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6330485"/>
            <a:ext cx="155448" cy="16175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10947086" y="0"/>
                </a:moveTo>
                <a:lnTo>
                  <a:pt x="0" y="0"/>
                </a:lnTo>
                <a:lnTo>
                  <a:pt x="0" y="2442552"/>
                </a:lnTo>
                <a:lnTo>
                  <a:pt x="10947086" y="2442552"/>
                </a:lnTo>
                <a:lnTo>
                  <a:pt x="10947086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0" y="0"/>
                </a:moveTo>
                <a:lnTo>
                  <a:pt x="10947106" y="0"/>
                </a:lnTo>
                <a:lnTo>
                  <a:pt x="10947106" y="2442561"/>
                </a:lnTo>
                <a:lnTo>
                  <a:pt x="0" y="24425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6330485"/>
            <a:ext cx="155448" cy="16175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10947086" y="0"/>
                </a:moveTo>
                <a:lnTo>
                  <a:pt x="0" y="0"/>
                </a:lnTo>
                <a:lnTo>
                  <a:pt x="0" y="2442552"/>
                </a:lnTo>
                <a:lnTo>
                  <a:pt x="10947086" y="2442552"/>
                </a:lnTo>
                <a:lnTo>
                  <a:pt x="10947086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0" y="0"/>
                </a:moveTo>
                <a:lnTo>
                  <a:pt x="10947106" y="0"/>
                </a:lnTo>
                <a:lnTo>
                  <a:pt x="10947106" y="2442561"/>
                </a:lnTo>
                <a:lnTo>
                  <a:pt x="0" y="24425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9488" y="6330485"/>
            <a:ext cx="155448" cy="1617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4972" y="306324"/>
            <a:ext cx="9187815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391" y="1300378"/>
            <a:ext cx="10297160" cy="1395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49100" y="6277553"/>
            <a:ext cx="109410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91539" y="6277553"/>
            <a:ext cx="1129030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54715" y="6277553"/>
            <a:ext cx="269875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g"/><Relationship Id="rId7" Type="http://schemas.openxmlformats.org/officeDocument/2006/relationships/image" Target="../media/image450.jpg"/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jp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jpg"/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yeriss.mit.edu/energy.html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" Type="http://schemas.openxmlformats.org/officeDocument/2006/relationships/image" Target="../media/image465.png"/><Relationship Id="rId16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5" Type="http://schemas.openxmlformats.org/officeDocument/2006/relationships/image" Target="../media/image468.png"/><Relationship Id="rId15" Type="http://schemas.openxmlformats.org/officeDocument/2006/relationships/image" Target="../media/image478.png"/><Relationship Id="rId10" Type="http://schemas.openxmlformats.org/officeDocument/2006/relationships/image" Target="../media/image473.png"/><Relationship Id="rId19" Type="http://schemas.openxmlformats.org/officeDocument/2006/relationships/hyperlink" Target="http://netadapt.mit.edu/" TargetMode="External"/><Relationship Id="rId4" Type="http://schemas.openxmlformats.org/officeDocument/2006/relationships/image" Target="../media/image467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4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12" Type="http://schemas.openxmlformats.org/officeDocument/2006/relationships/image" Target="../media/image493.png"/><Relationship Id="rId17" Type="http://schemas.openxmlformats.org/officeDocument/2006/relationships/image" Target="../media/image498.png"/><Relationship Id="rId2" Type="http://schemas.openxmlformats.org/officeDocument/2006/relationships/image" Target="../media/image483.png"/><Relationship Id="rId16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5" Type="http://schemas.openxmlformats.org/officeDocument/2006/relationships/image" Target="../media/image49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Relationship Id="rId14" Type="http://schemas.openxmlformats.org/officeDocument/2006/relationships/image" Target="../media/image49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5" Type="http://schemas.openxmlformats.org/officeDocument/2006/relationships/image" Target="../media/image502.png"/><Relationship Id="rId10" Type="http://schemas.openxmlformats.org/officeDocument/2006/relationships/image" Target="../media/image507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513.png"/><Relationship Id="rId7" Type="http://schemas.openxmlformats.org/officeDocument/2006/relationships/image" Target="../media/image51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png"/><Relationship Id="rId18" Type="http://schemas.openxmlformats.org/officeDocument/2006/relationships/image" Target="../media/image536.png"/><Relationship Id="rId26" Type="http://schemas.openxmlformats.org/officeDocument/2006/relationships/image" Target="../media/image544.png"/><Relationship Id="rId21" Type="http://schemas.openxmlformats.org/officeDocument/2006/relationships/image" Target="../media/image539.png"/><Relationship Id="rId34" Type="http://schemas.openxmlformats.org/officeDocument/2006/relationships/image" Target="../media/image552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5" Type="http://schemas.openxmlformats.org/officeDocument/2006/relationships/image" Target="../media/image543.png"/><Relationship Id="rId33" Type="http://schemas.openxmlformats.org/officeDocument/2006/relationships/image" Target="../media/image551.png"/><Relationship Id="rId38" Type="http://schemas.openxmlformats.org/officeDocument/2006/relationships/image" Target="../media/image556.png"/><Relationship Id="rId2" Type="http://schemas.openxmlformats.org/officeDocument/2006/relationships/image" Target="../media/image520.png"/><Relationship Id="rId16" Type="http://schemas.openxmlformats.org/officeDocument/2006/relationships/image" Target="../media/image534.png"/><Relationship Id="rId20" Type="http://schemas.openxmlformats.org/officeDocument/2006/relationships/image" Target="../media/image538.png"/><Relationship Id="rId29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24" Type="http://schemas.openxmlformats.org/officeDocument/2006/relationships/image" Target="../media/image542.png"/><Relationship Id="rId32" Type="http://schemas.openxmlformats.org/officeDocument/2006/relationships/image" Target="../media/image550.png"/><Relationship Id="rId37" Type="http://schemas.openxmlformats.org/officeDocument/2006/relationships/image" Target="../media/image555.png"/><Relationship Id="rId5" Type="http://schemas.openxmlformats.org/officeDocument/2006/relationships/image" Target="../media/image523.png"/><Relationship Id="rId15" Type="http://schemas.openxmlformats.org/officeDocument/2006/relationships/image" Target="../media/image533.png"/><Relationship Id="rId23" Type="http://schemas.openxmlformats.org/officeDocument/2006/relationships/image" Target="../media/image541.png"/><Relationship Id="rId28" Type="http://schemas.openxmlformats.org/officeDocument/2006/relationships/image" Target="../media/image546.png"/><Relationship Id="rId36" Type="http://schemas.openxmlformats.org/officeDocument/2006/relationships/image" Target="../media/image554.png"/><Relationship Id="rId10" Type="http://schemas.openxmlformats.org/officeDocument/2006/relationships/image" Target="../media/image528.png"/><Relationship Id="rId19" Type="http://schemas.openxmlformats.org/officeDocument/2006/relationships/image" Target="../media/image537.png"/><Relationship Id="rId31" Type="http://schemas.openxmlformats.org/officeDocument/2006/relationships/image" Target="../media/image549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Relationship Id="rId14" Type="http://schemas.openxmlformats.org/officeDocument/2006/relationships/image" Target="../media/image532.png"/><Relationship Id="rId22" Type="http://schemas.openxmlformats.org/officeDocument/2006/relationships/image" Target="../media/image540.png"/><Relationship Id="rId27" Type="http://schemas.openxmlformats.org/officeDocument/2006/relationships/image" Target="../media/image545.png"/><Relationship Id="rId30" Type="http://schemas.openxmlformats.org/officeDocument/2006/relationships/image" Target="../media/image548.png"/><Relationship Id="rId35" Type="http://schemas.openxmlformats.org/officeDocument/2006/relationships/image" Target="../media/image553.png"/><Relationship Id="rId8" Type="http://schemas.openxmlformats.org/officeDocument/2006/relationships/image" Target="../media/image526.png"/><Relationship Id="rId3" Type="http://schemas.openxmlformats.org/officeDocument/2006/relationships/image" Target="../media/image5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jp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3" Type="http://schemas.openxmlformats.org/officeDocument/2006/relationships/image" Target="../media/image574.png"/><Relationship Id="rId7" Type="http://schemas.openxmlformats.org/officeDocument/2006/relationships/image" Target="../media/image578.png"/><Relationship Id="rId12" Type="http://schemas.openxmlformats.org/officeDocument/2006/relationships/image" Target="../media/image583.png"/><Relationship Id="rId2" Type="http://schemas.openxmlformats.org/officeDocument/2006/relationships/hyperlink" Target="http://accelergy.mit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Relationship Id="rId14" Type="http://schemas.openxmlformats.org/officeDocument/2006/relationships/image" Target="../media/image5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professional-education.mit.edu/deeplearning" TargetMode="External"/><Relationship Id="rId7" Type="http://schemas.openxmlformats.org/officeDocument/2006/relationships/hyperlink" Target="http://sze.mit.edu/" TargetMode="External"/><Relationship Id="rId2" Type="http://schemas.openxmlformats.org/officeDocument/2006/relationships/image" Target="../media/image58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yeriss.mit.edu/tutorial.html" TargetMode="Externa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8Qa0E1jdkrE&amp;feature=youtu.be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eyeriss.mit.edu/" TargetMode="External"/><Relationship Id="rId2" Type="http://schemas.openxmlformats.org/officeDocument/2006/relationships/hyperlink" Target="http://nvdla.org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netadapt.mit.edu/" TargetMode="External"/><Relationship Id="rId2" Type="http://schemas.openxmlformats.org/officeDocument/2006/relationships/hyperlink" Target="http://eyeriss.mit.edu/energy.html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isscc.org/" TargetMode="External"/><Relationship Id="rId2" Type="http://schemas.openxmlformats.org/officeDocument/2006/relationships/hyperlink" Target="http://www.youtube.com/watch?v=XCdy5egmva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ccelergy.mit.edu/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13" Type="http://schemas.openxmlformats.org/officeDocument/2006/relationships/image" Target="../media/image601.png"/><Relationship Id="rId3" Type="http://schemas.openxmlformats.org/officeDocument/2006/relationships/image" Target="../media/image591.png"/><Relationship Id="rId7" Type="http://schemas.openxmlformats.org/officeDocument/2006/relationships/image" Target="../media/image595.png"/><Relationship Id="rId12" Type="http://schemas.openxmlformats.org/officeDocument/2006/relationships/image" Target="../media/image600.png"/><Relationship Id="rId17" Type="http://schemas.openxmlformats.org/officeDocument/2006/relationships/image" Target="../media/image605.png"/><Relationship Id="rId2" Type="http://schemas.openxmlformats.org/officeDocument/2006/relationships/hyperlink" Target="http://netadapt.mit.edu/" TargetMode="External"/><Relationship Id="rId16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11" Type="http://schemas.openxmlformats.org/officeDocument/2006/relationships/image" Target="../media/image599.png"/><Relationship Id="rId5" Type="http://schemas.openxmlformats.org/officeDocument/2006/relationships/image" Target="../media/image593.png"/><Relationship Id="rId15" Type="http://schemas.openxmlformats.org/officeDocument/2006/relationships/image" Target="../media/image603.png"/><Relationship Id="rId10" Type="http://schemas.openxmlformats.org/officeDocument/2006/relationships/image" Target="../media/image598.png"/><Relationship Id="rId4" Type="http://schemas.openxmlformats.org/officeDocument/2006/relationships/image" Target="../media/image592.png"/><Relationship Id="rId9" Type="http://schemas.openxmlformats.org/officeDocument/2006/relationships/image" Target="../media/image597.png"/><Relationship Id="rId14" Type="http://schemas.openxmlformats.org/officeDocument/2006/relationships/image" Target="../media/image6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54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6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image" Target="../media/image76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5" Type="http://schemas.openxmlformats.org/officeDocument/2006/relationships/image" Target="../media/image66.png"/><Relationship Id="rId10" Type="http://schemas.openxmlformats.org/officeDocument/2006/relationships/image" Target="../media/image53.png"/><Relationship Id="rId4" Type="http://schemas.openxmlformats.org/officeDocument/2006/relationships/image" Target="../media/image57.jp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8.png"/><Relationship Id="rId5" Type="http://schemas.openxmlformats.org/officeDocument/2006/relationships/image" Target="../media/image78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53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4.png"/><Relationship Id="rId21" Type="http://schemas.openxmlformats.org/officeDocument/2006/relationships/image" Target="../media/image110.png"/><Relationship Id="rId7" Type="http://schemas.openxmlformats.org/officeDocument/2006/relationships/image" Target="../media/image84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3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61.png"/><Relationship Id="rId3" Type="http://schemas.openxmlformats.org/officeDocument/2006/relationships/image" Target="../media/image113.png"/><Relationship Id="rId21" Type="http://schemas.openxmlformats.org/officeDocument/2006/relationships/image" Target="../media/image125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28.png"/><Relationship Id="rId2" Type="http://schemas.openxmlformats.org/officeDocument/2006/relationships/image" Target="../media/image112.png"/><Relationship Id="rId16" Type="http://schemas.openxmlformats.org/officeDocument/2006/relationships/image" Target="../media/image103.png"/><Relationship Id="rId20" Type="http://schemas.openxmlformats.org/officeDocument/2006/relationships/image" Target="../media/image97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17.png"/><Relationship Id="rId24" Type="http://schemas.openxmlformats.org/officeDocument/2006/relationships/image" Target="../media/image127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23" Type="http://schemas.openxmlformats.org/officeDocument/2006/relationships/image" Target="../media/image126.png"/><Relationship Id="rId28" Type="http://schemas.openxmlformats.org/officeDocument/2006/relationships/image" Target="../media/image65.png"/><Relationship Id="rId10" Type="http://schemas.openxmlformats.org/officeDocument/2006/relationships/image" Target="../media/image85.png"/><Relationship Id="rId19" Type="http://schemas.openxmlformats.org/officeDocument/2006/relationships/image" Target="../media/image124.png"/><Relationship Id="rId4" Type="http://schemas.openxmlformats.org/officeDocument/2006/relationships/image" Target="../media/image86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Relationship Id="rId22" Type="http://schemas.openxmlformats.org/officeDocument/2006/relationships/image" Target="../media/image99.png"/><Relationship Id="rId27" Type="http://schemas.openxmlformats.org/officeDocument/2006/relationships/image" Target="../media/image129.png"/><Relationship Id="rId30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7.png"/><Relationship Id="rId7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" Type="http://schemas.openxmlformats.org/officeDocument/2006/relationships/image" Target="../media/image194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2" Type="http://schemas.openxmlformats.org/officeDocument/2006/relationships/image" Target="../media/image19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8" Type="http://schemas.openxmlformats.org/officeDocument/2006/relationships/image" Target="../media/image1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35.png"/><Relationship Id="rId18" Type="http://schemas.openxmlformats.org/officeDocument/2006/relationships/image" Target="../media/image239.png"/><Relationship Id="rId26" Type="http://schemas.openxmlformats.org/officeDocument/2006/relationships/image" Target="../media/image247.png"/><Relationship Id="rId3" Type="http://schemas.openxmlformats.org/officeDocument/2006/relationships/image" Target="../media/image227.png"/><Relationship Id="rId21" Type="http://schemas.openxmlformats.org/officeDocument/2006/relationships/image" Target="../media/image242.png"/><Relationship Id="rId7" Type="http://schemas.openxmlformats.org/officeDocument/2006/relationships/image" Target="../media/image231.png"/><Relationship Id="rId12" Type="http://schemas.openxmlformats.org/officeDocument/2006/relationships/image" Target="../media/image234.png"/><Relationship Id="rId17" Type="http://schemas.openxmlformats.org/officeDocument/2006/relationships/image" Target="../media/image238.png"/><Relationship Id="rId25" Type="http://schemas.openxmlformats.org/officeDocument/2006/relationships/image" Target="../media/image246.png"/><Relationship Id="rId2" Type="http://schemas.openxmlformats.org/officeDocument/2006/relationships/image" Target="../media/image226.png"/><Relationship Id="rId16" Type="http://schemas.openxmlformats.org/officeDocument/2006/relationships/image" Target="../media/image197.png"/><Relationship Id="rId20" Type="http://schemas.openxmlformats.org/officeDocument/2006/relationships/image" Target="../media/image241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3.png"/><Relationship Id="rId24" Type="http://schemas.openxmlformats.org/officeDocument/2006/relationships/image" Target="../media/image245.png"/><Relationship Id="rId5" Type="http://schemas.openxmlformats.org/officeDocument/2006/relationships/image" Target="../media/image229.png"/><Relationship Id="rId15" Type="http://schemas.openxmlformats.org/officeDocument/2006/relationships/image" Target="../media/image237.png"/><Relationship Id="rId23" Type="http://schemas.openxmlformats.org/officeDocument/2006/relationships/image" Target="../media/image244.png"/><Relationship Id="rId28" Type="http://schemas.openxmlformats.org/officeDocument/2006/relationships/image" Target="../media/image218.png"/><Relationship Id="rId10" Type="http://schemas.openxmlformats.org/officeDocument/2006/relationships/image" Target="../media/image232.png"/><Relationship Id="rId19" Type="http://schemas.openxmlformats.org/officeDocument/2006/relationships/image" Target="../media/image240.png"/><Relationship Id="rId31" Type="http://schemas.openxmlformats.org/officeDocument/2006/relationships/image" Target="../media/image249.png"/><Relationship Id="rId4" Type="http://schemas.openxmlformats.org/officeDocument/2006/relationships/image" Target="../media/image228.png"/><Relationship Id="rId9" Type="http://schemas.openxmlformats.org/officeDocument/2006/relationships/image" Target="../media/image223.png"/><Relationship Id="rId14" Type="http://schemas.openxmlformats.org/officeDocument/2006/relationships/image" Target="../media/image236.png"/><Relationship Id="rId22" Type="http://schemas.openxmlformats.org/officeDocument/2006/relationships/image" Target="../media/image243.png"/><Relationship Id="rId27" Type="http://schemas.openxmlformats.org/officeDocument/2006/relationships/image" Target="../media/image248.png"/><Relationship Id="rId30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1.png"/><Relationship Id="rId21" Type="http://schemas.openxmlformats.org/officeDocument/2006/relationships/image" Target="../media/image269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26" Type="http://schemas.openxmlformats.org/officeDocument/2006/relationships/image" Target="../media/image313.png"/><Relationship Id="rId3" Type="http://schemas.openxmlformats.org/officeDocument/2006/relationships/image" Target="../media/image290.png"/><Relationship Id="rId21" Type="http://schemas.openxmlformats.org/officeDocument/2006/relationships/image" Target="../media/image308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5" Type="http://schemas.openxmlformats.org/officeDocument/2006/relationships/image" Target="../media/image312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24" Type="http://schemas.openxmlformats.org/officeDocument/2006/relationships/image" Target="../media/image311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23" Type="http://schemas.openxmlformats.org/officeDocument/2006/relationships/image" Target="../media/image310.png"/><Relationship Id="rId28" Type="http://schemas.openxmlformats.org/officeDocument/2006/relationships/image" Target="../media/image315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Relationship Id="rId22" Type="http://schemas.openxmlformats.org/officeDocument/2006/relationships/image" Target="../media/image309.png"/><Relationship Id="rId27" Type="http://schemas.openxmlformats.org/officeDocument/2006/relationships/image" Target="../media/image3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jp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jp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9" Type="http://schemas.openxmlformats.org/officeDocument/2006/relationships/image" Target="../media/image394.png"/><Relationship Id="rId21" Type="http://schemas.openxmlformats.org/officeDocument/2006/relationships/image" Target="../media/image376.png"/><Relationship Id="rId34" Type="http://schemas.openxmlformats.org/officeDocument/2006/relationships/image" Target="../media/image389.png"/><Relationship Id="rId42" Type="http://schemas.openxmlformats.org/officeDocument/2006/relationships/image" Target="../media/image397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6" Type="http://schemas.openxmlformats.org/officeDocument/2006/relationships/image" Target="../media/image371.png"/><Relationship Id="rId29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45" Type="http://schemas.openxmlformats.org/officeDocument/2006/relationships/image" Target="../media/image400.png"/><Relationship Id="rId5" Type="http://schemas.openxmlformats.org/officeDocument/2006/relationships/image" Target="../media/image360.png"/><Relationship Id="rId15" Type="http://schemas.openxmlformats.org/officeDocument/2006/relationships/image" Target="../media/image370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10" Type="http://schemas.openxmlformats.org/officeDocument/2006/relationships/image" Target="../media/image365.png"/><Relationship Id="rId19" Type="http://schemas.openxmlformats.org/officeDocument/2006/relationships/image" Target="../media/image374.png"/><Relationship Id="rId31" Type="http://schemas.openxmlformats.org/officeDocument/2006/relationships/image" Target="../media/image386.png"/><Relationship Id="rId44" Type="http://schemas.openxmlformats.org/officeDocument/2006/relationships/image" Target="../media/image399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43" Type="http://schemas.openxmlformats.org/officeDocument/2006/relationships/image" Target="../media/image398.png"/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image" Target="../media/image393.png"/><Relationship Id="rId20" Type="http://schemas.openxmlformats.org/officeDocument/2006/relationships/image" Target="../media/image375.png"/><Relationship Id="rId41" Type="http://schemas.openxmlformats.org/officeDocument/2006/relationships/image" Target="../media/image3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g"/><Relationship Id="rId7" Type="http://schemas.openxmlformats.org/officeDocument/2006/relationships/image" Target="../media/image422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6318503"/>
            <a:ext cx="155448" cy="1737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6175" y="1938020"/>
            <a:ext cx="98945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275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latin typeface="Verdana"/>
                <a:cs typeface="Verdana"/>
              </a:rPr>
              <a:t>Efficient </a:t>
            </a:r>
            <a:r>
              <a:rPr sz="3000" b="1" spc="-5" dirty="0">
                <a:latin typeface="Verdana"/>
                <a:cs typeface="Verdana"/>
              </a:rPr>
              <a:t>Processing</a:t>
            </a:r>
            <a:r>
              <a:rPr sz="3000" b="1" spc="5" dirty="0">
                <a:latin typeface="Verdana"/>
                <a:cs typeface="Verdana"/>
              </a:rPr>
              <a:t> </a:t>
            </a:r>
            <a:r>
              <a:rPr sz="3000" b="1" dirty="0">
                <a:latin typeface="Verdana"/>
                <a:cs typeface="Verdana"/>
              </a:rPr>
              <a:t>of</a:t>
            </a:r>
            <a:r>
              <a:rPr sz="3000" b="1" spc="-10" dirty="0">
                <a:latin typeface="Verdana"/>
                <a:cs typeface="Verdana"/>
              </a:rPr>
              <a:t> Deep</a:t>
            </a:r>
            <a:r>
              <a:rPr sz="3000" b="1" spc="5" dirty="0">
                <a:latin typeface="Verdana"/>
                <a:cs typeface="Verdana"/>
              </a:rPr>
              <a:t> </a:t>
            </a:r>
            <a:r>
              <a:rPr sz="3000" b="1" spc="-10" dirty="0">
                <a:latin typeface="Verdana"/>
                <a:cs typeface="Verdana"/>
              </a:rPr>
              <a:t>Neural</a:t>
            </a:r>
            <a:r>
              <a:rPr sz="3000" b="1" spc="-5" dirty="0">
                <a:latin typeface="Verdana"/>
                <a:cs typeface="Verdana"/>
              </a:rPr>
              <a:t> </a:t>
            </a:r>
            <a:r>
              <a:rPr sz="3000" b="1" spc="-10" dirty="0">
                <a:latin typeface="Verdana"/>
                <a:cs typeface="Verdana"/>
              </a:rPr>
              <a:t>Networks: </a:t>
            </a:r>
            <a:r>
              <a:rPr sz="3000" b="1" spc="-1010" dirty="0">
                <a:latin typeface="Verdana"/>
                <a:cs typeface="Verdana"/>
              </a:rPr>
              <a:t> </a:t>
            </a:r>
            <a:r>
              <a:rPr sz="3000" b="1" spc="-5" dirty="0">
                <a:latin typeface="Verdana"/>
                <a:cs typeface="Verdana"/>
              </a:rPr>
              <a:t>from</a:t>
            </a:r>
            <a:r>
              <a:rPr sz="3000" b="1" spc="-10" dirty="0">
                <a:latin typeface="Verdana"/>
                <a:cs typeface="Verdana"/>
              </a:rPr>
              <a:t> </a:t>
            </a:r>
            <a:r>
              <a:rPr sz="3000" b="1" spc="-5" dirty="0">
                <a:latin typeface="Verdana"/>
                <a:cs typeface="Verdana"/>
              </a:rPr>
              <a:t>Algorithms</a:t>
            </a:r>
            <a:r>
              <a:rPr sz="3000" b="1" spc="-20" dirty="0">
                <a:latin typeface="Verdana"/>
                <a:cs typeface="Verdana"/>
              </a:rPr>
              <a:t> </a:t>
            </a:r>
            <a:r>
              <a:rPr sz="3000" b="1" spc="-5" dirty="0">
                <a:latin typeface="Verdana"/>
                <a:cs typeface="Verdana"/>
              </a:rPr>
              <a:t>to Hardware</a:t>
            </a:r>
            <a:r>
              <a:rPr sz="3000" b="1" spc="-15" dirty="0">
                <a:latin typeface="Verdana"/>
                <a:cs typeface="Verdana"/>
              </a:rPr>
              <a:t> </a:t>
            </a:r>
            <a:r>
              <a:rPr sz="3000" b="1" spc="-5" dirty="0">
                <a:latin typeface="Verdana"/>
                <a:cs typeface="Verdana"/>
              </a:rPr>
              <a:t>Architectures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0075" y="3398011"/>
            <a:ext cx="5912485" cy="258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9608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Verdana"/>
                <a:cs typeface="Verdana"/>
              </a:rPr>
              <a:t>Vivienne </a:t>
            </a:r>
            <a:r>
              <a:rPr sz="2400" spc="-5" dirty="0">
                <a:latin typeface="Verdana"/>
                <a:cs typeface="Verdana"/>
              </a:rPr>
              <a:t>Sze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Massachusetts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Institute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Technology</a:t>
            </a:r>
            <a:endParaRPr sz="2400">
              <a:latin typeface="Verdana"/>
              <a:cs typeface="Verdana"/>
            </a:endParaRPr>
          </a:p>
          <a:p>
            <a:pPr marR="424180" algn="ctr">
              <a:lnSpc>
                <a:spcPct val="100000"/>
              </a:lnSpc>
              <a:spcBef>
                <a:spcPts val="1575"/>
              </a:spcBef>
            </a:pPr>
            <a:r>
              <a:rPr sz="2000" i="1" spc="-5" dirty="0">
                <a:latin typeface="Verdana"/>
                <a:cs typeface="Verdana"/>
              </a:rPr>
              <a:t>In</a:t>
            </a:r>
            <a:r>
              <a:rPr sz="2000" i="1" spc="-3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collaboration</a:t>
            </a:r>
            <a:r>
              <a:rPr sz="2000" i="1" spc="-3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with</a:t>
            </a:r>
            <a:endParaRPr sz="2000">
              <a:latin typeface="Verdana"/>
              <a:cs typeface="Verdana"/>
            </a:endParaRPr>
          </a:p>
          <a:p>
            <a:pPr marR="424180" algn="ctr">
              <a:lnSpc>
                <a:spcPct val="100000"/>
              </a:lnSpc>
            </a:pPr>
            <a:r>
              <a:rPr sz="2000" i="1" spc="-5" dirty="0">
                <a:latin typeface="Verdana"/>
                <a:cs typeface="Verdana"/>
              </a:rPr>
              <a:t>Tien-Ju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i="1" spc="-10" dirty="0">
                <a:latin typeface="Verdana"/>
                <a:cs typeface="Verdana"/>
              </a:rPr>
              <a:t>Yang, </a:t>
            </a:r>
            <a:r>
              <a:rPr sz="2000" i="1" spc="-5" dirty="0">
                <a:latin typeface="Verdana"/>
                <a:cs typeface="Verdana"/>
              </a:rPr>
              <a:t>Yu-Hsin</a:t>
            </a:r>
            <a:r>
              <a:rPr sz="2000" i="1" spc="-1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Chen,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Joel Emer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Verdana"/>
              <a:cs typeface="Verdana"/>
            </a:endParaRPr>
          </a:p>
          <a:p>
            <a:pPr marL="128270" marR="121285" indent="1438275">
              <a:lnSpc>
                <a:spcPct val="100800"/>
              </a:lnSpc>
            </a:pPr>
            <a:r>
              <a:rPr sz="2400" spc="-5" dirty="0">
                <a:latin typeface="Verdana"/>
                <a:cs typeface="Verdana"/>
              </a:rPr>
              <a:t>Slides</a:t>
            </a:r>
            <a:r>
              <a:rPr sz="2400" dirty="0">
                <a:latin typeface="Verdana"/>
                <a:cs typeface="Verdana"/>
              </a:rPr>
              <a:t> available</a:t>
            </a:r>
            <a:r>
              <a:rPr sz="2400" spc="-5" dirty="0">
                <a:latin typeface="Verdana"/>
                <a:cs typeface="Verdana"/>
              </a:rPr>
              <a:t> at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https://tinyurl.com/SzeNeurIPS2019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3002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Tutorial</a:t>
            </a:r>
            <a:r>
              <a:rPr spc="-5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283715"/>
            <a:ext cx="9569450" cy="42684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4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spc="-5" dirty="0">
                <a:latin typeface="Verdana"/>
                <a:cs typeface="Verdana"/>
              </a:rPr>
              <a:t>Deep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Neural Networks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Overview (Terminology)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spc="-5" dirty="0">
                <a:latin typeface="Verdana"/>
                <a:cs typeface="Verdana"/>
              </a:rPr>
              <a:t>Key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Metrics</a:t>
            </a:r>
            <a:r>
              <a:rPr sz="2800" dirty="0">
                <a:latin typeface="Verdana"/>
                <a:cs typeface="Verdana"/>
              </a:rPr>
              <a:t> and </a:t>
            </a:r>
            <a:r>
              <a:rPr sz="2800" spc="-5" dirty="0">
                <a:latin typeface="Verdana"/>
                <a:cs typeface="Verdana"/>
              </a:rPr>
              <a:t>Design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Objectives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spc="-5" dirty="0">
                <a:latin typeface="Verdana"/>
                <a:cs typeface="Verdana"/>
              </a:rPr>
              <a:t>Design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Considerations</a:t>
            </a:r>
            <a:endParaRPr sz="2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CPU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GPU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Platforms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Specialized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/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Domain-Specific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Hardware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(ASICs)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b="1" spc="-5" dirty="0">
                <a:latin typeface="Verdana"/>
                <a:cs typeface="Verdana"/>
              </a:rPr>
              <a:t>Break</a:t>
            </a:r>
            <a:r>
              <a:rPr sz="2400" b="1" spc="-4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Q&amp;A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Algorithm (DNN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Model)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Hardware Co-Design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Other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Platforms</a:t>
            </a:r>
            <a:endParaRPr sz="2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72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spc="-5" dirty="0">
                <a:latin typeface="Verdana"/>
                <a:cs typeface="Verdana"/>
              </a:rPr>
              <a:t>Tools</a:t>
            </a:r>
            <a:r>
              <a:rPr sz="2800" dirty="0">
                <a:latin typeface="Verdana"/>
                <a:cs typeface="Verdana"/>
              </a:rPr>
              <a:t> for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Systematic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Evaluation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 DNN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Processors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253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(1)</a:t>
            </a:r>
            <a:r>
              <a:rPr spc="-10" dirty="0"/>
              <a:t> </a:t>
            </a:r>
            <a:r>
              <a:rPr spc="-5" dirty="0"/>
              <a:t>Shrink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Search</a:t>
            </a:r>
            <a:r>
              <a:rPr spc="-10" dirty="0"/>
              <a:t> </a:t>
            </a:r>
            <a:r>
              <a:rPr spc="-5" dirty="0"/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89" y="1733803"/>
            <a:ext cx="57708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2600" marR="5080" indent="-469900">
              <a:lnSpc>
                <a:spcPct val="100800"/>
              </a:lnSpc>
              <a:spcBef>
                <a:spcPts val="75"/>
              </a:spcBef>
              <a:tabLst>
                <a:tab pos="481965" algn="l"/>
              </a:tabLst>
            </a:pPr>
            <a:r>
              <a:rPr sz="24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Verdana"/>
                <a:cs typeface="Verdana"/>
              </a:rPr>
              <a:t>Trade</a:t>
            </a:r>
            <a:r>
              <a:rPr sz="2400" dirty="0">
                <a:latin typeface="Verdana"/>
                <a:cs typeface="Verdana"/>
              </a:rPr>
              <a:t> the </a:t>
            </a:r>
            <a:r>
              <a:rPr sz="2400" spc="-5" dirty="0">
                <a:latin typeface="Verdana"/>
                <a:cs typeface="Verdana"/>
              </a:rPr>
              <a:t>breadth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architectures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 </a:t>
            </a:r>
            <a:r>
              <a:rPr sz="2400" spc="-5" dirty="0">
                <a:latin typeface="Verdana"/>
                <a:cs typeface="Verdana"/>
              </a:rPr>
              <a:t>search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speed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389" y="2977388"/>
            <a:ext cx="526796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2600" marR="5080" indent="-469900">
              <a:lnSpc>
                <a:spcPct val="100800"/>
              </a:lnSpc>
              <a:spcBef>
                <a:spcPts val="75"/>
              </a:spcBef>
              <a:tabLst>
                <a:tab pos="481965" algn="l"/>
              </a:tabLst>
            </a:pPr>
            <a:r>
              <a:rPr sz="24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Verdana"/>
                <a:cs typeface="Verdana"/>
              </a:rPr>
              <a:t>May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limit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performance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-5" dirty="0">
                <a:latin typeface="Verdana"/>
                <a:cs typeface="Verdana"/>
              </a:rPr>
              <a:t> achieved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89" y="4221988"/>
            <a:ext cx="5638800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82600" marR="5080" indent="-469900">
              <a:lnSpc>
                <a:spcPct val="100499"/>
              </a:lnSpc>
              <a:spcBef>
                <a:spcPts val="85"/>
              </a:spcBef>
              <a:tabLst>
                <a:tab pos="481965" algn="l"/>
              </a:tabLst>
            </a:pPr>
            <a:r>
              <a:rPr sz="22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latin typeface="Verdana"/>
                <a:cs typeface="Verdana"/>
              </a:rPr>
              <a:t>Use </a:t>
            </a:r>
            <a:r>
              <a:rPr sz="2200" spc="-5" dirty="0">
                <a:latin typeface="Verdana"/>
                <a:cs typeface="Verdana"/>
              </a:rPr>
              <a:t>domain knowledge from manual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network design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 help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guide </a:t>
            </a:r>
            <a:r>
              <a:rPr sz="2200" spc="-10" dirty="0">
                <a:latin typeface="Verdana"/>
                <a:cs typeface="Verdana"/>
              </a:rPr>
              <a:t>the </a:t>
            </a:r>
            <a:r>
              <a:rPr sz="2200" spc="-5" dirty="0">
                <a:latin typeface="Verdana"/>
                <a:cs typeface="Verdana"/>
              </a:rPr>
              <a:t> reduction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5" dirty="0">
                <a:latin typeface="Verdana"/>
                <a:cs typeface="Verdana"/>
              </a:rPr>
              <a:t> the </a:t>
            </a:r>
            <a:r>
              <a:rPr sz="2200" dirty="0">
                <a:latin typeface="Verdana"/>
                <a:cs typeface="Verdana"/>
              </a:rPr>
              <a:t>search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space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76122" y="1718805"/>
            <a:ext cx="4140835" cy="4005579"/>
          </a:xfrm>
          <a:custGeom>
            <a:avLst/>
            <a:gdLst/>
            <a:ahLst/>
            <a:cxnLst/>
            <a:rect l="l" t="t" r="r" b="b"/>
            <a:pathLst>
              <a:path w="4140834" h="4005579">
                <a:moveTo>
                  <a:pt x="0" y="0"/>
                </a:moveTo>
                <a:lnTo>
                  <a:pt x="4140462" y="0"/>
                </a:lnTo>
                <a:lnTo>
                  <a:pt x="4140462" y="4005442"/>
                </a:lnTo>
                <a:lnTo>
                  <a:pt x="0" y="40054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67562" y="1738884"/>
            <a:ext cx="1558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Ar</a:t>
            </a:r>
            <a:r>
              <a:rPr sz="2000" spc="-10" dirty="0">
                <a:latin typeface="Verdana"/>
                <a:cs typeface="Verdana"/>
              </a:rPr>
              <a:t>c</a:t>
            </a:r>
            <a:r>
              <a:rPr sz="2000" spc="-5" dirty="0">
                <a:latin typeface="Verdana"/>
                <a:cs typeface="Verdana"/>
              </a:rPr>
              <a:t>h</a:t>
            </a:r>
            <a:r>
              <a:rPr sz="2000" dirty="0">
                <a:latin typeface="Verdana"/>
                <a:cs typeface="Verdana"/>
              </a:rPr>
              <a:t>it</a:t>
            </a:r>
            <a:r>
              <a:rPr sz="2000" spc="-5" dirty="0">
                <a:latin typeface="Verdana"/>
                <a:cs typeface="Verdana"/>
              </a:rPr>
              <a:t>e</a:t>
            </a:r>
            <a:r>
              <a:rPr sz="2000" spc="-10" dirty="0">
                <a:latin typeface="Verdana"/>
                <a:cs typeface="Verdana"/>
              </a:rPr>
              <a:t>c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-5" dirty="0">
                <a:latin typeface="Verdana"/>
                <a:cs typeface="Verdana"/>
              </a:rPr>
              <a:t>ur</a:t>
            </a:r>
            <a:r>
              <a:rPr sz="2000" dirty="0">
                <a:latin typeface="Verdana"/>
                <a:cs typeface="Verdana"/>
              </a:rPr>
              <a:t>e  </a:t>
            </a:r>
            <a:r>
              <a:rPr sz="2000" spc="-5" dirty="0">
                <a:latin typeface="Verdana"/>
                <a:cs typeface="Verdana"/>
              </a:rPr>
              <a:t>Universe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1826" y="2492205"/>
            <a:ext cx="3346450" cy="2977515"/>
          </a:xfrm>
          <a:custGeom>
            <a:avLst/>
            <a:gdLst/>
            <a:ahLst/>
            <a:cxnLst/>
            <a:rect l="l" t="t" r="r" b="b"/>
            <a:pathLst>
              <a:path w="3346450" h="2977515">
                <a:moveTo>
                  <a:pt x="304278" y="979799"/>
                </a:moveTo>
                <a:lnTo>
                  <a:pt x="300218" y="928052"/>
                </a:lnTo>
                <a:lnTo>
                  <a:pt x="299631" y="876900"/>
                </a:lnTo>
                <a:lnTo>
                  <a:pt x="302401" y="826526"/>
                </a:lnTo>
                <a:lnTo>
                  <a:pt x="308412" y="777113"/>
                </a:lnTo>
                <a:lnTo>
                  <a:pt x="317550" y="728845"/>
                </a:lnTo>
                <a:lnTo>
                  <a:pt x="329699" y="681906"/>
                </a:lnTo>
                <a:lnTo>
                  <a:pt x="344745" y="636478"/>
                </a:lnTo>
                <a:lnTo>
                  <a:pt x="362572" y="592745"/>
                </a:lnTo>
                <a:lnTo>
                  <a:pt x="383065" y="550891"/>
                </a:lnTo>
                <a:lnTo>
                  <a:pt x="406109" y="511099"/>
                </a:lnTo>
                <a:lnTo>
                  <a:pt x="431590" y="473553"/>
                </a:lnTo>
                <a:lnTo>
                  <a:pt x="459391" y="438436"/>
                </a:lnTo>
                <a:lnTo>
                  <a:pt x="489397" y="405931"/>
                </a:lnTo>
                <a:lnTo>
                  <a:pt x="521495" y="376222"/>
                </a:lnTo>
                <a:lnTo>
                  <a:pt x="555568" y="349493"/>
                </a:lnTo>
                <a:lnTo>
                  <a:pt x="591501" y="325927"/>
                </a:lnTo>
                <a:lnTo>
                  <a:pt x="629180" y="305706"/>
                </a:lnTo>
                <a:lnTo>
                  <a:pt x="668489" y="289016"/>
                </a:lnTo>
                <a:lnTo>
                  <a:pt x="709313" y="276039"/>
                </a:lnTo>
                <a:lnTo>
                  <a:pt x="751537" y="266959"/>
                </a:lnTo>
                <a:lnTo>
                  <a:pt x="801251" y="261677"/>
                </a:lnTo>
                <a:lnTo>
                  <a:pt x="850873" y="262150"/>
                </a:lnTo>
                <a:lnTo>
                  <a:pt x="900073" y="268299"/>
                </a:lnTo>
                <a:lnTo>
                  <a:pt x="948521" y="280044"/>
                </a:lnTo>
                <a:lnTo>
                  <a:pt x="995887" y="297304"/>
                </a:lnTo>
                <a:lnTo>
                  <a:pt x="1041842" y="320001"/>
                </a:lnTo>
                <a:lnTo>
                  <a:pt x="1086056" y="348053"/>
                </a:lnTo>
                <a:lnTo>
                  <a:pt x="1109284" y="301245"/>
                </a:lnTo>
                <a:lnTo>
                  <a:pt x="1135983" y="258601"/>
                </a:lnTo>
                <a:lnTo>
                  <a:pt x="1165810" y="220248"/>
                </a:lnTo>
                <a:lnTo>
                  <a:pt x="1198427" y="186312"/>
                </a:lnTo>
                <a:lnTo>
                  <a:pt x="1233493" y="156919"/>
                </a:lnTo>
                <a:lnTo>
                  <a:pt x="1270668" y="132197"/>
                </a:lnTo>
                <a:lnTo>
                  <a:pt x="1309610" y="112272"/>
                </a:lnTo>
                <a:lnTo>
                  <a:pt x="1349981" y="97270"/>
                </a:lnTo>
                <a:lnTo>
                  <a:pt x="1391440" y="87317"/>
                </a:lnTo>
                <a:lnTo>
                  <a:pt x="1433646" y="82540"/>
                </a:lnTo>
                <a:lnTo>
                  <a:pt x="1476259" y="83066"/>
                </a:lnTo>
                <a:lnTo>
                  <a:pt x="1518939" y="89021"/>
                </a:lnTo>
                <a:lnTo>
                  <a:pt x="1561345" y="100531"/>
                </a:lnTo>
                <a:lnTo>
                  <a:pt x="1603138" y="117724"/>
                </a:lnTo>
                <a:lnTo>
                  <a:pt x="1643976" y="140725"/>
                </a:lnTo>
                <a:lnTo>
                  <a:pt x="1694463" y="179192"/>
                </a:lnTo>
                <a:lnTo>
                  <a:pt x="1739856" y="226088"/>
                </a:lnTo>
                <a:lnTo>
                  <a:pt x="1763069" y="178014"/>
                </a:lnTo>
                <a:lnTo>
                  <a:pt x="1790723" y="135168"/>
                </a:lnTo>
                <a:lnTo>
                  <a:pt x="1822278" y="97768"/>
                </a:lnTo>
                <a:lnTo>
                  <a:pt x="1857194" y="66034"/>
                </a:lnTo>
                <a:lnTo>
                  <a:pt x="1894932" y="40183"/>
                </a:lnTo>
                <a:lnTo>
                  <a:pt x="1934953" y="20436"/>
                </a:lnTo>
                <a:lnTo>
                  <a:pt x="1976716" y="7010"/>
                </a:lnTo>
                <a:lnTo>
                  <a:pt x="2019682" y="125"/>
                </a:lnTo>
                <a:lnTo>
                  <a:pt x="2063312" y="0"/>
                </a:lnTo>
                <a:lnTo>
                  <a:pt x="2107066" y="6853"/>
                </a:lnTo>
                <a:lnTo>
                  <a:pt x="2150404" y="20903"/>
                </a:lnTo>
                <a:lnTo>
                  <a:pt x="2192787" y="42370"/>
                </a:lnTo>
                <a:lnTo>
                  <a:pt x="2226275" y="65625"/>
                </a:lnTo>
                <a:lnTo>
                  <a:pt x="2257260" y="93266"/>
                </a:lnTo>
                <a:lnTo>
                  <a:pt x="2285454" y="125002"/>
                </a:lnTo>
                <a:lnTo>
                  <a:pt x="2310567" y="160542"/>
                </a:lnTo>
                <a:lnTo>
                  <a:pt x="2340831" y="122090"/>
                </a:lnTo>
                <a:lnTo>
                  <a:pt x="2373848" y="88814"/>
                </a:lnTo>
                <a:lnTo>
                  <a:pt x="2409221" y="60755"/>
                </a:lnTo>
                <a:lnTo>
                  <a:pt x="2446553" y="37952"/>
                </a:lnTo>
                <a:lnTo>
                  <a:pt x="2485446" y="20445"/>
                </a:lnTo>
                <a:lnTo>
                  <a:pt x="2525503" y="8273"/>
                </a:lnTo>
                <a:lnTo>
                  <a:pt x="2566327" y="1475"/>
                </a:lnTo>
                <a:lnTo>
                  <a:pt x="2607520" y="92"/>
                </a:lnTo>
                <a:lnTo>
                  <a:pt x="2648684" y="4163"/>
                </a:lnTo>
                <a:lnTo>
                  <a:pt x="2689423" y="13728"/>
                </a:lnTo>
                <a:lnTo>
                  <a:pt x="2729339" y="28826"/>
                </a:lnTo>
                <a:lnTo>
                  <a:pt x="2768035" y="49498"/>
                </a:lnTo>
                <a:lnTo>
                  <a:pt x="2805114" y="75781"/>
                </a:lnTo>
                <a:lnTo>
                  <a:pt x="2840177" y="107718"/>
                </a:lnTo>
                <a:lnTo>
                  <a:pt x="2871603" y="143903"/>
                </a:lnTo>
                <a:lnTo>
                  <a:pt x="2899199" y="183952"/>
                </a:lnTo>
                <a:lnTo>
                  <a:pt x="2922752" y="227416"/>
                </a:lnTo>
                <a:lnTo>
                  <a:pt x="2942048" y="273848"/>
                </a:lnTo>
                <a:lnTo>
                  <a:pt x="2956874" y="322799"/>
                </a:lnTo>
                <a:lnTo>
                  <a:pt x="2967017" y="373821"/>
                </a:lnTo>
                <a:lnTo>
                  <a:pt x="3007160" y="389780"/>
                </a:lnTo>
                <a:lnTo>
                  <a:pt x="3045044" y="410181"/>
                </a:lnTo>
                <a:lnTo>
                  <a:pt x="3080524" y="434715"/>
                </a:lnTo>
                <a:lnTo>
                  <a:pt x="3113454" y="463073"/>
                </a:lnTo>
                <a:lnTo>
                  <a:pt x="3143688" y="494946"/>
                </a:lnTo>
                <a:lnTo>
                  <a:pt x="3171082" y="530023"/>
                </a:lnTo>
                <a:lnTo>
                  <a:pt x="3195488" y="567997"/>
                </a:lnTo>
                <a:lnTo>
                  <a:pt x="3216762" y="608558"/>
                </a:lnTo>
                <a:lnTo>
                  <a:pt x="3234758" y="651396"/>
                </a:lnTo>
                <a:lnTo>
                  <a:pt x="3249331" y="696202"/>
                </a:lnTo>
                <a:lnTo>
                  <a:pt x="3260334" y="742667"/>
                </a:lnTo>
                <a:lnTo>
                  <a:pt x="3267623" y="790482"/>
                </a:lnTo>
                <a:lnTo>
                  <a:pt x="3271051" y="839337"/>
                </a:lnTo>
                <a:lnTo>
                  <a:pt x="3270473" y="888924"/>
                </a:lnTo>
                <a:lnTo>
                  <a:pt x="3265744" y="938933"/>
                </a:lnTo>
                <a:lnTo>
                  <a:pt x="3256717" y="989054"/>
                </a:lnTo>
                <a:lnTo>
                  <a:pt x="3243248" y="1038736"/>
                </a:lnTo>
                <a:lnTo>
                  <a:pt x="3237817" y="1054890"/>
                </a:lnTo>
                <a:lnTo>
                  <a:pt x="3261518" y="1095432"/>
                </a:lnTo>
                <a:lnTo>
                  <a:pt x="3282253" y="1137415"/>
                </a:lnTo>
                <a:lnTo>
                  <a:pt x="3300046" y="1180644"/>
                </a:lnTo>
                <a:lnTo>
                  <a:pt x="3314916" y="1224918"/>
                </a:lnTo>
                <a:lnTo>
                  <a:pt x="3326885" y="1270041"/>
                </a:lnTo>
                <a:lnTo>
                  <a:pt x="3335976" y="1315814"/>
                </a:lnTo>
                <a:lnTo>
                  <a:pt x="3342209" y="1362038"/>
                </a:lnTo>
                <a:lnTo>
                  <a:pt x="3345605" y="1408517"/>
                </a:lnTo>
                <a:lnTo>
                  <a:pt x="3346187" y="1455052"/>
                </a:lnTo>
                <a:lnTo>
                  <a:pt x="3343975" y="1501445"/>
                </a:lnTo>
                <a:lnTo>
                  <a:pt x="3338992" y="1547498"/>
                </a:lnTo>
                <a:lnTo>
                  <a:pt x="3331257" y="1593013"/>
                </a:lnTo>
                <a:lnTo>
                  <a:pt x="3320794" y="1637791"/>
                </a:lnTo>
                <a:lnTo>
                  <a:pt x="3307622" y="1681636"/>
                </a:lnTo>
                <a:lnTo>
                  <a:pt x="3291765" y="1724348"/>
                </a:lnTo>
                <a:lnTo>
                  <a:pt x="3273243" y="1765729"/>
                </a:lnTo>
                <a:lnTo>
                  <a:pt x="3252077" y="1805583"/>
                </a:lnTo>
                <a:lnTo>
                  <a:pt x="3228289" y="1843709"/>
                </a:lnTo>
                <a:lnTo>
                  <a:pt x="3201900" y="1879912"/>
                </a:lnTo>
                <a:lnTo>
                  <a:pt x="3172933" y="1913991"/>
                </a:lnTo>
                <a:lnTo>
                  <a:pt x="3141407" y="1945751"/>
                </a:lnTo>
                <a:lnTo>
                  <a:pt x="3104632" y="1977046"/>
                </a:lnTo>
                <a:lnTo>
                  <a:pt x="3065928" y="2004314"/>
                </a:lnTo>
                <a:lnTo>
                  <a:pt x="3025520" y="2027441"/>
                </a:lnTo>
                <a:lnTo>
                  <a:pt x="2983633" y="2046311"/>
                </a:lnTo>
                <a:lnTo>
                  <a:pt x="2940494" y="2060809"/>
                </a:lnTo>
                <a:lnTo>
                  <a:pt x="2896327" y="2070821"/>
                </a:lnTo>
                <a:lnTo>
                  <a:pt x="2893933" y="2123008"/>
                </a:lnTo>
                <a:lnTo>
                  <a:pt x="2887576" y="2173752"/>
                </a:lnTo>
                <a:lnTo>
                  <a:pt x="2877444" y="2222829"/>
                </a:lnTo>
                <a:lnTo>
                  <a:pt x="2863728" y="2270012"/>
                </a:lnTo>
                <a:lnTo>
                  <a:pt x="2846616" y="2315076"/>
                </a:lnTo>
                <a:lnTo>
                  <a:pt x="2826296" y="2357796"/>
                </a:lnTo>
                <a:lnTo>
                  <a:pt x="2802959" y="2397947"/>
                </a:lnTo>
                <a:lnTo>
                  <a:pt x="2776793" y="2435303"/>
                </a:lnTo>
                <a:lnTo>
                  <a:pt x="2747987" y="2469638"/>
                </a:lnTo>
                <a:lnTo>
                  <a:pt x="2716731" y="2500729"/>
                </a:lnTo>
                <a:lnTo>
                  <a:pt x="2683213" y="2528348"/>
                </a:lnTo>
                <a:lnTo>
                  <a:pt x="2647622" y="2552272"/>
                </a:lnTo>
                <a:lnTo>
                  <a:pt x="2610148" y="2572274"/>
                </a:lnTo>
                <a:lnTo>
                  <a:pt x="2570979" y="2588129"/>
                </a:lnTo>
                <a:lnTo>
                  <a:pt x="2530305" y="2599612"/>
                </a:lnTo>
                <a:lnTo>
                  <a:pt x="2488314" y="2606498"/>
                </a:lnTo>
                <a:lnTo>
                  <a:pt x="2445197" y="2608561"/>
                </a:lnTo>
                <a:lnTo>
                  <a:pt x="2395936" y="2604786"/>
                </a:lnTo>
                <a:lnTo>
                  <a:pt x="2347536" y="2594522"/>
                </a:lnTo>
                <a:lnTo>
                  <a:pt x="2300423" y="2577922"/>
                </a:lnTo>
                <a:lnTo>
                  <a:pt x="2255028" y="2555138"/>
                </a:lnTo>
                <a:lnTo>
                  <a:pt x="2211777" y="2526321"/>
                </a:lnTo>
                <a:lnTo>
                  <a:pt x="2196881" y="2578084"/>
                </a:lnTo>
                <a:lnTo>
                  <a:pt x="2178723" y="2627295"/>
                </a:lnTo>
                <a:lnTo>
                  <a:pt x="2157499" y="2673826"/>
                </a:lnTo>
                <a:lnTo>
                  <a:pt x="2133404" y="2717549"/>
                </a:lnTo>
                <a:lnTo>
                  <a:pt x="2106635" y="2758338"/>
                </a:lnTo>
                <a:lnTo>
                  <a:pt x="2077385" y="2796066"/>
                </a:lnTo>
                <a:lnTo>
                  <a:pt x="2045852" y="2830605"/>
                </a:lnTo>
                <a:lnTo>
                  <a:pt x="2012229" y="2861827"/>
                </a:lnTo>
                <a:lnTo>
                  <a:pt x="1976714" y="2889607"/>
                </a:lnTo>
                <a:lnTo>
                  <a:pt x="1939501" y="2913817"/>
                </a:lnTo>
                <a:lnTo>
                  <a:pt x="1900787" y="2934329"/>
                </a:lnTo>
                <a:lnTo>
                  <a:pt x="1860765" y="2951016"/>
                </a:lnTo>
                <a:lnTo>
                  <a:pt x="1819633" y="2963751"/>
                </a:lnTo>
                <a:lnTo>
                  <a:pt x="1777585" y="2972407"/>
                </a:lnTo>
                <a:lnTo>
                  <a:pt x="1734817" y="2976858"/>
                </a:lnTo>
                <a:lnTo>
                  <a:pt x="1691525" y="2976974"/>
                </a:lnTo>
                <a:lnTo>
                  <a:pt x="1647904" y="2972630"/>
                </a:lnTo>
                <a:lnTo>
                  <a:pt x="1604149" y="2963698"/>
                </a:lnTo>
                <a:lnTo>
                  <a:pt x="1560456" y="2950051"/>
                </a:lnTo>
                <a:lnTo>
                  <a:pt x="1517832" y="2931885"/>
                </a:lnTo>
                <a:lnTo>
                  <a:pt x="1476884" y="2909448"/>
                </a:lnTo>
                <a:lnTo>
                  <a:pt x="1437810" y="2882920"/>
                </a:lnTo>
                <a:lnTo>
                  <a:pt x="1400811" y="2852481"/>
                </a:lnTo>
                <a:lnTo>
                  <a:pt x="1366087" y="2818311"/>
                </a:lnTo>
                <a:lnTo>
                  <a:pt x="1333836" y="2780590"/>
                </a:lnTo>
                <a:lnTo>
                  <a:pt x="1304259" y="2739496"/>
                </a:lnTo>
                <a:lnTo>
                  <a:pt x="1277556" y="2695211"/>
                </a:lnTo>
                <a:lnTo>
                  <a:pt x="1238510" y="2721438"/>
                </a:lnTo>
                <a:lnTo>
                  <a:pt x="1198578" y="2743771"/>
                </a:lnTo>
                <a:lnTo>
                  <a:pt x="1157919" y="2762259"/>
                </a:lnTo>
                <a:lnTo>
                  <a:pt x="1116690" y="2776950"/>
                </a:lnTo>
                <a:lnTo>
                  <a:pt x="1075052" y="2787893"/>
                </a:lnTo>
                <a:lnTo>
                  <a:pt x="1033161" y="2795134"/>
                </a:lnTo>
                <a:lnTo>
                  <a:pt x="991177" y="2798722"/>
                </a:lnTo>
                <a:lnTo>
                  <a:pt x="949258" y="2798705"/>
                </a:lnTo>
                <a:lnTo>
                  <a:pt x="907562" y="2795131"/>
                </a:lnTo>
                <a:lnTo>
                  <a:pt x="866249" y="2788048"/>
                </a:lnTo>
                <a:lnTo>
                  <a:pt x="825475" y="2777505"/>
                </a:lnTo>
                <a:lnTo>
                  <a:pt x="785401" y="2763548"/>
                </a:lnTo>
                <a:lnTo>
                  <a:pt x="746185" y="2746227"/>
                </a:lnTo>
                <a:lnTo>
                  <a:pt x="707984" y="2725589"/>
                </a:lnTo>
                <a:lnTo>
                  <a:pt x="670957" y="2701682"/>
                </a:lnTo>
                <a:lnTo>
                  <a:pt x="635263" y="2674554"/>
                </a:lnTo>
                <a:lnTo>
                  <a:pt x="601061" y="2644254"/>
                </a:lnTo>
                <a:lnTo>
                  <a:pt x="568508" y="2610828"/>
                </a:lnTo>
                <a:lnTo>
                  <a:pt x="537764" y="2574326"/>
                </a:lnTo>
                <a:lnTo>
                  <a:pt x="508987" y="2534796"/>
                </a:lnTo>
                <a:lnTo>
                  <a:pt x="482334" y="2492285"/>
                </a:lnTo>
                <a:lnTo>
                  <a:pt x="457966" y="2446841"/>
                </a:lnTo>
                <a:lnTo>
                  <a:pt x="451653" y="2433761"/>
                </a:lnTo>
                <a:lnTo>
                  <a:pt x="409323" y="2436567"/>
                </a:lnTo>
                <a:lnTo>
                  <a:pt x="367963" y="2433095"/>
                </a:lnTo>
                <a:lnTo>
                  <a:pt x="327924" y="2423679"/>
                </a:lnTo>
                <a:lnTo>
                  <a:pt x="289556" y="2408653"/>
                </a:lnTo>
                <a:lnTo>
                  <a:pt x="253209" y="2388354"/>
                </a:lnTo>
                <a:lnTo>
                  <a:pt x="219235" y="2363115"/>
                </a:lnTo>
                <a:lnTo>
                  <a:pt x="187985" y="2333272"/>
                </a:lnTo>
                <a:lnTo>
                  <a:pt x="159809" y="2299160"/>
                </a:lnTo>
                <a:lnTo>
                  <a:pt x="135058" y="2261113"/>
                </a:lnTo>
                <a:lnTo>
                  <a:pt x="114084" y="2219467"/>
                </a:lnTo>
                <a:lnTo>
                  <a:pt x="97235" y="2174556"/>
                </a:lnTo>
                <a:lnTo>
                  <a:pt x="84865" y="2126716"/>
                </a:lnTo>
                <a:lnTo>
                  <a:pt x="77322" y="2076281"/>
                </a:lnTo>
                <a:lnTo>
                  <a:pt x="75033" y="2025269"/>
                </a:lnTo>
                <a:lnTo>
                  <a:pt x="77985" y="1974800"/>
                </a:lnTo>
                <a:lnTo>
                  <a:pt x="86027" y="1925431"/>
                </a:lnTo>
                <a:lnTo>
                  <a:pt x="99007" y="1877718"/>
                </a:lnTo>
                <a:lnTo>
                  <a:pt x="116776" y="1832216"/>
                </a:lnTo>
                <a:lnTo>
                  <a:pt x="139180" y="1789482"/>
                </a:lnTo>
                <a:lnTo>
                  <a:pt x="166068" y="1750070"/>
                </a:lnTo>
                <a:lnTo>
                  <a:pt x="131006" y="1721349"/>
                </a:lnTo>
                <a:lnTo>
                  <a:pt x="99834" y="1688302"/>
                </a:lnTo>
                <a:lnTo>
                  <a:pt x="72664" y="1651454"/>
                </a:lnTo>
                <a:lnTo>
                  <a:pt x="49609" y="1611332"/>
                </a:lnTo>
                <a:lnTo>
                  <a:pt x="30781" y="1568461"/>
                </a:lnTo>
                <a:lnTo>
                  <a:pt x="16294" y="1523365"/>
                </a:lnTo>
                <a:lnTo>
                  <a:pt x="6259" y="1476571"/>
                </a:lnTo>
                <a:lnTo>
                  <a:pt x="790" y="1428603"/>
                </a:lnTo>
                <a:lnTo>
                  <a:pt x="0" y="1379988"/>
                </a:lnTo>
                <a:lnTo>
                  <a:pt x="3999" y="1331249"/>
                </a:lnTo>
                <a:lnTo>
                  <a:pt x="12903" y="1282913"/>
                </a:lnTo>
                <a:lnTo>
                  <a:pt x="26822" y="1235505"/>
                </a:lnTo>
                <a:lnTo>
                  <a:pt x="45871" y="1189550"/>
                </a:lnTo>
                <a:lnTo>
                  <a:pt x="71480" y="1143684"/>
                </a:lnTo>
                <a:lnTo>
                  <a:pt x="101575" y="1102892"/>
                </a:lnTo>
                <a:lnTo>
                  <a:pt x="135645" y="1067575"/>
                </a:lnTo>
                <a:lnTo>
                  <a:pt x="173179" y="1038134"/>
                </a:lnTo>
                <a:lnTo>
                  <a:pt x="213667" y="1014969"/>
                </a:lnTo>
                <a:lnTo>
                  <a:pt x="256599" y="998481"/>
                </a:lnTo>
                <a:lnTo>
                  <a:pt x="301463" y="989071"/>
                </a:lnTo>
                <a:lnTo>
                  <a:pt x="304278" y="979799"/>
                </a:lnTo>
                <a:close/>
              </a:path>
              <a:path w="3346450" h="2977515">
                <a:moveTo>
                  <a:pt x="365628" y="1793401"/>
                </a:moveTo>
                <a:lnTo>
                  <a:pt x="314478" y="1793497"/>
                </a:lnTo>
                <a:lnTo>
                  <a:pt x="264193" y="1784214"/>
                </a:lnTo>
                <a:lnTo>
                  <a:pt x="215631" y="1765794"/>
                </a:lnTo>
                <a:lnTo>
                  <a:pt x="169655" y="1738480"/>
                </a:lnTo>
              </a:path>
              <a:path w="3346450" h="2977515">
                <a:moveTo>
                  <a:pt x="538538" y="2394411"/>
                </a:moveTo>
                <a:lnTo>
                  <a:pt x="517674" y="2403533"/>
                </a:lnTo>
                <a:lnTo>
                  <a:pt x="496382" y="2410968"/>
                </a:lnTo>
                <a:lnTo>
                  <a:pt x="474733" y="2416697"/>
                </a:lnTo>
                <a:lnTo>
                  <a:pt x="452795" y="2420701"/>
                </a:lnTo>
              </a:path>
              <a:path w="3346450" h="2977515">
                <a:moveTo>
                  <a:pt x="1277366" y="2683211"/>
                </a:moveTo>
                <a:lnTo>
                  <a:pt x="1262491" y="2654525"/>
                </a:lnTo>
                <a:lnTo>
                  <a:pt x="1248904" y="2624937"/>
                </a:lnTo>
                <a:lnTo>
                  <a:pt x="1236633" y="2594512"/>
                </a:lnTo>
                <a:lnTo>
                  <a:pt x="1225706" y="2563311"/>
                </a:lnTo>
              </a:path>
              <a:path w="3346450" h="2977515">
                <a:moveTo>
                  <a:pt x="2232747" y="2384211"/>
                </a:moveTo>
                <a:lnTo>
                  <a:pt x="2229741" y="2417567"/>
                </a:lnTo>
                <a:lnTo>
                  <a:pt x="2225293" y="2450660"/>
                </a:lnTo>
                <a:lnTo>
                  <a:pt x="2219414" y="2483420"/>
                </a:lnTo>
                <a:lnTo>
                  <a:pt x="2212117" y="2515781"/>
                </a:lnTo>
              </a:path>
              <a:path w="3346450" h="2977515">
                <a:moveTo>
                  <a:pt x="2642937" y="1571310"/>
                </a:moveTo>
                <a:lnTo>
                  <a:pt x="2680488" y="1596215"/>
                </a:lnTo>
                <a:lnTo>
                  <a:pt x="2715509" y="1624992"/>
                </a:lnTo>
                <a:lnTo>
                  <a:pt x="2747854" y="1657357"/>
                </a:lnTo>
                <a:lnTo>
                  <a:pt x="2777378" y="1693024"/>
                </a:lnTo>
                <a:lnTo>
                  <a:pt x="2803933" y="1731708"/>
                </a:lnTo>
                <a:lnTo>
                  <a:pt x="2827376" y="1773124"/>
                </a:lnTo>
                <a:lnTo>
                  <a:pt x="2847559" y="1816987"/>
                </a:lnTo>
                <a:lnTo>
                  <a:pt x="2864336" y="1863011"/>
                </a:lnTo>
                <a:lnTo>
                  <a:pt x="2877563" y="1910910"/>
                </a:lnTo>
                <a:lnTo>
                  <a:pt x="2887092" y="1960400"/>
                </a:lnTo>
                <a:lnTo>
                  <a:pt x="2892779" y="2011195"/>
                </a:lnTo>
                <a:lnTo>
                  <a:pt x="2894477" y="2063011"/>
                </a:lnTo>
              </a:path>
              <a:path w="3346450" h="2977515">
                <a:moveTo>
                  <a:pt x="3236247" y="1047600"/>
                </a:moveTo>
                <a:lnTo>
                  <a:pt x="3214976" y="1099376"/>
                </a:lnTo>
                <a:lnTo>
                  <a:pt x="3189028" y="1147673"/>
                </a:lnTo>
                <a:lnTo>
                  <a:pt x="3158688" y="1192028"/>
                </a:lnTo>
                <a:lnTo>
                  <a:pt x="3124237" y="1231980"/>
                </a:lnTo>
              </a:path>
              <a:path w="3346450" h="2977515">
                <a:moveTo>
                  <a:pt x="2967477" y="363485"/>
                </a:moveTo>
                <a:lnTo>
                  <a:pt x="2970255" y="385106"/>
                </a:lnTo>
                <a:lnTo>
                  <a:pt x="2972168" y="406851"/>
                </a:lnTo>
                <a:lnTo>
                  <a:pt x="2973213" y="428682"/>
                </a:lnTo>
                <a:lnTo>
                  <a:pt x="2973387" y="450562"/>
                </a:lnTo>
              </a:path>
              <a:path w="3346450" h="2977515">
                <a:moveTo>
                  <a:pt x="2252167" y="261915"/>
                </a:moveTo>
                <a:lnTo>
                  <a:pt x="2263988" y="232322"/>
                </a:lnTo>
                <a:lnTo>
                  <a:pt x="2277530" y="203877"/>
                </a:lnTo>
                <a:lnTo>
                  <a:pt x="2292736" y="176689"/>
                </a:lnTo>
                <a:lnTo>
                  <a:pt x="2309547" y="150866"/>
                </a:lnTo>
              </a:path>
              <a:path w="3346450" h="2977515">
                <a:moveTo>
                  <a:pt x="1715486" y="314836"/>
                </a:moveTo>
                <a:lnTo>
                  <a:pt x="1720581" y="290141"/>
                </a:lnTo>
                <a:lnTo>
                  <a:pt x="1726925" y="265902"/>
                </a:lnTo>
                <a:lnTo>
                  <a:pt x="1734497" y="242186"/>
                </a:lnTo>
                <a:lnTo>
                  <a:pt x="1743276" y="219065"/>
                </a:lnTo>
              </a:path>
              <a:path w="3346450" h="2977515">
                <a:moveTo>
                  <a:pt x="1085666" y="347361"/>
                </a:moveTo>
                <a:lnTo>
                  <a:pt x="1112516" y="367781"/>
                </a:lnTo>
                <a:lnTo>
                  <a:pt x="1138271" y="390116"/>
                </a:lnTo>
                <a:lnTo>
                  <a:pt x="1162864" y="414302"/>
                </a:lnTo>
                <a:lnTo>
                  <a:pt x="1186226" y="440275"/>
                </a:lnTo>
              </a:path>
              <a:path w="3346450" h="2977515">
                <a:moveTo>
                  <a:pt x="321840" y="1077580"/>
                </a:moveTo>
                <a:lnTo>
                  <a:pt x="316258" y="1053472"/>
                </a:lnTo>
                <a:lnTo>
                  <a:pt x="311469" y="1029124"/>
                </a:lnTo>
                <a:lnTo>
                  <a:pt x="307478" y="1004565"/>
                </a:lnTo>
                <a:lnTo>
                  <a:pt x="304290" y="97982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32114" y="4277867"/>
            <a:ext cx="1746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Search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Space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35619" y="2068982"/>
            <a:ext cx="2028189" cy="1837055"/>
            <a:chOff x="8135619" y="2068982"/>
            <a:chExt cx="2028189" cy="1837055"/>
          </a:xfrm>
        </p:grpSpPr>
        <p:sp>
          <p:nvSpPr>
            <p:cNvPr id="11" name="object 11"/>
            <p:cNvSpPr/>
            <p:nvPr/>
          </p:nvSpPr>
          <p:spPr>
            <a:xfrm>
              <a:off x="8154669" y="3333292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0" y="0"/>
                  </a:moveTo>
                  <a:lnTo>
                    <a:pt x="268553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3128" y="3333292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268553" y="0"/>
                  </a:moveTo>
                  <a:lnTo>
                    <a:pt x="0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47722" y="3626586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0" y="0"/>
                  </a:moveTo>
                  <a:lnTo>
                    <a:pt x="268553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6181" y="3626586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268553" y="0"/>
                  </a:moveTo>
                  <a:lnTo>
                    <a:pt x="0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9658" y="3411283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0" y="0"/>
                  </a:moveTo>
                  <a:lnTo>
                    <a:pt x="268553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68118" y="3411283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268553" y="0"/>
                  </a:moveTo>
                  <a:lnTo>
                    <a:pt x="0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61740" y="2081682"/>
              <a:ext cx="288925" cy="280035"/>
            </a:xfrm>
            <a:custGeom>
              <a:avLst/>
              <a:gdLst/>
              <a:ahLst/>
              <a:cxnLst/>
              <a:rect l="l" t="t" r="r" b="b"/>
              <a:pathLst>
                <a:path w="288925" h="280035">
                  <a:moveTo>
                    <a:pt x="144437" y="0"/>
                  </a:moveTo>
                  <a:lnTo>
                    <a:pt x="110337" y="106743"/>
                  </a:lnTo>
                  <a:lnTo>
                    <a:pt x="0" y="106743"/>
                  </a:lnTo>
                  <a:lnTo>
                    <a:pt x="89268" y="172707"/>
                  </a:lnTo>
                  <a:lnTo>
                    <a:pt x="55168" y="279450"/>
                  </a:lnTo>
                  <a:lnTo>
                    <a:pt x="144437" y="213474"/>
                  </a:lnTo>
                  <a:lnTo>
                    <a:pt x="233692" y="279450"/>
                  </a:lnTo>
                  <a:lnTo>
                    <a:pt x="199605" y="172707"/>
                  </a:lnTo>
                  <a:lnTo>
                    <a:pt x="288861" y="106743"/>
                  </a:lnTo>
                  <a:lnTo>
                    <a:pt x="178523" y="106743"/>
                  </a:lnTo>
                  <a:lnTo>
                    <a:pt x="1444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61740" y="2081682"/>
              <a:ext cx="288925" cy="280035"/>
            </a:xfrm>
            <a:custGeom>
              <a:avLst/>
              <a:gdLst/>
              <a:ahLst/>
              <a:cxnLst/>
              <a:rect l="l" t="t" r="r" b="b"/>
              <a:pathLst>
                <a:path w="288925" h="280035">
                  <a:moveTo>
                    <a:pt x="0" y="106740"/>
                  </a:moveTo>
                  <a:lnTo>
                    <a:pt x="110338" y="106741"/>
                  </a:lnTo>
                  <a:lnTo>
                    <a:pt x="144434" y="0"/>
                  </a:lnTo>
                  <a:lnTo>
                    <a:pt x="178529" y="106741"/>
                  </a:lnTo>
                  <a:lnTo>
                    <a:pt x="288868" y="106740"/>
                  </a:lnTo>
                  <a:lnTo>
                    <a:pt x="199602" y="172709"/>
                  </a:lnTo>
                  <a:lnTo>
                    <a:pt x="233699" y="279449"/>
                  </a:lnTo>
                  <a:lnTo>
                    <a:pt x="144434" y="213479"/>
                  </a:lnTo>
                  <a:lnTo>
                    <a:pt x="55168" y="279449"/>
                  </a:lnTo>
                  <a:lnTo>
                    <a:pt x="89266" y="172709"/>
                  </a:lnTo>
                  <a:lnTo>
                    <a:pt x="0" y="10674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577603" y="1757172"/>
            <a:ext cx="1011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Optimal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86165" y="3230105"/>
            <a:ext cx="314325" cy="305435"/>
            <a:chOff x="8686165" y="3230105"/>
            <a:chExt cx="314325" cy="305435"/>
          </a:xfrm>
        </p:grpSpPr>
        <p:sp>
          <p:nvSpPr>
            <p:cNvPr id="21" name="object 21"/>
            <p:cNvSpPr/>
            <p:nvPr/>
          </p:nvSpPr>
          <p:spPr>
            <a:xfrm>
              <a:off x="8698864" y="3242805"/>
              <a:ext cx="288925" cy="280035"/>
            </a:xfrm>
            <a:custGeom>
              <a:avLst/>
              <a:gdLst/>
              <a:ahLst/>
              <a:cxnLst/>
              <a:rect l="l" t="t" r="r" b="b"/>
              <a:pathLst>
                <a:path w="288925" h="280035">
                  <a:moveTo>
                    <a:pt x="144437" y="0"/>
                  </a:moveTo>
                  <a:lnTo>
                    <a:pt x="110337" y="106743"/>
                  </a:lnTo>
                  <a:lnTo>
                    <a:pt x="0" y="106743"/>
                  </a:lnTo>
                  <a:lnTo>
                    <a:pt x="89268" y="172720"/>
                  </a:lnTo>
                  <a:lnTo>
                    <a:pt x="55168" y="279450"/>
                  </a:lnTo>
                  <a:lnTo>
                    <a:pt x="144437" y="213487"/>
                  </a:lnTo>
                  <a:lnTo>
                    <a:pt x="233692" y="279450"/>
                  </a:lnTo>
                  <a:lnTo>
                    <a:pt x="199605" y="172720"/>
                  </a:lnTo>
                  <a:lnTo>
                    <a:pt x="288874" y="106743"/>
                  </a:lnTo>
                  <a:lnTo>
                    <a:pt x="178523" y="106743"/>
                  </a:lnTo>
                  <a:lnTo>
                    <a:pt x="1444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98865" y="3242805"/>
              <a:ext cx="288925" cy="280035"/>
            </a:xfrm>
            <a:custGeom>
              <a:avLst/>
              <a:gdLst/>
              <a:ahLst/>
              <a:cxnLst/>
              <a:rect l="l" t="t" r="r" b="b"/>
              <a:pathLst>
                <a:path w="288925" h="280035">
                  <a:moveTo>
                    <a:pt x="0" y="106740"/>
                  </a:moveTo>
                  <a:lnTo>
                    <a:pt x="110338" y="106741"/>
                  </a:lnTo>
                  <a:lnTo>
                    <a:pt x="144434" y="0"/>
                  </a:lnTo>
                  <a:lnTo>
                    <a:pt x="178529" y="106741"/>
                  </a:lnTo>
                  <a:lnTo>
                    <a:pt x="288868" y="106740"/>
                  </a:lnTo>
                  <a:lnTo>
                    <a:pt x="199602" y="172709"/>
                  </a:lnTo>
                  <a:lnTo>
                    <a:pt x="233699" y="279449"/>
                  </a:lnTo>
                  <a:lnTo>
                    <a:pt x="144434" y="213479"/>
                  </a:lnTo>
                  <a:lnTo>
                    <a:pt x="55168" y="279449"/>
                  </a:lnTo>
                  <a:lnTo>
                    <a:pt x="89266" y="172709"/>
                  </a:lnTo>
                  <a:lnTo>
                    <a:pt x="0" y="10674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414728" y="2918460"/>
            <a:ext cx="1011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Optimal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7686" y="5786628"/>
            <a:ext cx="1407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Samples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75749" y="5803665"/>
            <a:ext cx="315595" cy="298450"/>
            <a:chOff x="9775749" y="5803665"/>
            <a:chExt cx="315595" cy="298450"/>
          </a:xfrm>
        </p:grpSpPr>
        <p:sp>
          <p:nvSpPr>
            <p:cNvPr id="26" name="object 26"/>
            <p:cNvSpPr/>
            <p:nvPr/>
          </p:nvSpPr>
          <p:spPr>
            <a:xfrm>
              <a:off x="9794799" y="5822716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0" y="0"/>
                  </a:moveTo>
                  <a:lnTo>
                    <a:pt x="268553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03245" y="5822715"/>
              <a:ext cx="268605" cy="260350"/>
            </a:xfrm>
            <a:custGeom>
              <a:avLst/>
              <a:gdLst/>
              <a:ahLst/>
              <a:cxnLst/>
              <a:rect l="l" t="t" r="r" b="b"/>
              <a:pathLst>
                <a:path w="268604" h="260350">
                  <a:moveTo>
                    <a:pt x="268553" y="0"/>
                  </a:moveTo>
                  <a:lnTo>
                    <a:pt x="0" y="2597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253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(1)</a:t>
            </a:r>
            <a:r>
              <a:rPr spc="-10" dirty="0"/>
              <a:t> </a:t>
            </a:r>
            <a:r>
              <a:rPr spc="-5" dirty="0"/>
              <a:t>Shrink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Search</a:t>
            </a:r>
            <a:r>
              <a:rPr spc="-10" dirty="0"/>
              <a:t> </a:t>
            </a:r>
            <a:r>
              <a:rPr spc="-5" dirty="0"/>
              <a:t>Space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4625" y="2358644"/>
            <a:ext cx="4278630" cy="310134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Identity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1x3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then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3x1 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1x7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then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7x1 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3x3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dilated 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1x1</a:t>
            </a:r>
            <a:r>
              <a:rPr sz="2400" spc="-5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3x3</a:t>
            </a:r>
            <a:r>
              <a:rPr sz="2400" spc="-5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convolution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391" y="1364996"/>
            <a:ext cx="1049655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4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Verdana"/>
                <a:cs typeface="Verdana"/>
              </a:rPr>
              <a:t>Search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space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layer</a:t>
            </a:r>
            <a:r>
              <a:rPr sz="24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operations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+ connections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between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layers</a:t>
            </a:r>
            <a:endParaRPr sz="2400">
              <a:latin typeface="Verdana"/>
              <a:cs typeface="Verdana"/>
            </a:endParaRPr>
          </a:p>
          <a:p>
            <a:pPr marL="432434">
              <a:lnSpc>
                <a:spcPct val="100000"/>
              </a:lnSpc>
              <a:spcBef>
                <a:spcPts val="2400"/>
              </a:spcBef>
            </a:pPr>
            <a:r>
              <a:rPr sz="2400" b="1" spc="-5" dirty="0">
                <a:latin typeface="Verdana"/>
                <a:cs typeface="Verdana"/>
              </a:rPr>
              <a:t>Common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layer</a:t>
            </a:r>
            <a:r>
              <a:rPr sz="2400" b="1" spc="-2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operations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740" y="2352547"/>
            <a:ext cx="4982845" cy="37096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3x3</a:t>
            </a:r>
            <a:r>
              <a:rPr sz="2400" spc="-10" dirty="0">
                <a:latin typeface="Verdana"/>
                <a:cs typeface="Verdana"/>
              </a:rPr>
              <a:t> separable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5x5</a:t>
            </a:r>
            <a:r>
              <a:rPr sz="2400" spc="-10" dirty="0">
                <a:latin typeface="Verdana"/>
                <a:cs typeface="Verdana"/>
              </a:rPr>
              <a:t> separable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convolution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3x3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average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pooling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3x3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max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pooling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5x5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max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pooling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7x7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max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pooling</a:t>
            </a:r>
            <a:endParaRPr sz="2400">
              <a:latin typeface="Verdana"/>
              <a:cs typeface="Verdana"/>
            </a:endParaRPr>
          </a:p>
          <a:p>
            <a:pPr marL="2431415">
              <a:lnSpc>
                <a:spcPct val="100000"/>
              </a:lnSpc>
              <a:spcBef>
                <a:spcPts val="2390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Zoph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CVPR</a:t>
            </a:r>
            <a:r>
              <a:rPr sz="2000" i="1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2018]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253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(1)</a:t>
            </a:r>
            <a:r>
              <a:rPr spc="-10" dirty="0"/>
              <a:t> </a:t>
            </a:r>
            <a:r>
              <a:rPr spc="-5" dirty="0"/>
              <a:t>Shrink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Search</a:t>
            </a:r>
            <a:r>
              <a:rPr spc="-10" dirty="0"/>
              <a:t> </a:t>
            </a:r>
            <a:r>
              <a:rPr spc="-5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7003" y="2590694"/>
            <a:ext cx="2256860" cy="3095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487" y="2557141"/>
            <a:ext cx="2333647" cy="28622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858" y="5539740"/>
            <a:ext cx="3194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Image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Source: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[</a:t>
            </a:r>
            <a:r>
              <a:rPr sz="1400" b="1" spc="-5" dirty="0">
                <a:latin typeface="Verdana"/>
                <a:cs typeface="Verdana"/>
              </a:rPr>
              <a:t>Zoph</a:t>
            </a:r>
            <a:r>
              <a:rPr sz="1400" spc="-5" dirty="0">
                <a:latin typeface="Verdana"/>
                <a:cs typeface="Verdana"/>
              </a:rPr>
              <a:t>,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CVPR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2018]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7011" y="2553589"/>
            <a:ext cx="4598637" cy="313317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360587" y="2156714"/>
            <a:ext cx="7471409" cy="114300"/>
          </a:xfrm>
          <a:custGeom>
            <a:avLst/>
            <a:gdLst/>
            <a:ahLst/>
            <a:cxnLst/>
            <a:rect l="l" t="t" r="r" b="b"/>
            <a:pathLst>
              <a:path w="7471409" h="114300">
                <a:moveTo>
                  <a:pt x="7356525" y="0"/>
                </a:moveTo>
                <a:lnTo>
                  <a:pt x="7356525" y="114300"/>
                </a:lnTo>
                <a:lnTo>
                  <a:pt x="7432725" y="76200"/>
                </a:lnTo>
                <a:lnTo>
                  <a:pt x="7375601" y="76200"/>
                </a:lnTo>
                <a:lnTo>
                  <a:pt x="7375601" y="38100"/>
                </a:lnTo>
                <a:lnTo>
                  <a:pt x="7432725" y="38100"/>
                </a:lnTo>
                <a:lnTo>
                  <a:pt x="7356525" y="0"/>
                </a:lnTo>
                <a:close/>
              </a:path>
              <a:path w="7471409" h="114300">
                <a:moveTo>
                  <a:pt x="735652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56525" y="76200"/>
                </a:lnTo>
                <a:lnTo>
                  <a:pt x="7356525" y="38100"/>
                </a:lnTo>
                <a:close/>
              </a:path>
              <a:path w="7471409" h="114300">
                <a:moveTo>
                  <a:pt x="7432725" y="38100"/>
                </a:moveTo>
                <a:lnTo>
                  <a:pt x="7375601" y="38100"/>
                </a:lnTo>
                <a:lnTo>
                  <a:pt x="7375601" y="76200"/>
                </a:lnTo>
                <a:lnTo>
                  <a:pt x="7432725" y="76200"/>
                </a:lnTo>
                <a:lnTo>
                  <a:pt x="7470825" y="57150"/>
                </a:lnTo>
                <a:lnTo>
                  <a:pt x="743272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4391" y="1223568"/>
            <a:ext cx="10723880" cy="95567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481965" algn="l"/>
              </a:tabLst>
            </a:pPr>
            <a:r>
              <a:rPr sz="24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Verdana"/>
                <a:cs typeface="Verdana"/>
              </a:rPr>
              <a:t>Search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space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layer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operations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+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connections</a:t>
            </a:r>
            <a:r>
              <a:rPr sz="2400" b="1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between</a:t>
            </a:r>
            <a:r>
              <a:rPr sz="2400" b="1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layers</a:t>
            </a:r>
            <a:endParaRPr sz="2400">
              <a:latin typeface="Verdana"/>
              <a:cs typeface="Verdana"/>
            </a:endParaRPr>
          </a:p>
          <a:p>
            <a:pPr marL="147320" algn="ctr">
              <a:lnSpc>
                <a:spcPct val="100000"/>
              </a:lnSpc>
              <a:spcBef>
                <a:spcPts val="930"/>
              </a:spcBef>
            </a:pPr>
            <a:r>
              <a:rPr sz="2000" spc="-5" dirty="0">
                <a:latin typeface="Verdana"/>
                <a:cs typeface="Verdana"/>
              </a:rPr>
              <a:t>Smaller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Search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102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7534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(2)</a:t>
            </a:r>
            <a:r>
              <a:rPr spc="-10" dirty="0"/>
              <a:t> </a:t>
            </a:r>
            <a:r>
              <a:rPr spc="-5" dirty="0"/>
              <a:t>Improve</a:t>
            </a:r>
            <a:r>
              <a:rPr spc="-10" dirty="0"/>
              <a:t> </a:t>
            </a:r>
            <a:r>
              <a:rPr spc="-5" dirty="0"/>
              <a:t>Optimization</a:t>
            </a:r>
            <a:r>
              <a:rPr spc="-1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3479" y="1245615"/>
            <a:ext cx="92856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6615" algn="l"/>
                <a:tab pos="7206615" algn="l"/>
              </a:tabLst>
            </a:pPr>
            <a:r>
              <a:rPr sz="1900" spc="-25" dirty="0">
                <a:latin typeface="Verdana"/>
                <a:cs typeface="Verdana"/>
              </a:rPr>
              <a:t>Random	</a:t>
            </a:r>
            <a:r>
              <a:rPr sz="1900" spc="-20" dirty="0">
                <a:latin typeface="Verdana"/>
                <a:cs typeface="Verdana"/>
              </a:rPr>
              <a:t>Coordinate</a:t>
            </a:r>
            <a:r>
              <a:rPr sz="1900" spc="-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Descent	</a:t>
            </a:r>
            <a:r>
              <a:rPr sz="1900" spc="-25" dirty="0">
                <a:latin typeface="Verdana"/>
                <a:cs typeface="Verdana"/>
              </a:rPr>
              <a:t>Gradient</a:t>
            </a:r>
            <a:r>
              <a:rPr sz="1900" spc="-5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Descent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337" y="1649450"/>
            <a:ext cx="3153803" cy="17728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5850" y="1698230"/>
            <a:ext cx="2049927" cy="18053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4840" y="1655064"/>
            <a:ext cx="2926079" cy="19171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5567" y="4105655"/>
            <a:ext cx="2029967" cy="1962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475" y="4386990"/>
            <a:ext cx="3460608" cy="13629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6147" y="4108069"/>
            <a:ext cx="3320885" cy="19536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650613" y="3760215"/>
            <a:ext cx="28721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Reinforcement</a:t>
            </a:r>
            <a:r>
              <a:rPr sz="1900" spc="-5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Learning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103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5643" y="3760215"/>
            <a:ext cx="1092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Bayesian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5839" y="3760215"/>
            <a:ext cx="15144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latin typeface="Verdana"/>
                <a:cs typeface="Verdana"/>
              </a:rPr>
              <a:t>Evolutionary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7707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(3) Simplify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Performance</a:t>
            </a:r>
            <a:r>
              <a:rPr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283715"/>
            <a:ext cx="986472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4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dirty="0">
                <a:latin typeface="Verdana"/>
                <a:cs typeface="Verdana"/>
              </a:rPr>
              <a:t>NAS</a:t>
            </a:r>
            <a:r>
              <a:rPr sz="2800" spc="-5" dirty="0">
                <a:latin typeface="Verdana"/>
                <a:cs typeface="Verdana"/>
              </a:rPr>
              <a:t> needs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only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rank</a:t>
            </a:r>
            <a:r>
              <a:rPr sz="2800" b="1" spc="2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performance</a:t>
            </a:r>
            <a:r>
              <a:rPr sz="2800" spc="-5" dirty="0">
                <a:latin typeface="Verdana"/>
                <a:cs typeface="Verdana"/>
              </a:rPr>
              <a:t> values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1: </a:t>
            </a:r>
            <a:r>
              <a:rPr sz="2800" dirty="0">
                <a:latin typeface="Verdana"/>
                <a:cs typeface="Verdana"/>
              </a:rPr>
              <a:t>approximate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accuracy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532" y="2512263"/>
            <a:ext cx="3657600" cy="3289300"/>
          </a:xfrm>
          <a:custGeom>
            <a:avLst/>
            <a:gdLst/>
            <a:ahLst/>
            <a:cxnLst/>
            <a:rect l="l" t="t" r="r" b="b"/>
            <a:pathLst>
              <a:path w="3657600" h="3289300">
                <a:moveTo>
                  <a:pt x="0" y="0"/>
                </a:moveTo>
                <a:lnTo>
                  <a:pt x="3657602" y="0"/>
                </a:lnTo>
                <a:lnTo>
                  <a:pt x="3657602" y="3289301"/>
                </a:lnTo>
                <a:lnTo>
                  <a:pt x="0" y="32893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232" y="2499563"/>
            <a:ext cx="3632200" cy="3937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075690">
              <a:lnSpc>
                <a:spcPct val="100000"/>
              </a:lnSpc>
              <a:spcBef>
                <a:spcPts val="400"/>
              </a:spcBef>
            </a:pP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Proxy</a:t>
            </a:r>
            <a:r>
              <a:rPr sz="19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Verdana"/>
                <a:cs typeface="Verdana"/>
              </a:rPr>
              <a:t>Task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33329" y="2499563"/>
            <a:ext cx="3683000" cy="3314700"/>
            <a:chOff x="4233329" y="2499563"/>
            <a:chExt cx="3683000" cy="3314700"/>
          </a:xfrm>
        </p:grpSpPr>
        <p:sp>
          <p:nvSpPr>
            <p:cNvPr id="7" name="object 7"/>
            <p:cNvSpPr/>
            <p:nvPr/>
          </p:nvSpPr>
          <p:spPr>
            <a:xfrm>
              <a:off x="4246029" y="2512263"/>
              <a:ext cx="3657600" cy="3289300"/>
            </a:xfrm>
            <a:custGeom>
              <a:avLst/>
              <a:gdLst/>
              <a:ahLst/>
              <a:cxnLst/>
              <a:rect l="l" t="t" r="r" b="b"/>
              <a:pathLst>
                <a:path w="3657600" h="3289300">
                  <a:moveTo>
                    <a:pt x="0" y="0"/>
                  </a:moveTo>
                  <a:lnTo>
                    <a:pt x="3657602" y="0"/>
                  </a:lnTo>
                  <a:lnTo>
                    <a:pt x="3657602" y="3289301"/>
                  </a:lnTo>
                  <a:lnTo>
                    <a:pt x="0" y="3289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6029" y="2512263"/>
              <a:ext cx="3657600" cy="381000"/>
            </a:xfrm>
            <a:custGeom>
              <a:avLst/>
              <a:gdLst/>
              <a:ahLst/>
              <a:cxnLst/>
              <a:rect l="l" t="t" r="r" b="b"/>
              <a:pathLst>
                <a:path w="3657600" h="381000">
                  <a:moveTo>
                    <a:pt x="3657599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657599" y="381000"/>
                  </a:lnTo>
                  <a:lnTo>
                    <a:pt x="36575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58729" y="2499563"/>
            <a:ext cx="3632200" cy="3937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625475">
              <a:lnSpc>
                <a:spcPct val="100000"/>
              </a:lnSpc>
              <a:spcBef>
                <a:spcPts val="400"/>
              </a:spcBef>
            </a:pP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Early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Verdana"/>
                <a:cs typeface="Verdana"/>
              </a:rPr>
              <a:t>Termination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4629" y="2499563"/>
            <a:ext cx="3683000" cy="3314700"/>
            <a:chOff x="8284629" y="2499563"/>
            <a:chExt cx="3683000" cy="3314700"/>
          </a:xfrm>
        </p:grpSpPr>
        <p:sp>
          <p:nvSpPr>
            <p:cNvPr id="11" name="object 11"/>
            <p:cNvSpPr/>
            <p:nvPr/>
          </p:nvSpPr>
          <p:spPr>
            <a:xfrm>
              <a:off x="8297329" y="2512263"/>
              <a:ext cx="3657600" cy="3289300"/>
            </a:xfrm>
            <a:custGeom>
              <a:avLst/>
              <a:gdLst/>
              <a:ahLst/>
              <a:cxnLst/>
              <a:rect l="l" t="t" r="r" b="b"/>
              <a:pathLst>
                <a:path w="3657600" h="3289300">
                  <a:moveTo>
                    <a:pt x="0" y="0"/>
                  </a:moveTo>
                  <a:lnTo>
                    <a:pt x="3657602" y="0"/>
                  </a:lnTo>
                  <a:lnTo>
                    <a:pt x="3657602" y="3289301"/>
                  </a:lnTo>
                  <a:lnTo>
                    <a:pt x="0" y="3289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97329" y="2512263"/>
              <a:ext cx="3657600" cy="381000"/>
            </a:xfrm>
            <a:custGeom>
              <a:avLst/>
              <a:gdLst/>
              <a:ahLst/>
              <a:cxnLst/>
              <a:rect l="l" t="t" r="r" b="b"/>
              <a:pathLst>
                <a:path w="3657600" h="381000">
                  <a:moveTo>
                    <a:pt x="36576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657600" y="3810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10029" y="2499563"/>
            <a:ext cx="3632200" cy="3937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Accuracy</a:t>
            </a: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232" y="2969464"/>
            <a:ext cx="363220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18210" marR="215900" indent="-706755">
              <a:lnSpc>
                <a:spcPts val="2200"/>
              </a:lnSpc>
              <a:spcBef>
                <a:spcPts val="240"/>
              </a:spcBef>
            </a:pPr>
            <a:r>
              <a:rPr sz="1900" b="1" spc="-20" dirty="0">
                <a:latin typeface="Verdana"/>
                <a:cs typeface="Verdana"/>
              </a:rPr>
              <a:t>E.g.,</a:t>
            </a:r>
            <a:r>
              <a:rPr sz="1900" b="1" spc="-50" dirty="0">
                <a:latin typeface="Verdana"/>
                <a:cs typeface="Verdana"/>
              </a:rPr>
              <a:t> </a:t>
            </a:r>
            <a:r>
              <a:rPr sz="1900" b="1" spc="-25" dirty="0">
                <a:latin typeface="Verdana"/>
                <a:cs typeface="Verdana"/>
              </a:rPr>
              <a:t>Smaller</a:t>
            </a:r>
            <a:r>
              <a:rPr sz="1900" b="1" spc="-60" dirty="0">
                <a:latin typeface="Verdana"/>
                <a:cs typeface="Verdana"/>
              </a:rPr>
              <a:t> </a:t>
            </a:r>
            <a:r>
              <a:rPr sz="1900" b="1" spc="-20" dirty="0">
                <a:latin typeface="Verdana"/>
                <a:cs typeface="Verdana"/>
              </a:rPr>
              <a:t>resolution, </a:t>
            </a:r>
            <a:r>
              <a:rPr sz="1900" b="1" spc="-635" dirty="0">
                <a:latin typeface="Verdana"/>
                <a:cs typeface="Verdana"/>
              </a:rPr>
              <a:t> </a:t>
            </a:r>
            <a:r>
              <a:rPr sz="1900" b="1" spc="-20" dirty="0">
                <a:latin typeface="Verdana"/>
                <a:cs typeface="Verdana"/>
              </a:rPr>
              <a:t>simpler</a:t>
            </a:r>
            <a:r>
              <a:rPr sz="1900" b="1" spc="-45" dirty="0">
                <a:latin typeface="Verdana"/>
                <a:cs typeface="Verdana"/>
              </a:rPr>
              <a:t> </a:t>
            </a:r>
            <a:r>
              <a:rPr sz="1900" b="1" spc="-20" dirty="0">
                <a:latin typeface="Verdana"/>
                <a:cs typeface="Verdana"/>
              </a:rPr>
              <a:t>tasks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58332" y="3642563"/>
            <a:ext cx="1981200" cy="2095500"/>
            <a:chOff x="1058332" y="3642563"/>
            <a:chExt cx="1981200" cy="20955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332" y="3642563"/>
              <a:ext cx="1981196" cy="8001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3629" y="4760164"/>
              <a:ext cx="977900" cy="9779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9079" y="4322013"/>
              <a:ext cx="177800" cy="558800"/>
            </a:xfrm>
            <a:custGeom>
              <a:avLst/>
              <a:gdLst/>
              <a:ahLst/>
              <a:cxnLst/>
              <a:rect l="l" t="t" r="r" b="b"/>
              <a:pathLst>
                <a:path w="177800" h="558800">
                  <a:moveTo>
                    <a:pt x="133350" y="0"/>
                  </a:moveTo>
                  <a:lnTo>
                    <a:pt x="44450" y="0"/>
                  </a:lnTo>
                  <a:lnTo>
                    <a:pt x="44450" y="469899"/>
                  </a:lnTo>
                  <a:lnTo>
                    <a:pt x="0" y="469899"/>
                  </a:lnTo>
                  <a:lnTo>
                    <a:pt x="88900" y="558799"/>
                  </a:lnTo>
                  <a:lnTo>
                    <a:pt x="177800" y="469899"/>
                  </a:lnTo>
                  <a:lnTo>
                    <a:pt x="133350" y="469899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9079" y="4322013"/>
              <a:ext cx="177800" cy="558800"/>
            </a:xfrm>
            <a:custGeom>
              <a:avLst/>
              <a:gdLst/>
              <a:ahLst/>
              <a:cxnLst/>
              <a:rect l="l" t="t" r="r" b="b"/>
              <a:pathLst>
                <a:path w="177800" h="558800">
                  <a:moveTo>
                    <a:pt x="0" y="469900"/>
                  </a:moveTo>
                  <a:lnTo>
                    <a:pt x="44449" y="469900"/>
                  </a:lnTo>
                  <a:lnTo>
                    <a:pt x="44449" y="0"/>
                  </a:lnTo>
                  <a:lnTo>
                    <a:pt x="133350" y="0"/>
                  </a:lnTo>
                  <a:lnTo>
                    <a:pt x="133350" y="469900"/>
                  </a:lnTo>
                  <a:lnTo>
                    <a:pt x="177800" y="469900"/>
                  </a:lnTo>
                  <a:lnTo>
                    <a:pt x="88900" y="558800"/>
                  </a:lnTo>
                  <a:lnTo>
                    <a:pt x="0" y="469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185829" y="3756862"/>
            <a:ext cx="1985645" cy="1536700"/>
          </a:xfrm>
          <a:custGeom>
            <a:avLst/>
            <a:gdLst/>
            <a:ahLst/>
            <a:cxnLst/>
            <a:rect l="l" t="t" r="r" b="b"/>
            <a:pathLst>
              <a:path w="1985645" h="1536700">
                <a:moveTo>
                  <a:pt x="1985352" y="1498600"/>
                </a:moveTo>
                <a:lnTo>
                  <a:pt x="1959952" y="1485900"/>
                </a:lnTo>
                <a:lnTo>
                  <a:pt x="1909152" y="1460500"/>
                </a:lnTo>
                <a:lnTo>
                  <a:pt x="1909152" y="1485900"/>
                </a:lnTo>
                <a:lnTo>
                  <a:pt x="50800" y="14859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25400" y="76200"/>
                </a:lnTo>
                <a:lnTo>
                  <a:pt x="25400" y="1503768"/>
                </a:lnTo>
                <a:lnTo>
                  <a:pt x="38100" y="1503768"/>
                </a:lnTo>
                <a:lnTo>
                  <a:pt x="38100" y="1511300"/>
                </a:lnTo>
                <a:lnTo>
                  <a:pt x="1909152" y="1511300"/>
                </a:lnTo>
                <a:lnTo>
                  <a:pt x="1909152" y="1536700"/>
                </a:lnTo>
                <a:lnTo>
                  <a:pt x="1959952" y="1511300"/>
                </a:lnTo>
                <a:lnTo>
                  <a:pt x="1985352" y="149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20195" y="3885240"/>
            <a:ext cx="318770" cy="123063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spc="-25" dirty="0">
                <a:latin typeface="Verdana"/>
                <a:cs typeface="Verdana"/>
              </a:rPr>
              <a:t>A</a:t>
            </a:r>
            <a:r>
              <a:rPr sz="1900" b="1" spc="-20" dirty="0">
                <a:latin typeface="Verdana"/>
                <a:cs typeface="Verdana"/>
              </a:rPr>
              <a:t>cc</a:t>
            </a:r>
            <a:r>
              <a:rPr sz="1900" b="1" spc="-30" dirty="0">
                <a:latin typeface="Verdana"/>
                <a:cs typeface="Verdana"/>
              </a:rPr>
              <a:t>u</a:t>
            </a:r>
            <a:r>
              <a:rPr sz="1900" b="1" spc="-20" dirty="0">
                <a:latin typeface="Verdana"/>
                <a:cs typeface="Verdana"/>
              </a:rPr>
              <a:t>rac</a:t>
            </a:r>
            <a:r>
              <a:rPr sz="1900" b="1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9468" y="5280863"/>
            <a:ext cx="12084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Verdana"/>
                <a:cs typeface="Verdana"/>
              </a:rPr>
              <a:t>Iteration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23927" y="3972811"/>
            <a:ext cx="1699895" cy="1276350"/>
          </a:xfrm>
          <a:custGeom>
            <a:avLst/>
            <a:gdLst/>
            <a:ahLst/>
            <a:cxnLst/>
            <a:rect l="l" t="t" r="r" b="b"/>
            <a:pathLst>
              <a:path w="1699895" h="1276350">
                <a:moveTo>
                  <a:pt x="1699520" y="0"/>
                </a:moveTo>
                <a:lnTo>
                  <a:pt x="1644382" y="1006"/>
                </a:lnTo>
                <a:lnTo>
                  <a:pt x="1589690" y="3293"/>
                </a:lnTo>
                <a:lnTo>
                  <a:pt x="1535471" y="6841"/>
                </a:lnTo>
                <a:lnTo>
                  <a:pt x="1481752" y="11630"/>
                </a:lnTo>
                <a:lnTo>
                  <a:pt x="1428558" y="17641"/>
                </a:lnTo>
                <a:lnTo>
                  <a:pt x="1375915" y="24853"/>
                </a:lnTo>
                <a:lnTo>
                  <a:pt x="1323849" y="33249"/>
                </a:lnTo>
                <a:lnTo>
                  <a:pt x="1272387" y="42807"/>
                </a:lnTo>
                <a:lnTo>
                  <a:pt x="1221554" y="53508"/>
                </a:lnTo>
                <a:lnTo>
                  <a:pt x="1171377" y="65333"/>
                </a:lnTo>
                <a:lnTo>
                  <a:pt x="1121881" y="78263"/>
                </a:lnTo>
                <a:lnTo>
                  <a:pt x="1073093" y="92277"/>
                </a:lnTo>
                <a:lnTo>
                  <a:pt x="1025038" y="107356"/>
                </a:lnTo>
                <a:lnTo>
                  <a:pt x="977743" y="123481"/>
                </a:lnTo>
                <a:lnTo>
                  <a:pt x="931234" y="140632"/>
                </a:lnTo>
                <a:lnTo>
                  <a:pt x="885537" y="158789"/>
                </a:lnTo>
                <a:lnTo>
                  <a:pt x="840677" y="177933"/>
                </a:lnTo>
                <a:lnTo>
                  <a:pt x="796681" y="198044"/>
                </a:lnTo>
                <a:lnTo>
                  <a:pt x="753576" y="219103"/>
                </a:lnTo>
                <a:lnTo>
                  <a:pt x="711386" y="241091"/>
                </a:lnTo>
                <a:lnTo>
                  <a:pt x="670138" y="263986"/>
                </a:lnTo>
                <a:lnTo>
                  <a:pt x="629859" y="287771"/>
                </a:lnTo>
                <a:lnTo>
                  <a:pt x="590574" y="312425"/>
                </a:lnTo>
                <a:lnTo>
                  <a:pt x="552309" y="337929"/>
                </a:lnTo>
                <a:lnTo>
                  <a:pt x="515090" y="364264"/>
                </a:lnTo>
                <a:lnTo>
                  <a:pt x="478943" y="391409"/>
                </a:lnTo>
                <a:lnTo>
                  <a:pt x="443895" y="419345"/>
                </a:lnTo>
                <a:lnTo>
                  <a:pt x="409972" y="448053"/>
                </a:lnTo>
                <a:lnTo>
                  <a:pt x="377199" y="477513"/>
                </a:lnTo>
                <a:lnTo>
                  <a:pt x="345602" y="507706"/>
                </a:lnTo>
                <a:lnTo>
                  <a:pt x="315208" y="538611"/>
                </a:lnTo>
                <a:lnTo>
                  <a:pt x="286043" y="570210"/>
                </a:lnTo>
                <a:lnTo>
                  <a:pt x="258132" y="602482"/>
                </a:lnTo>
                <a:lnTo>
                  <a:pt x="231503" y="635409"/>
                </a:lnTo>
                <a:lnTo>
                  <a:pt x="206180" y="668971"/>
                </a:lnTo>
                <a:lnTo>
                  <a:pt x="182190" y="703147"/>
                </a:lnTo>
                <a:lnTo>
                  <a:pt x="159558" y="737919"/>
                </a:lnTo>
                <a:lnTo>
                  <a:pt x="138312" y="773267"/>
                </a:lnTo>
                <a:lnTo>
                  <a:pt x="118477" y="809172"/>
                </a:lnTo>
                <a:lnTo>
                  <a:pt x="100079" y="845613"/>
                </a:lnTo>
                <a:lnTo>
                  <a:pt x="83144" y="882571"/>
                </a:lnTo>
                <a:lnTo>
                  <a:pt x="67698" y="920028"/>
                </a:lnTo>
                <a:lnTo>
                  <a:pt x="53768" y="957962"/>
                </a:lnTo>
                <a:lnTo>
                  <a:pt x="41379" y="996355"/>
                </a:lnTo>
                <a:lnTo>
                  <a:pt x="30557" y="1035187"/>
                </a:lnTo>
                <a:lnTo>
                  <a:pt x="21328" y="1074438"/>
                </a:lnTo>
                <a:lnTo>
                  <a:pt x="13719" y="1114089"/>
                </a:lnTo>
                <a:lnTo>
                  <a:pt x="7756" y="1154121"/>
                </a:lnTo>
                <a:lnTo>
                  <a:pt x="3464" y="1194513"/>
                </a:lnTo>
                <a:lnTo>
                  <a:pt x="870" y="1235246"/>
                </a:lnTo>
                <a:lnTo>
                  <a:pt x="0" y="1276301"/>
                </a:lnTo>
              </a:path>
            </a:pathLst>
          </a:custGeom>
          <a:ln w="254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5129" y="3756863"/>
            <a:ext cx="0" cy="1496695"/>
          </a:xfrm>
          <a:custGeom>
            <a:avLst/>
            <a:gdLst/>
            <a:ahLst/>
            <a:cxnLst/>
            <a:rect l="l" t="t" r="r" b="b"/>
            <a:pathLst>
              <a:path h="1496695">
                <a:moveTo>
                  <a:pt x="0" y="0"/>
                </a:moveTo>
                <a:lnTo>
                  <a:pt x="1" y="149655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727206" y="2839924"/>
            <a:ext cx="2696845" cy="8382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20"/>
              </a:spcBef>
            </a:pPr>
            <a:r>
              <a:rPr sz="1900" b="1" spc="-20" dirty="0">
                <a:latin typeface="Verdana"/>
                <a:cs typeface="Verdana"/>
              </a:rPr>
              <a:t>Stop</a:t>
            </a:r>
            <a:r>
              <a:rPr sz="1900" b="1" spc="-55" dirty="0">
                <a:latin typeface="Verdana"/>
                <a:cs typeface="Verdana"/>
              </a:rPr>
              <a:t> </a:t>
            </a:r>
            <a:r>
              <a:rPr sz="1900" b="1" spc="-20" dirty="0">
                <a:latin typeface="Verdana"/>
                <a:cs typeface="Verdana"/>
              </a:rPr>
              <a:t>training</a:t>
            </a:r>
            <a:r>
              <a:rPr sz="1900" b="1" spc="-55" dirty="0">
                <a:latin typeface="Verdana"/>
                <a:cs typeface="Verdana"/>
              </a:rPr>
              <a:t> </a:t>
            </a:r>
            <a:r>
              <a:rPr sz="1900" b="1" spc="-25" dirty="0">
                <a:latin typeface="Verdana"/>
                <a:cs typeface="Verdana"/>
              </a:rPr>
              <a:t>earlier</a:t>
            </a:r>
            <a:endParaRPr sz="1900">
              <a:latin typeface="Verdana"/>
              <a:cs typeface="Verdana"/>
            </a:endParaRPr>
          </a:p>
          <a:p>
            <a:pPr marR="262255" algn="ctr">
              <a:lnSpc>
                <a:spcPct val="100000"/>
              </a:lnSpc>
              <a:spcBef>
                <a:spcPts val="920"/>
              </a:spcBef>
            </a:pPr>
            <a:r>
              <a:rPr sz="1900" b="1" spc="-20" dirty="0">
                <a:solidFill>
                  <a:srgbClr val="FF0000"/>
                </a:solidFill>
                <a:latin typeface="Verdana"/>
                <a:cs typeface="Verdana"/>
              </a:rPr>
              <a:t>Stop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27325" y="2944064"/>
            <a:ext cx="28117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Verdana"/>
                <a:cs typeface="Verdana"/>
              </a:rPr>
              <a:t>Extrapolate</a:t>
            </a:r>
            <a:r>
              <a:rPr sz="1900" b="1" spc="-110" dirty="0">
                <a:latin typeface="Verdana"/>
                <a:cs typeface="Verdana"/>
              </a:rPr>
              <a:t> </a:t>
            </a:r>
            <a:r>
              <a:rPr sz="1900" b="1" spc="-20" dirty="0">
                <a:latin typeface="Verdana"/>
                <a:cs typeface="Verdana"/>
              </a:rPr>
              <a:t>accuracy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262529" y="3744162"/>
            <a:ext cx="1985645" cy="1549400"/>
          </a:xfrm>
          <a:custGeom>
            <a:avLst/>
            <a:gdLst/>
            <a:ahLst/>
            <a:cxnLst/>
            <a:rect l="l" t="t" r="r" b="b"/>
            <a:pathLst>
              <a:path w="1985645" h="1549400">
                <a:moveTo>
                  <a:pt x="1985352" y="1511300"/>
                </a:moveTo>
                <a:lnTo>
                  <a:pt x="1959952" y="1498600"/>
                </a:lnTo>
                <a:lnTo>
                  <a:pt x="1909152" y="1473200"/>
                </a:lnTo>
                <a:lnTo>
                  <a:pt x="1909152" y="1498600"/>
                </a:lnTo>
                <a:lnTo>
                  <a:pt x="50800" y="14986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25400" y="76200"/>
                </a:lnTo>
                <a:lnTo>
                  <a:pt x="25400" y="1503768"/>
                </a:lnTo>
                <a:lnTo>
                  <a:pt x="38100" y="1503768"/>
                </a:lnTo>
                <a:lnTo>
                  <a:pt x="38100" y="1524000"/>
                </a:lnTo>
                <a:lnTo>
                  <a:pt x="1909152" y="1524000"/>
                </a:lnTo>
                <a:lnTo>
                  <a:pt x="1909152" y="1549400"/>
                </a:lnTo>
                <a:lnTo>
                  <a:pt x="1959952" y="1524000"/>
                </a:lnTo>
                <a:lnTo>
                  <a:pt x="1985352" y="151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802344" y="3885240"/>
            <a:ext cx="318770" cy="123063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spc="-25" dirty="0">
                <a:latin typeface="Verdana"/>
                <a:cs typeface="Verdana"/>
              </a:rPr>
              <a:t>A</a:t>
            </a:r>
            <a:r>
              <a:rPr sz="1900" b="1" spc="-20" dirty="0">
                <a:latin typeface="Verdana"/>
                <a:cs typeface="Verdana"/>
              </a:rPr>
              <a:t>cc</a:t>
            </a:r>
            <a:r>
              <a:rPr sz="1900" b="1" spc="-30" dirty="0">
                <a:latin typeface="Verdana"/>
                <a:cs typeface="Verdana"/>
              </a:rPr>
              <a:t>u</a:t>
            </a:r>
            <a:r>
              <a:rPr sz="1900" b="1" spc="-20" dirty="0">
                <a:latin typeface="Verdana"/>
                <a:cs typeface="Verdana"/>
              </a:rPr>
              <a:t>rac</a:t>
            </a:r>
            <a:r>
              <a:rPr sz="1900" b="1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81616" y="5280863"/>
            <a:ext cx="12084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Verdana"/>
                <a:cs typeface="Verdana"/>
              </a:rPr>
              <a:t>Iteration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287888" y="3769563"/>
            <a:ext cx="1725295" cy="1485900"/>
            <a:chOff x="9287888" y="3769563"/>
            <a:chExt cx="1725295" cy="1485900"/>
          </a:xfrm>
        </p:grpSpPr>
        <p:sp>
          <p:nvSpPr>
            <p:cNvPr id="31" name="object 31"/>
            <p:cNvSpPr/>
            <p:nvPr/>
          </p:nvSpPr>
          <p:spPr>
            <a:xfrm>
              <a:off x="9300588" y="3960112"/>
              <a:ext cx="1699895" cy="1282700"/>
            </a:xfrm>
            <a:custGeom>
              <a:avLst/>
              <a:gdLst/>
              <a:ahLst/>
              <a:cxnLst/>
              <a:rect l="l" t="t" r="r" b="b"/>
              <a:pathLst>
                <a:path w="1699895" h="1282700">
                  <a:moveTo>
                    <a:pt x="1699450" y="0"/>
                  </a:moveTo>
                  <a:lnTo>
                    <a:pt x="1644314" y="1013"/>
                  </a:lnTo>
                  <a:lnTo>
                    <a:pt x="1589624" y="3313"/>
                  </a:lnTo>
                  <a:lnTo>
                    <a:pt x="1535407" y="6880"/>
                  </a:lnTo>
                  <a:lnTo>
                    <a:pt x="1481689" y="11694"/>
                  </a:lnTo>
                  <a:lnTo>
                    <a:pt x="1428497" y="17736"/>
                  </a:lnTo>
                  <a:lnTo>
                    <a:pt x="1375856" y="24986"/>
                  </a:lnTo>
                  <a:lnTo>
                    <a:pt x="1323792" y="33424"/>
                  </a:lnTo>
                  <a:lnTo>
                    <a:pt x="1272332" y="43031"/>
                  </a:lnTo>
                  <a:lnTo>
                    <a:pt x="1221501" y="53787"/>
                  </a:lnTo>
                  <a:lnTo>
                    <a:pt x="1171325" y="65672"/>
                  </a:lnTo>
                  <a:lnTo>
                    <a:pt x="1121831" y="78667"/>
                  </a:lnTo>
                  <a:lnTo>
                    <a:pt x="1073045" y="92751"/>
                  </a:lnTo>
                  <a:lnTo>
                    <a:pt x="1024992" y="107906"/>
                  </a:lnTo>
                  <a:lnTo>
                    <a:pt x="977699" y="124112"/>
                  </a:lnTo>
                  <a:lnTo>
                    <a:pt x="931192" y="141349"/>
                  </a:lnTo>
                  <a:lnTo>
                    <a:pt x="885496" y="159597"/>
                  </a:lnTo>
                  <a:lnTo>
                    <a:pt x="840638" y="178837"/>
                  </a:lnTo>
                  <a:lnTo>
                    <a:pt x="796645" y="199048"/>
                  </a:lnTo>
                  <a:lnTo>
                    <a:pt x="753541" y="220213"/>
                  </a:lnTo>
                  <a:lnTo>
                    <a:pt x="711353" y="242309"/>
                  </a:lnTo>
                  <a:lnTo>
                    <a:pt x="670107" y="265319"/>
                  </a:lnTo>
                  <a:lnTo>
                    <a:pt x="629829" y="289222"/>
                  </a:lnTo>
                  <a:lnTo>
                    <a:pt x="590546" y="313999"/>
                  </a:lnTo>
                  <a:lnTo>
                    <a:pt x="552282" y="339630"/>
                  </a:lnTo>
                  <a:lnTo>
                    <a:pt x="515065" y="366096"/>
                  </a:lnTo>
                  <a:lnTo>
                    <a:pt x="478921" y="393376"/>
                  </a:lnTo>
                  <a:lnTo>
                    <a:pt x="443874" y="421451"/>
                  </a:lnTo>
                  <a:lnTo>
                    <a:pt x="409952" y="450301"/>
                  </a:lnTo>
                  <a:lnTo>
                    <a:pt x="377180" y="479908"/>
                  </a:lnTo>
                  <a:lnTo>
                    <a:pt x="345585" y="510250"/>
                  </a:lnTo>
                  <a:lnTo>
                    <a:pt x="315193" y="541309"/>
                  </a:lnTo>
                  <a:lnTo>
                    <a:pt x="286029" y="573064"/>
                  </a:lnTo>
                  <a:lnTo>
                    <a:pt x="258120" y="605497"/>
                  </a:lnTo>
                  <a:lnTo>
                    <a:pt x="231491" y="638587"/>
                  </a:lnTo>
                  <a:lnTo>
                    <a:pt x="206169" y="672315"/>
                  </a:lnTo>
                  <a:lnTo>
                    <a:pt x="182180" y="706661"/>
                  </a:lnTo>
                  <a:lnTo>
                    <a:pt x="159550" y="741605"/>
                  </a:lnTo>
                  <a:lnTo>
                    <a:pt x="138305" y="777128"/>
                  </a:lnTo>
                  <a:lnTo>
                    <a:pt x="118471" y="813210"/>
                  </a:lnTo>
                  <a:lnTo>
                    <a:pt x="100074" y="849832"/>
                  </a:lnTo>
                  <a:lnTo>
                    <a:pt x="83140" y="886973"/>
                  </a:lnTo>
                  <a:lnTo>
                    <a:pt x="67695" y="924615"/>
                  </a:lnTo>
                  <a:lnTo>
                    <a:pt x="53765" y="962737"/>
                  </a:lnTo>
                  <a:lnTo>
                    <a:pt x="41376" y="1001320"/>
                  </a:lnTo>
                  <a:lnTo>
                    <a:pt x="30555" y="1040344"/>
                  </a:lnTo>
                  <a:lnTo>
                    <a:pt x="21327" y="1079790"/>
                  </a:lnTo>
                  <a:lnTo>
                    <a:pt x="13719" y="1119637"/>
                  </a:lnTo>
                  <a:lnTo>
                    <a:pt x="7756" y="1159867"/>
                  </a:lnTo>
                  <a:lnTo>
                    <a:pt x="3464" y="1200459"/>
                  </a:lnTo>
                  <a:lnTo>
                    <a:pt x="870" y="1241393"/>
                  </a:lnTo>
                  <a:lnTo>
                    <a:pt x="0" y="1282651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89578" y="3775913"/>
              <a:ext cx="1155700" cy="762000"/>
            </a:xfrm>
            <a:custGeom>
              <a:avLst/>
              <a:gdLst/>
              <a:ahLst/>
              <a:cxnLst/>
              <a:rect l="l" t="t" r="r" b="b"/>
              <a:pathLst>
                <a:path w="1155700" h="762000">
                  <a:moveTo>
                    <a:pt x="1155700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1155700" y="761999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89578" y="3775913"/>
              <a:ext cx="1155700" cy="762000"/>
            </a:xfrm>
            <a:custGeom>
              <a:avLst/>
              <a:gdLst/>
              <a:ahLst/>
              <a:cxnLst/>
              <a:rect l="l" t="t" r="r" b="b"/>
              <a:pathLst>
                <a:path w="1155700" h="762000">
                  <a:moveTo>
                    <a:pt x="0" y="0"/>
                  </a:moveTo>
                  <a:lnTo>
                    <a:pt x="1155700" y="0"/>
                  </a:lnTo>
                  <a:lnTo>
                    <a:pt x="11557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42626" y="3948607"/>
              <a:ext cx="1031240" cy="374015"/>
            </a:xfrm>
            <a:custGeom>
              <a:avLst/>
              <a:gdLst/>
              <a:ahLst/>
              <a:cxnLst/>
              <a:rect l="l" t="t" r="r" b="b"/>
              <a:pathLst>
                <a:path w="1031240" h="374014">
                  <a:moveTo>
                    <a:pt x="954425" y="24038"/>
                  </a:moveTo>
                  <a:lnTo>
                    <a:pt x="0" y="349592"/>
                  </a:lnTo>
                  <a:lnTo>
                    <a:pt x="8204" y="373634"/>
                  </a:lnTo>
                  <a:lnTo>
                    <a:pt x="962625" y="48081"/>
                  </a:lnTo>
                  <a:lnTo>
                    <a:pt x="954425" y="24038"/>
                  </a:lnTo>
                  <a:close/>
                </a:path>
                <a:path w="1031240" h="374014">
                  <a:moveTo>
                    <a:pt x="1022278" y="19939"/>
                  </a:moveTo>
                  <a:lnTo>
                    <a:pt x="966444" y="19939"/>
                  </a:lnTo>
                  <a:lnTo>
                    <a:pt x="974648" y="43980"/>
                  </a:lnTo>
                  <a:lnTo>
                    <a:pt x="962625" y="48081"/>
                  </a:lnTo>
                  <a:lnTo>
                    <a:pt x="970826" y="72123"/>
                  </a:lnTo>
                  <a:lnTo>
                    <a:pt x="1022278" y="19939"/>
                  </a:lnTo>
                  <a:close/>
                </a:path>
                <a:path w="1031240" h="374014">
                  <a:moveTo>
                    <a:pt x="966444" y="19939"/>
                  </a:moveTo>
                  <a:lnTo>
                    <a:pt x="954425" y="24038"/>
                  </a:lnTo>
                  <a:lnTo>
                    <a:pt x="962625" y="48081"/>
                  </a:lnTo>
                  <a:lnTo>
                    <a:pt x="974648" y="43980"/>
                  </a:lnTo>
                  <a:lnTo>
                    <a:pt x="966444" y="19939"/>
                  </a:lnTo>
                  <a:close/>
                </a:path>
                <a:path w="1031240" h="374014">
                  <a:moveTo>
                    <a:pt x="946226" y="0"/>
                  </a:moveTo>
                  <a:lnTo>
                    <a:pt x="954425" y="24038"/>
                  </a:lnTo>
                  <a:lnTo>
                    <a:pt x="966444" y="19939"/>
                  </a:lnTo>
                  <a:lnTo>
                    <a:pt x="1022278" y="19939"/>
                  </a:lnTo>
                  <a:lnTo>
                    <a:pt x="1030643" y="11455"/>
                  </a:lnTo>
                  <a:lnTo>
                    <a:pt x="9462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033863" y="4264864"/>
            <a:ext cx="9563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900" b="1" spc="-3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1900" b="1" spc="-2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900" b="1" spc="-2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00" b="1" spc="-3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1900" b="1" spc="-1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9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900" b="1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104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7707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(3) Simplify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Performance</a:t>
            </a:r>
            <a:r>
              <a:rPr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283715"/>
            <a:ext cx="986472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4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dirty="0">
                <a:latin typeface="Verdana"/>
                <a:cs typeface="Verdana"/>
              </a:rPr>
              <a:t>NAS</a:t>
            </a:r>
            <a:r>
              <a:rPr sz="2800" spc="-5" dirty="0">
                <a:latin typeface="Verdana"/>
                <a:cs typeface="Verdana"/>
              </a:rPr>
              <a:t> needs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only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rank</a:t>
            </a:r>
            <a:r>
              <a:rPr sz="2800" b="1" spc="2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performance</a:t>
            </a:r>
            <a:r>
              <a:rPr sz="2800" spc="-5" dirty="0">
                <a:latin typeface="Verdana"/>
                <a:cs typeface="Verdana"/>
              </a:rPr>
              <a:t> values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b="1" spc="-5" dirty="0">
                <a:latin typeface="Verdana"/>
                <a:cs typeface="Verdana"/>
              </a:rPr>
              <a:t>Method 2:</a:t>
            </a:r>
            <a:r>
              <a:rPr sz="2800" b="1" spc="-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approximate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weights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7098" y="2500909"/>
            <a:ext cx="3588385" cy="3438525"/>
          </a:xfrm>
          <a:custGeom>
            <a:avLst/>
            <a:gdLst/>
            <a:ahLst/>
            <a:cxnLst/>
            <a:rect l="l" t="t" r="r" b="b"/>
            <a:pathLst>
              <a:path w="3588385" h="3438525">
                <a:moveTo>
                  <a:pt x="0" y="0"/>
                </a:moveTo>
                <a:lnTo>
                  <a:pt x="3587822" y="0"/>
                </a:lnTo>
                <a:lnTo>
                  <a:pt x="3587822" y="3438329"/>
                </a:lnTo>
                <a:lnTo>
                  <a:pt x="0" y="3438329"/>
                </a:lnTo>
                <a:lnTo>
                  <a:pt x="0" y="0"/>
                </a:lnTo>
                <a:close/>
              </a:path>
            </a:pathLst>
          </a:custGeom>
          <a:ln w="33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93709" y="2484299"/>
            <a:ext cx="3554729" cy="41529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0485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555"/>
              </a:spcBef>
            </a:pP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Copy</a:t>
            </a:r>
            <a:r>
              <a:rPr sz="18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Weights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12358" y="2500909"/>
            <a:ext cx="4634865" cy="3388995"/>
          </a:xfrm>
          <a:custGeom>
            <a:avLst/>
            <a:gdLst/>
            <a:ahLst/>
            <a:cxnLst/>
            <a:rect l="l" t="t" r="r" b="b"/>
            <a:pathLst>
              <a:path w="4634865" h="3388995">
                <a:moveTo>
                  <a:pt x="0" y="0"/>
                </a:moveTo>
                <a:lnTo>
                  <a:pt x="4634270" y="0"/>
                </a:lnTo>
                <a:lnTo>
                  <a:pt x="4634270" y="3388498"/>
                </a:lnTo>
                <a:lnTo>
                  <a:pt x="0" y="3388498"/>
                </a:lnTo>
                <a:lnTo>
                  <a:pt x="0" y="0"/>
                </a:lnTo>
                <a:close/>
              </a:path>
            </a:pathLst>
          </a:custGeom>
          <a:ln w="332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8968" y="2484299"/>
            <a:ext cx="4601210" cy="41529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0485" rIns="0" bIns="0" rtlCol="0">
            <a:spAutoFit/>
          </a:bodyPr>
          <a:lstStyle/>
          <a:p>
            <a:pPr marL="1160145">
              <a:lnSpc>
                <a:spcPct val="100000"/>
              </a:lnSpc>
              <a:spcBef>
                <a:spcPts val="555"/>
              </a:spcBef>
            </a:pP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Estimate</a:t>
            </a:r>
            <a:r>
              <a:rPr sz="18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Weights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4850" y="2953303"/>
            <a:ext cx="3002915" cy="5873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185420">
              <a:lnSpc>
                <a:spcPct val="102899"/>
              </a:lnSpc>
              <a:spcBef>
                <a:spcPts val="65"/>
              </a:spcBef>
            </a:pPr>
            <a:r>
              <a:rPr sz="1800" b="1" spc="15" dirty="0">
                <a:latin typeface="Verdana"/>
                <a:cs typeface="Verdana"/>
              </a:rPr>
              <a:t>Reuse weights from </a:t>
            </a:r>
            <a:r>
              <a:rPr sz="1800" b="1" spc="20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other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spc="10" dirty="0">
                <a:latin typeface="Verdana"/>
                <a:cs typeface="Verdana"/>
              </a:rPr>
              <a:t>similar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networks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1076" y="2953303"/>
            <a:ext cx="3507104" cy="5873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85115" marR="5080" indent="-273050">
              <a:lnSpc>
                <a:spcPct val="102899"/>
              </a:lnSpc>
              <a:spcBef>
                <a:spcPts val="65"/>
              </a:spcBef>
            </a:pPr>
            <a:r>
              <a:rPr sz="1800" b="1" spc="10" dirty="0">
                <a:latin typeface="Verdana"/>
                <a:cs typeface="Verdana"/>
              </a:rPr>
              <a:t>Infer</a:t>
            </a:r>
            <a:r>
              <a:rPr sz="1800" b="1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the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weights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from</a:t>
            </a:r>
            <a:r>
              <a:rPr sz="1800" b="1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the </a:t>
            </a:r>
            <a:r>
              <a:rPr sz="1800" b="1" spc="-600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previous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feature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15" dirty="0">
                <a:latin typeface="Verdana"/>
                <a:cs typeface="Verdana"/>
              </a:rPr>
              <a:t>maps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9636" y="3688537"/>
            <a:ext cx="3155950" cy="1824355"/>
            <a:chOff x="1709636" y="3688537"/>
            <a:chExt cx="3155950" cy="1824355"/>
          </a:xfrm>
        </p:grpSpPr>
        <p:sp>
          <p:nvSpPr>
            <p:cNvPr id="11" name="object 11"/>
            <p:cNvSpPr/>
            <p:nvPr/>
          </p:nvSpPr>
          <p:spPr>
            <a:xfrm>
              <a:off x="1717941" y="3921086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1162723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1162723" y="282371"/>
                  </a:lnTo>
                  <a:lnTo>
                    <a:pt x="116272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7941" y="3921086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0" y="0"/>
                  </a:moveTo>
                  <a:lnTo>
                    <a:pt x="1162720" y="0"/>
                  </a:lnTo>
                  <a:lnTo>
                    <a:pt x="1162720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7941" y="4452607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1162723" y="0"/>
                  </a:moveTo>
                  <a:lnTo>
                    <a:pt x="0" y="0"/>
                  </a:lnTo>
                  <a:lnTo>
                    <a:pt x="0" y="282384"/>
                  </a:lnTo>
                  <a:lnTo>
                    <a:pt x="1162723" y="282384"/>
                  </a:lnTo>
                  <a:lnTo>
                    <a:pt x="116272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7941" y="4452607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0" y="0"/>
                  </a:moveTo>
                  <a:lnTo>
                    <a:pt x="1162720" y="0"/>
                  </a:lnTo>
                  <a:lnTo>
                    <a:pt x="1162720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7941" y="4984140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1162723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1162723" y="282371"/>
                  </a:lnTo>
                  <a:lnTo>
                    <a:pt x="116272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7941" y="4984140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0" y="0"/>
                  </a:moveTo>
                  <a:lnTo>
                    <a:pt x="1162720" y="0"/>
                  </a:lnTo>
                  <a:lnTo>
                    <a:pt x="1162720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474" y="4734991"/>
              <a:ext cx="99656" cy="2458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74" y="4203458"/>
              <a:ext cx="99656" cy="2458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74" y="5266512"/>
              <a:ext cx="99656" cy="2458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9474" y="3688537"/>
              <a:ext cx="99656" cy="24583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94557" y="3921086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1162723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1162723" y="282371"/>
                  </a:lnTo>
                  <a:lnTo>
                    <a:pt x="116272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94557" y="3921086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0" y="0"/>
                  </a:moveTo>
                  <a:lnTo>
                    <a:pt x="1162720" y="0"/>
                  </a:lnTo>
                  <a:lnTo>
                    <a:pt x="1162720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7271" y="4452607"/>
              <a:ext cx="797560" cy="282575"/>
            </a:xfrm>
            <a:custGeom>
              <a:avLst/>
              <a:gdLst/>
              <a:ahLst/>
              <a:cxnLst/>
              <a:rect l="l" t="t" r="r" b="b"/>
              <a:pathLst>
                <a:path w="797560" h="282575">
                  <a:moveTo>
                    <a:pt x="797293" y="0"/>
                  </a:moveTo>
                  <a:lnTo>
                    <a:pt x="0" y="0"/>
                  </a:lnTo>
                  <a:lnTo>
                    <a:pt x="0" y="282384"/>
                  </a:lnTo>
                  <a:lnTo>
                    <a:pt x="797293" y="282384"/>
                  </a:lnTo>
                  <a:lnTo>
                    <a:pt x="7972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77271" y="4452607"/>
              <a:ext cx="797560" cy="282575"/>
            </a:xfrm>
            <a:custGeom>
              <a:avLst/>
              <a:gdLst/>
              <a:ahLst/>
              <a:cxnLst/>
              <a:rect l="l" t="t" r="r" b="b"/>
              <a:pathLst>
                <a:path w="797560" h="282575">
                  <a:moveTo>
                    <a:pt x="0" y="0"/>
                  </a:moveTo>
                  <a:lnTo>
                    <a:pt x="797293" y="0"/>
                  </a:lnTo>
                  <a:lnTo>
                    <a:pt x="797293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4557" y="4984140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1162723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1162723" y="282371"/>
                  </a:lnTo>
                  <a:lnTo>
                    <a:pt x="116272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4557" y="4984140"/>
              <a:ext cx="1163320" cy="282575"/>
            </a:xfrm>
            <a:custGeom>
              <a:avLst/>
              <a:gdLst/>
              <a:ahLst/>
              <a:cxnLst/>
              <a:rect l="l" t="t" r="r" b="b"/>
              <a:pathLst>
                <a:path w="1163320" h="282575">
                  <a:moveTo>
                    <a:pt x="0" y="0"/>
                  </a:moveTo>
                  <a:lnTo>
                    <a:pt x="1162720" y="0"/>
                  </a:lnTo>
                  <a:lnTo>
                    <a:pt x="1162720" y="282374"/>
                  </a:lnTo>
                  <a:lnTo>
                    <a:pt x="0" y="282374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6090" y="4734991"/>
              <a:ext cx="99656" cy="2458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090" y="4203458"/>
              <a:ext cx="99656" cy="2458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090" y="5266512"/>
              <a:ext cx="99656" cy="2458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090" y="3688537"/>
              <a:ext cx="99656" cy="2458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29139" y="4336338"/>
              <a:ext cx="534035" cy="266065"/>
            </a:xfrm>
            <a:custGeom>
              <a:avLst/>
              <a:gdLst/>
              <a:ahLst/>
              <a:cxnLst/>
              <a:rect l="l" t="t" r="r" b="b"/>
              <a:pathLst>
                <a:path w="534035" h="266064">
                  <a:moveTo>
                    <a:pt x="66433" y="0"/>
                  </a:moveTo>
                  <a:lnTo>
                    <a:pt x="0" y="0"/>
                  </a:lnTo>
                  <a:lnTo>
                    <a:pt x="60470" y="2413"/>
                  </a:lnTo>
                  <a:lnTo>
                    <a:pt x="118778" y="9465"/>
                  </a:lnTo>
                  <a:lnTo>
                    <a:pt x="174314" y="20878"/>
                  </a:lnTo>
                  <a:lnTo>
                    <a:pt x="226467" y="36370"/>
                  </a:lnTo>
                  <a:lnTo>
                    <a:pt x="274629" y="55662"/>
                  </a:lnTo>
                  <a:lnTo>
                    <a:pt x="318190" y="78474"/>
                  </a:lnTo>
                  <a:lnTo>
                    <a:pt x="356539" y="104527"/>
                  </a:lnTo>
                  <a:lnTo>
                    <a:pt x="389068" y="133539"/>
                  </a:lnTo>
                  <a:lnTo>
                    <a:pt x="415167" y="165232"/>
                  </a:lnTo>
                  <a:lnTo>
                    <a:pt x="434225" y="199326"/>
                  </a:lnTo>
                  <a:lnTo>
                    <a:pt x="401015" y="199326"/>
                  </a:lnTo>
                  <a:lnTo>
                    <a:pt x="481685" y="265772"/>
                  </a:lnTo>
                  <a:lnTo>
                    <a:pt x="533895" y="199326"/>
                  </a:lnTo>
                  <a:lnTo>
                    <a:pt x="500672" y="199326"/>
                  </a:lnTo>
                  <a:lnTo>
                    <a:pt x="481610" y="165232"/>
                  </a:lnTo>
                  <a:lnTo>
                    <a:pt x="455510" y="133539"/>
                  </a:lnTo>
                  <a:lnTo>
                    <a:pt x="422980" y="104527"/>
                  </a:lnTo>
                  <a:lnTo>
                    <a:pt x="384630" y="78474"/>
                  </a:lnTo>
                  <a:lnTo>
                    <a:pt x="341069" y="55662"/>
                  </a:lnTo>
                  <a:lnTo>
                    <a:pt x="292907" y="36370"/>
                  </a:lnTo>
                  <a:lnTo>
                    <a:pt x="240753" y="20878"/>
                  </a:lnTo>
                  <a:lnTo>
                    <a:pt x="185217" y="9465"/>
                  </a:lnTo>
                  <a:lnTo>
                    <a:pt x="126907" y="2413"/>
                  </a:lnTo>
                  <a:lnTo>
                    <a:pt x="664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0664" y="4336338"/>
              <a:ext cx="481965" cy="266065"/>
            </a:xfrm>
            <a:custGeom>
              <a:avLst/>
              <a:gdLst/>
              <a:ahLst/>
              <a:cxnLst/>
              <a:rect l="l" t="t" r="r" b="b"/>
              <a:pathLst>
                <a:path w="481964" h="266064">
                  <a:moveTo>
                    <a:pt x="448475" y="0"/>
                  </a:moveTo>
                  <a:lnTo>
                    <a:pt x="387619" y="2426"/>
                  </a:lnTo>
                  <a:lnTo>
                    <a:pt x="329251" y="9493"/>
                  </a:lnTo>
                  <a:lnTo>
                    <a:pt x="273907" y="20885"/>
                  </a:lnTo>
                  <a:lnTo>
                    <a:pt x="222120" y="36284"/>
                  </a:lnTo>
                  <a:lnTo>
                    <a:pt x="174424" y="55375"/>
                  </a:lnTo>
                  <a:lnTo>
                    <a:pt x="131354" y="77841"/>
                  </a:lnTo>
                  <a:lnTo>
                    <a:pt x="93444" y="103365"/>
                  </a:lnTo>
                  <a:lnTo>
                    <a:pt x="61229" y="131630"/>
                  </a:lnTo>
                  <a:lnTo>
                    <a:pt x="35243" y="162320"/>
                  </a:lnTo>
                  <a:lnTo>
                    <a:pt x="4094" y="229708"/>
                  </a:lnTo>
                  <a:lnTo>
                    <a:pt x="0" y="265772"/>
                  </a:lnTo>
                  <a:lnTo>
                    <a:pt x="66433" y="265772"/>
                  </a:lnTo>
                  <a:lnTo>
                    <a:pt x="70132" y="231525"/>
                  </a:lnTo>
                  <a:lnTo>
                    <a:pt x="80932" y="198542"/>
                  </a:lnTo>
                  <a:lnTo>
                    <a:pt x="122058" y="137508"/>
                  </a:lnTo>
                  <a:lnTo>
                    <a:pt x="151494" y="110023"/>
                  </a:lnTo>
                  <a:lnTo>
                    <a:pt x="186253" y="84939"/>
                  </a:lnTo>
                  <a:lnTo>
                    <a:pt x="225890" y="62539"/>
                  </a:lnTo>
                  <a:lnTo>
                    <a:pt x="269961" y="43107"/>
                  </a:lnTo>
                  <a:lnTo>
                    <a:pt x="318020" y="26926"/>
                  </a:lnTo>
                  <a:lnTo>
                    <a:pt x="369624" y="14282"/>
                  </a:lnTo>
                  <a:lnTo>
                    <a:pt x="424327" y="5457"/>
                  </a:lnTo>
                  <a:lnTo>
                    <a:pt x="481685" y="736"/>
                  </a:lnTo>
                  <a:lnTo>
                    <a:pt x="473392" y="412"/>
                  </a:lnTo>
                  <a:lnTo>
                    <a:pt x="448475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80664" y="4336338"/>
              <a:ext cx="982980" cy="266065"/>
            </a:xfrm>
            <a:custGeom>
              <a:avLst/>
              <a:gdLst/>
              <a:ahLst/>
              <a:cxnLst/>
              <a:rect l="l" t="t" r="r" b="b"/>
              <a:pathLst>
                <a:path w="982979" h="266064">
                  <a:moveTo>
                    <a:pt x="481698" y="730"/>
                  </a:moveTo>
                  <a:lnTo>
                    <a:pt x="424339" y="5453"/>
                  </a:lnTo>
                  <a:lnTo>
                    <a:pt x="369635" y="14278"/>
                  </a:lnTo>
                  <a:lnTo>
                    <a:pt x="318030" y="26923"/>
                  </a:lnTo>
                  <a:lnTo>
                    <a:pt x="269970" y="43103"/>
                  </a:lnTo>
                  <a:lnTo>
                    <a:pt x="225899" y="62535"/>
                  </a:lnTo>
                  <a:lnTo>
                    <a:pt x="186261" y="84934"/>
                  </a:lnTo>
                  <a:lnTo>
                    <a:pt x="151502" y="110018"/>
                  </a:lnTo>
                  <a:lnTo>
                    <a:pt x="122066" y="137502"/>
                  </a:lnTo>
                  <a:lnTo>
                    <a:pt x="80940" y="198535"/>
                  </a:lnTo>
                  <a:lnTo>
                    <a:pt x="66441" y="265764"/>
                  </a:lnTo>
                  <a:lnTo>
                    <a:pt x="0" y="265764"/>
                  </a:lnTo>
                  <a:lnTo>
                    <a:pt x="16020" y="195113"/>
                  </a:lnTo>
                  <a:lnTo>
                    <a:pt x="61230" y="131628"/>
                  </a:lnTo>
                  <a:lnTo>
                    <a:pt x="93446" y="103363"/>
                  </a:lnTo>
                  <a:lnTo>
                    <a:pt x="131356" y="77840"/>
                  </a:lnTo>
                  <a:lnTo>
                    <a:pt x="174426" y="55375"/>
                  </a:lnTo>
                  <a:lnTo>
                    <a:pt x="222122" y="36284"/>
                  </a:lnTo>
                  <a:lnTo>
                    <a:pt x="273910" y="20885"/>
                  </a:lnTo>
                  <a:lnTo>
                    <a:pt x="329254" y="9493"/>
                  </a:lnTo>
                  <a:lnTo>
                    <a:pt x="387622" y="2426"/>
                  </a:lnTo>
                  <a:lnTo>
                    <a:pt x="448477" y="0"/>
                  </a:lnTo>
                  <a:lnTo>
                    <a:pt x="514918" y="0"/>
                  </a:lnTo>
                  <a:lnTo>
                    <a:pt x="575391" y="2412"/>
                  </a:lnTo>
                  <a:lnTo>
                    <a:pt x="633701" y="9465"/>
                  </a:lnTo>
                  <a:lnTo>
                    <a:pt x="689238" y="20876"/>
                  </a:lnTo>
                  <a:lnTo>
                    <a:pt x="741392" y="36368"/>
                  </a:lnTo>
                  <a:lnTo>
                    <a:pt x="789554" y="55659"/>
                  </a:lnTo>
                  <a:lnTo>
                    <a:pt x="833115" y="78470"/>
                  </a:lnTo>
                  <a:lnTo>
                    <a:pt x="871465" y="104522"/>
                  </a:lnTo>
                  <a:lnTo>
                    <a:pt x="903994" y="133535"/>
                  </a:lnTo>
                  <a:lnTo>
                    <a:pt x="930094" y="165228"/>
                  </a:lnTo>
                  <a:lnTo>
                    <a:pt x="949155" y="199323"/>
                  </a:lnTo>
                  <a:lnTo>
                    <a:pt x="982376" y="199323"/>
                  </a:lnTo>
                  <a:lnTo>
                    <a:pt x="930176" y="265764"/>
                  </a:lnTo>
                  <a:lnTo>
                    <a:pt x="849494" y="199323"/>
                  </a:lnTo>
                  <a:lnTo>
                    <a:pt x="882715" y="199323"/>
                  </a:lnTo>
                  <a:lnTo>
                    <a:pt x="863654" y="165228"/>
                  </a:lnTo>
                  <a:lnTo>
                    <a:pt x="837554" y="133535"/>
                  </a:lnTo>
                  <a:lnTo>
                    <a:pt x="805024" y="104522"/>
                  </a:lnTo>
                  <a:lnTo>
                    <a:pt x="766674" y="78470"/>
                  </a:lnTo>
                  <a:lnTo>
                    <a:pt x="723113" y="55659"/>
                  </a:lnTo>
                  <a:lnTo>
                    <a:pt x="674951" y="36367"/>
                  </a:lnTo>
                  <a:lnTo>
                    <a:pt x="622796" y="20876"/>
                  </a:lnTo>
                  <a:lnTo>
                    <a:pt x="567260" y="9465"/>
                  </a:lnTo>
                  <a:lnTo>
                    <a:pt x="508950" y="2412"/>
                  </a:lnTo>
                  <a:lnTo>
                    <a:pt x="448477" y="0"/>
                  </a:lnTo>
                </a:path>
              </a:pathLst>
            </a:custGeom>
            <a:ln w="1661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24885" y="4647550"/>
            <a:ext cx="66675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800" b="1" spc="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b="1" spc="1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1800" b="1" spc="2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24573" y="3929393"/>
            <a:ext cx="3056890" cy="1727835"/>
            <a:chOff x="7124573" y="3929393"/>
            <a:chExt cx="3056890" cy="1727835"/>
          </a:xfrm>
        </p:grpSpPr>
        <p:sp>
          <p:nvSpPr>
            <p:cNvPr id="36" name="object 36"/>
            <p:cNvSpPr/>
            <p:nvPr/>
          </p:nvSpPr>
          <p:spPr>
            <a:xfrm>
              <a:off x="9366948" y="4244987"/>
              <a:ext cx="282575" cy="266065"/>
            </a:xfrm>
            <a:custGeom>
              <a:avLst/>
              <a:gdLst/>
              <a:ahLst/>
              <a:cxnLst/>
              <a:rect l="l" t="t" r="r" b="b"/>
              <a:pathLst>
                <a:path w="282575" h="266064">
                  <a:moveTo>
                    <a:pt x="282371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82371" y="265760"/>
                  </a:lnTo>
                  <a:lnTo>
                    <a:pt x="282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49320" y="4244987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772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65772" y="265760"/>
                  </a:lnTo>
                  <a:lnTo>
                    <a:pt x="2657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15093" y="4244987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760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65760" y="265760"/>
                  </a:lnTo>
                  <a:lnTo>
                    <a:pt x="2657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66948" y="4510748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282371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282371" y="282371"/>
                  </a:lnTo>
                  <a:lnTo>
                    <a:pt x="28237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49320" y="4510748"/>
              <a:ext cx="266065" cy="282575"/>
            </a:xfrm>
            <a:custGeom>
              <a:avLst/>
              <a:gdLst/>
              <a:ahLst/>
              <a:cxnLst/>
              <a:rect l="l" t="t" r="r" b="b"/>
              <a:pathLst>
                <a:path w="266065" h="282575">
                  <a:moveTo>
                    <a:pt x="265772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265772" y="282371"/>
                  </a:lnTo>
                  <a:lnTo>
                    <a:pt x="2657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15093" y="4510748"/>
              <a:ext cx="266065" cy="282575"/>
            </a:xfrm>
            <a:custGeom>
              <a:avLst/>
              <a:gdLst/>
              <a:ahLst/>
              <a:cxnLst/>
              <a:rect l="l" t="t" r="r" b="b"/>
              <a:pathLst>
                <a:path w="266065" h="282575">
                  <a:moveTo>
                    <a:pt x="265760" y="0"/>
                  </a:moveTo>
                  <a:lnTo>
                    <a:pt x="0" y="0"/>
                  </a:lnTo>
                  <a:lnTo>
                    <a:pt x="0" y="282371"/>
                  </a:lnTo>
                  <a:lnTo>
                    <a:pt x="265760" y="282371"/>
                  </a:lnTo>
                  <a:lnTo>
                    <a:pt x="2657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66948" y="4793119"/>
              <a:ext cx="282575" cy="266065"/>
            </a:xfrm>
            <a:custGeom>
              <a:avLst/>
              <a:gdLst/>
              <a:ahLst/>
              <a:cxnLst/>
              <a:rect l="l" t="t" r="r" b="b"/>
              <a:pathLst>
                <a:path w="282575" h="266064">
                  <a:moveTo>
                    <a:pt x="282371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82371" y="265760"/>
                  </a:lnTo>
                  <a:lnTo>
                    <a:pt x="28237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49320" y="4793119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772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65772" y="265760"/>
                  </a:lnTo>
                  <a:lnTo>
                    <a:pt x="2657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15093" y="4793119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760" y="0"/>
                  </a:moveTo>
                  <a:lnTo>
                    <a:pt x="0" y="0"/>
                  </a:lnTo>
                  <a:lnTo>
                    <a:pt x="0" y="265760"/>
                  </a:lnTo>
                  <a:lnTo>
                    <a:pt x="265760" y="265760"/>
                  </a:lnTo>
                  <a:lnTo>
                    <a:pt x="26576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98638" y="3937698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533" y="0"/>
                  </a:moveTo>
                  <a:lnTo>
                    <a:pt x="0" y="0"/>
                  </a:lnTo>
                  <a:lnTo>
                    <a:pt x="0" y="531520"/>
                  </a:lnTo>
                  <a:lnTo>
                    <a:pt x="531533" y="531520"/>
                  </a:lnTo>
                  <a:lnTo>
                    <a:pt x="53153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98638" y="3937698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0"/>
                  </a:moveTo>
                  <a:lnTo>
                    <a:pt x="531529" y="0"/>
                  </a:lnTo>
                  <a:lnTo>
                    <a:pt x="531529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98982" y="4020743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520" y="0"/>
                  </a:moveTo>
                  <a:lnTo>
                    <a:pt x="0" y="0"/>
                  </a:lnTo>
                  <a:lnTo>
                    <a:pt x="0" y="531533"/>
                  </a:lnTo>
                  <a:lnTo>
                    <a:pt x="531520" y="531533"/>
                  </a:lnTo>
                  <a:lnTo>
                    <a:pt x="53152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98982" y="4020743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0"/>
                  </a:moveTo>
                  <a:lnTo>
                    <a:pt x="531529" y="0"/>
                  </a:lnTo>
                  <a:lnTo>
                    <a:pt x="531529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15924" y="4103801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533" y="0"/>
                  </a:moveTo>
                  <a:lnTo>
                    <a:pt x="0" y="0"/>
                  </a:lnTo>
                  <a:lnTo>
                    <a:pt x="0" y="531520"/>
                  </a:lnTo>
                  <a:lnTo>
                    <a:pt x="531533" y="531520"/>
                  </a:lnTo>
                  <a:lnTo>
                    <a:pt x="53153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15924" y="4103801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0"/>
                  </a:moveTo>
                  <a:lnTo>
                    <a:pt x="531529" y="0"/>
                  </a:lnTo>
                  <a:lnTo>
                    <a:pt x="531529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32878" y="4186847"/>
              <a:ext cx="514984" cy="532130"/>
            </a:xfrm>
            <a:custGeom>
              <a:avLst/>
              <a:gdLst/>
              <a:ahLst/>
              <a:cxnLst/>
              <a:rect l="l" t="t" r="r" b="b"/>
              <a:pathLst>
                <a:path w="514984" h="532129">
                  <a:moveTo>
                    <a:pt x="514921" y="0"/>
                  </a:moveTo>
                  <a:lnTo>
                    <a:pt x="0" y="0"/>
                  </a:lnTo>
                  <a:lnTo>
                    <a:pt x="0" y="531533"/>
                  </a:lnTo>
                  <a:lnTo>
                    <a:pt x="514921" y="531533"/>
                  </a:lnTo>
                  <a:lnTo>
                    <a:pt x="51492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32878" y="4186847"/>
              <a:ext cx="514984" cy="532130"/>
            </a:xfrm>
            <a:custGeom>
              <a:avLst/>
              <a:gdLst/>
              <a:ahLst/>
              <a:cxnLst/>
              <a:rect l="l" t="t" r="r" b="b"/>
              <a:pathLst>
                <a:path w="514984" h="532129">
                  <a:moveTo>
                    <a:pt x="0" y="0"/>
                  </a:moveTo>
                  <a:lnTo>
                    <a:pt x="514918" y="0"/>
                  </a:lnTo>
                  <a:lnTo>
                    <a:pt x="514918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15250" y="4867871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520" y="0"/>
                  </a:moveTo>
                  <a:lnTo>
                    <a:pt x="0" y="0"/>
                  </a:lnTo>
                  <a:lnTo>
                    <a:pt x="0" y="166103"/>
                  </a:lnTo>
                  <a:lnTo>
                    <a:pt x="0" y="249148"/>
                  </a:lnTo>
                  <a:lnTo>
                    <a:pt x="0" y="531520"/>
                  </a:lnTo>
                  <a:lnTo>
                    <a:pt x="531520" y="531520"/>
                  </a:lnTo>
                  <a:lnTo>
                    <a:pt x="531520" y="249148"/>
                  </a:lnTo>
                  <a:lnTo>
                    <a:pt x="531520" y="166103"/>
                  </a:lnTo>
                  <a:lnTo>
                    <a:pt x="531520" y="0"/>
                  </a:lnTo>
                  <a:close/>
                </a:path>
              </a:pathLst>
            </a:custGeom>
            <a:solidFill>
              <a:srgbClr val="B8F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15250" y="4867872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0"/>
                  </a:moveTo>
                  <a:lnTo>
                    <a:pt x="531529" y="0"/>
                  </a:lnTo>
                  <a:lnTo>
                    <a:pt x="531529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15594" y="4950917"/>
              <a:ext cx="532130" cy="514984"/>
            </a:xfrm>
            <a:custGeom>
              <a:avLst/>
              <a:gdLst/>
              <a:ahLst/>
              <a:cxnLst/>
              <a:rect l="l" t="t" r="r" b="b"/>
              <a:pathLst>
                <a:path w="532129" h="514985">
                  <a:moveTo>
                    <a:pt x="531520" y="0"/>
                  </a:moveTo>
                  <a:lnTo>
                    <a:pt x="0" y="0"/>
                  </a:lnTo>
                  <a:lnTo>
                    <a:pt x="0" y="83058"/>
                  </a:lnTo>
                  <a:lnTo>
                    <a:pt x="0" y="166103"/>
                  </a:lnTo>
                  <a:lnTo>
                    <a:pt x="0" y="514921"/>
                  </a:lnTo>
                  <a:lnTo>
                    <a:pt x="531520" y="514921"/>
                  </a:lnTo>
                  <a:lnTo>
                    <a:pt x="531520" y="166103"/>
                  </a:lnTo>
                  <a:lnTo>
                    <a:pt x="531520" y="83058"/>
                  </a:lnTo>
                  <a:lnTo>
                    <a:pt x="531520" y="0"/>
                  </a:lnTo>
                  <a:close/>
                </a:path>
              </a:pathLst>
            </a:custGeom>
            <a:solidFill>
              <a:srgbClr val="B8F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15593" y="4950917"/>
              <a:ext cx="532130" cy="514984"/>
            </a:xfrm>
            <a:custGeom>
              <a:avLst/>
              <a:gdLst/>
              <a:ahLst/>
              <a:cxnLst/>
              <a:rect l="l" t="t" r="r" b="b"/>
              <a:pathLst>
                <a:path w="532129" h="514985">
                  <a:moveTo>
                    <a:pt x="0" y="0"/>
                  </a:moveTo>
                  <a:lnTo>
                    <a:pt x="531529" y="0"/>
                  </a:lnTo>
                  <a:lnTo>
                    <a:pt x="531529" y="514918"/>
                  </a:lnTo>
                  <a:lnTo>
                    <a:pt x="0" y="514918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32535" y="5033975"/>
              <a:ext cx="514984" cy="532130"/>
            </a:xfrm>
            <a:custGeom>
              <a:avLst/>
              <a:gdLst/>
              <a:ahLst/>
              <a:cxnLst/>
              <a:rect l="l" t="t" r="r" b="b"/>
              <a:pathLst>
                <a:path w="514984" h="532129">
                  <a:moveTo>
                    <a:pt x="514921" y="0"/>
                  </a:moveTo>
                  <a:lnTo>
                    <a:pt x="0" y="0"/>
                  </a:lnTo>
                  <a:lnTo>
                    <a:pt x="0" y="531520"/>
                  </a:lnTo>
                  <a:lnTo>
                    <a:pt x="514921" y="531520"/>
                  </a:lnTo>
                  <a:lnTo>
                    <a:pt x="51492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232535" y="5033975"/>
              <a:ext cx="514984" cy="532130"/>
            </a:xfrm>
            <a:custGeom>
              <a:avLst/>
              <a:gdLst/>
              <a:ahLst/>
              <a:cxnLst/>
              <a:rect l="l" t="t" r="r" b="b"/>
              <a:pathLst>
                <a:path w="514984" h="532129">
                  <a:moveTo>
                    <a:pt x="0" y="0"/>
                  </a:moveTo>
                  <a:lnTo>
                    <a:pt x="514918" y="0"/>
                  </a:lnTo>
                  <a:lnTo>
                    <a:pt x="514918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32878" y="5117020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520" y="0"/>
                  </a:moveTo>
                  <a:lnTo>
                    <a:pt x="0" y="0"/>
                  </a:lnTo>
                  <a:lnTo>
                    <a:pt x="0" y="531528"/>
                  </a:lnTo>
                  <a:lnTo>
                    <a:pt x="531520" y="531528"/>
                  </a:lnTo>
                  <a:lnTo>
                    <a:pt x="53152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132878" y="5117020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0"/>
                  </a:moveTo>
                  <a:lnTo>
                    <a:pt x="531529" y="0"/>
                  </a:lnTo>
                  <a:lnTo>
                    <a:pt x="531529" y="531529"/>
                  </a:lnTo>
                  <a:lnTo>
                    <a:pt x="0" y="531529"/>
                  </a:lnTo>
                  <a:lnTo>
                    <a:pt x="0" y="0"/>
                  </a:lnTo>
                  <a:close/>
                </a:path>
              </a:pathLst>
            </a:custGeom>
            <a:ln w="1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60715" y="4212094"/>
              <a:ext cx="1006475" cy="1098550"/>
            </a:xfrm>
            <a:custGeom>
              <a:avLst/>
              <a:gdLst/>
              <a:ahLst/>
              <a:cxnLst/>
              <a:rect l="l" t="t" r="r" b="b"/>
              <a:pathLst>
                <a:path w="1006475" h="1098550">
                  <a:moveTo>
                    <a:pt x="980173" y="646633"/>
                  </a:moveTo>
                  <a:lnTo>
                    <a:pt x="972896" y="631698"/>
                  </a:lnTo>
                  <a:lnTo>
                    <a:pt x="121526" y="1046060"/>
                  </a:lnTo>
                  <a:lnTo>
                    <a:pt x="103352" y="1008722"/>
                  </a:lnTo>
                  <a:lnTo>
                    <a:pt x="35547" y="1097140"/>
                  </a:lnTo>
                  <a:lnTo>
                    <a:pt x="146977" y="1098334"/>
                  </a:lnTo>
                  <a:lnTo>
                    <a:pt x="132334" y="1068260"/>
                  </a:lnTo>
                  <a:lnTo>
                    <a:pt x="128790" y="1060996"/>
                  </a:lnTo>
                  <a:lnTo>
                    <a:pt x="980173" y="646633"/>
                  </a:lnTo>
                  <a:close/>
                </a:path>
                <a:path w="1006475" h="1098550">
                  <a:moveTo>
                    <a:pt x="1005878" y="301790"/>
                  </a:moveTo>
                  <a:lnTo>
                    <a:pt x="989330" y="286423"/>
                  </a:lnTo>
                  <a:lnTo>
                    <a:pt x="924242" y="225958"/>
                  </a:lnTo>
                  <a:lnTo>
                    <a:pt x="912571" y="265811"/>
                  </a:lnTo>
                  <a:lnTo>
                    <a:pt x="4660" y="0"/>
                  </a:lnTo>
                  <a:lnTo>
                    <a:pt x="0" y="15951"/>
                  </a:lnTo>
                  <a:lnTo>
                    <a:pt x="907897" y="281762"/>
                  </a:lnTo>
                  <a:lnTo>
                    <a:pt x="896239" y="321602"/>
                  </a:lnTo>
                  <a:lnTo>
                    <a:pt x="1005878" y="30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031619" y="3900085"/>
            <a:ext cx="122047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Verdana"/>
                <a:cs typeface="Verdana"/>
              </a:rPr>
              <a:t>Generate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15883" y="5129248"/>
            <a:ext cx="1200785" cy="5873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242570">
              <a:lnSpc>
                <a:spcPct val="102899"/>
              </a:lnSpc>
              <a:spcBef>
                <a:spcPts val="65"/>
              </a:spcBef>
            </a:pPr>
            <a:r>
              <a:rPr sz="1800" b="1" spc="20" dirty="0">
                <a:latin typeface="Verdana"/>
                <a:cs typeface="Verdana"/>
              </a:rPr>
              <a:t>What </a:t>
            </a:r>
            <a:r>
              <a:rPr sz="1800" b="1" spc="25" dirty="0">
                <a:latin typeface="Verdana"/>
                <a:cs typeface="Verdana"/>
              </a:rPr>
              <a:t> </a:t>
            </a:r>
            <a:r>
              <a:rPr sz="1800" b="1" spc="30" dirty="0">
                <a:latin typeface="Verdana"/>
                <a:cs typeface="Verdana"/>
              </a:rPr>
              <a:t>w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5" dirty="0">
                <a:latin typeface="Verdana"/>
                <a:cs typeface="Verdana"/>
              </a:rPr>
              <a:t>i</a:t>
            </a:r>
            <a:r>
              <a:rPr sz="1800" b="1" spc="10" dirty="0">
                <a:latin typeface="Verdana"/>
                <a:cs typeface="Verdana"/>
              </a:rPr>
              <a:t>g</a:t>
            </a:r>
            <a:r>
              <a:rPr sz="1800" b="1" spc="20" dirty="0">
                <a:latin typeface="Verdana"/>
                <a:cs typeface="Verdana"/>
              </a:rPr>
              <a:t>h</a:t>
            </a:r>
            <a:r>
              <a:rPr sz="1800" b="1" spc="5" dirty="0">
                <a:latin typeface="Verdana"/>
                <a:cs typeface="Verdana"/>
              </a:rPr>
              <a:t>ts</a:t>
            </a:r>
            <a:r>
              <a:rPr sz="1800" b="1" spc="1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64440" y="4182458"/>
            <a:ext cx="116014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Verdana"/>
                <a:cs typeface="Verdana"/>
              </a:rPr>
              <a:t>P</a:t>
            </a:r>
            <a:r>
              <a:rPr sz="1800" b="1" spc="20" dirty="0">
                <a:latin typeface="Verdana"/>
                <a:cs typeface="Verdana"/>
              </a:rPr>
              <a:t>r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20" dirty="0">
                <a:latin typeface="Verdana"/>
                <a:cs typeface="Verdana"/>
              </a:rPr>
              <a:t>v</a:t>
            </a:r>
            <a:r>
              <a:rPr sz="1800" b="1" spc="5" dirty="0">
                <a:latin typeface="Verdana"/>
                <a:cs typeface="Verdana"/>
              </a:rPr>
              <a:t>i</a:t>
            </a:r>
            <a:r>
              <a:rPr sz="1800" b="1" spc="20" dirty="0">
                <a:latin typeface="Verdana"/>
                <a:cs typeface="Verdana"/>
              </a:rPr>
              <a:t>ous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18059" y="5162459"/>
            <a:ext cx="60452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25" dirty="0">
                <a:latin typeface="Verdana"/>
                <a:cs typeface="Verdana"/>
              </a:rPr>
              <a:t>N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30" dirty="0">
                <a:latin typeface="Verdana"/>
                <a:cs typeface="Verdana"/>
              </a:rPr>
              <a:t>w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296324" y="3584490"/>
            <a:ext cx="1029335" cy="5873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5110" marR="5080" indent="-233045">
              <a:lnSpc>
                <a:spcPct val="102899"/>
              </a:lnSpc>
              <a:spcBef>
                <a:spcPts val="65"/>
              </a:spcBef>
            </a:pPr>
            <a:r>
              <a:rPr sz="1800" b="1" spc="20" dirty="0">
                <a:latin typeface="Verdana"/>
                <a:cs typeface="Verdana"/>
              </a:rPr>
              <a:t>F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20" dirty="0">
                <a:latin typeface="Verdana"/>
                <a:cs typeface="Verdana"/>
              </a:rPr>
              <a:t>a</a:t>
            </a:r>
            <a:r>
              <a:rPr sz="1800" b="1" spc="5" dirty="0">
                <a:latin typeface="Verdana"/>
                <a:cs typeface="Verdana"/>
              </a:rPr>
              <a:t>t</a:t>
            </a:r>
            <a:r>
              <a:rPr sz="1800" b="1" spc="15" dirty="0">
                <a:latin typeface="Verdana"/>
                <a:cs typeface="Verdana"/>
              </a:rPr>
              <a:t>ure  </a:t>
            </a:r>
            <a:r>
              <a:rPr sz="1800" b="1" spc="20" dirty="0">
                <a:latin typeface="Verdana"/>
                <a:cs typeface="Verdana"/>
              </a:rPr>
              <a:t>Map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38187" y="3601101"/>
            <a:ext cx="70993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20" dirty="0">
                <a:latin typeface="Verdana"/>
                <a:cs typeface="Verdana"/>
              </a:rPr>
              <a:t>F</a:t>
            </a:r>
            <a:r>
              <a:rPr sz="1800" b="1" dirty="0">
                <a:latin typeface="Verdana"/>
                <a:cs typeface="Verdana"/>
              </a:rPr>
              <a:t>il</a:t>
            </a:r>
            <a:r>
              <a:rPr sz="1800" b="1" spc="10" dirty="0">
                <a:latin typeface="Verdana"/>
                <a:cs typeface="Verdana"/>
              </a:rPr>
              <a:t>te</a:t>
            </a:r>
            <a:r>
              <a:rPr sz="1800" b="1" spc="15" dirty="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89544" y="5544500"/>
            <a:ext cx="116014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Verdana"/>
                <a:cs typeface="Verdana"/>
              </a:rPr>
              <a:t>P</a:t>
            </a:r>
            <a:r>
              <a:rPr sz="1800" b="1" spc="20" dirty="0">
                <a:latin typeface="Verdana"/>
                <a:cs typeface="Verdana"/>
              </a:rPr>
              <a:t>r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20" dirty="0">
                <a:latin typeface="Verdana"/>
                <a:cs typeface="Verdana"/>
              </a:rPr>
              <a:t>v</a:t>
            </a:r>
            <a:r>
              <a:rPr sz="1800" b="1" spc="5" dirty="0">
                <a:latin typeface="Verdana"/>
                <a:cs typeface="Verdana"/>
              </a:rPr>
              <a:t>i</a:t>
            </a:r>
            <a:r>
              <a:rPr sz="1800" b="1" spc="20" dirty="0">
                <a:latin typeface="Verdana"/>
                <a:cs typeface="Verdana"/>
              </a:rPr>
              <a:t>ous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964254" y="5561112"/>
            <a:ext cx="60452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25" dirty="0">
                <a:latin typeface="Verdana"/>
                <a:cs typeface="Verdana"/>
              </a:rPr>
              <a:t>N</a:t>
            </a:r>
            <a:r>
              <a:rPr sz="1800" b="1" spc="10" dirty="0">
                <a:latin typeface="Verdana"/>
                <a:cs typeface="Verdana"/>
              </a:rPr>
              <a:t>e</a:t>
            </a:r>
            <a:r>
              <a:rPr sz="1800" b="1" spc="30" dirty="0">
                <a:latin typeface="Verdana"/>
                <a:cs typeface="Verdana"/>
              </a:rPr>
              <a:t>w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7707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(3) Simplify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Performance</a:t>
            </a:r>
            <a:r>
              <a:rPr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283715"/>
            <a:ext cx="1047432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4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dirty="0">
                <a:latin typeface="Verdana"/>
                <a:cs typeface="Verdana"/>
              </a:rPr>
              <a:t>NAS</a:t>
            </a:r>
            <a:r>
              <a:rPr sz="2800" spc="-5" dirty="0">
                <a:latin typeface="Verdana"/>
                <a:cs typeface="Verdana"/>
              </a:rPr>
              <a:t> needs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only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rank</a:t>
            </a:r>
            <a:r>
              <a:rPr sz="2800" b="1" spc="2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dirty="0">
                <a:latin typeface="Verdana"/>
                <a:cs typeface="Verdana"/>
              </a:rPr>
              <a:t>performance</a:t>
            </a:r>
            <a:r>
              <a:rPr sz="2800" spc="-5" dirty="0">
                <a:latin typeface="Verdana"/>
                <a:cs typeface="Verdana"/>
              </a:rPr>
              <a:t> values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3:</a:t>
            </a:r>
            <a:r>
              <a:rPr sz="2800" b="1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approximate</a:t>
            </a:r>
            <a:r>
              <a:rPr sz="2800" spc="-5" dirty="0">
                <a:latin typeface="Verdana"/>
                <a:cs typeface="Verdana"/>
              </a:rPr>
              <a:t> metrics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(e.g., latency, </a:t>
            </a:r>
            <a:r>
              <a:rPr sz="2800" dirty="0">
                <a:latin typeface="Verdana"/>
                <a:cs typeface="Verdana"/>
              </a:rPr>
              <a:t>energy)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0970" y="2489111"/>
            <a:ext cx="6995795" cy="3552825"/>
          </a:xfrm>
          <a:custGeom>
            <a:avLst/>
            <a:gdLst/>
            <a:ahLst/>
            <a:cxnLst/>
            <a:rect l="l" t="t" r="r" b="b"/>
            <a:pathLst>
              <a:path w="6995795" h="3552825">
                <a:moveTo>
                  <a:pt x="0" y="0"/>
                </a:moveTo>
                <a:lnTo>
                  <a:pt x="6995351" y="0"/>
                </a:lnTo>
                <a:lnTo>
                  <a:pt x="6995351" y="3552326"/>
                </a:lnTo>
                <a:lnTo>
                  <a:pt x="0" y="3552326"/>
                </a:lnTo>
                <a:lnTo>
                  <a:pt x="0" y="0"/>
                </a:lnTo>
                <a:close/>
              </a:path>
            </a:pathLst>
          </a:custGeom>
          <a:ln w="3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9187" y="2470893"/>
            <a:ext cx="6958965" cy="4559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2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Look-Up</a:t>
            </a:r>
            <a:r>
              <a:rPr sz="20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Table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169" y="2489111"/>
            <a:ext cx="4572635" cy="3552825"/>
          </a:xfrm>
          <a:custGeom>
            <a:avLst/>
            <a:gdLst/>
            <a:ahLst/>
            <a:cxnLst/>
            <a:rect l="l" t="t" r="r" b="b"/>
            <a:pathLst>
              <a:path w="4572635" h="3552825">
                <a:moveTo>
                  <a:pt x="0" y="0"/>
                </a:moveTo>
                <a:lnTo>
                  <a:pt x="4572482" y="0"/>
                </a:lnTo>
                <a:lnTo>
                  <a:pt x="4572482" y="3552326"/>
                </a:lnTo>
                <a:lnTo>
                  <a:pt x="0" y="3552326"/>
                </a:lnTo>
                <a:lnTo>
                  <a:pt x="0" y="0"/>
                </a:lnTo>
                <a:close/>
              </a:path>
            </a:pathLst>
          </a:custGeom>
          <a:ln w="3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86" y="2470893"/>
            <a:ext cx="4536440" cy="4559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207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725"/>
              </a:spcBef>
            </a:pP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Proxy</a:t>
            </a:r>
            <a:r>
              <a:rPr sz="2000" b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Metric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158" y="3004702"/>
            <a:ext cx="4185920" cy="641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36550">
              <a:lnSpc>
                <a:spcPct val="101600"/>
              </a:lnSpc>
              <a:spcBef>
                <a:spcPts val="70"/>
              </a:spcBef>
            </a:pPr>
            <a:r>
              <a:rPr sz="2000" b="1" dirty="0">
                <a:latin typeface="Verdana"/>
                <a:cs typeface="Verdana"/>
              </a:rPr>
              <a:t>Use </a:t>
            </a:r>
            <a:r>
              <a:rPr sz="2000" b="1" spc="5" dirty="0">
                <a:latin typeface="Verdana"/>
                <a:cs typeface="Verdana"/>
              </a:rPr>
              <a:t>an </a:t>
            </a:r>
            <a:r>
              <a:rPr sz="2000" b="1" dirty="0">
                <a:latin typeface="Verdana"/>
                <a:cs typeface="Verdana"/>
              </a:rPr>
              <a:t>easy-to-compute 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metric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to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approximate</a:t>
            </a:r>
            <a:r>
              <a:rPr sz="2000" b="1" spc="-2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target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187" y="2986485"/>
            <a:ext cx="6958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Verdana"/>
                <a:cs typeface="Verdana"/>
              </a:rPr>
              <a:t>Use</a:t>
            </a:r>
            <a:r>
              <a:rPr sz="2000" b="1" spc="-3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table</a:t>
            </a:r>
            <a:r>
              <a:rPr sz="2000" b="1" spc="-3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lookup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139" y="3418179"/>
            <a:ext cx="6612763" cy="254419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44631" y="3673221"/>
            <a:ext cx="3006090" cy="1960880"/>
            <a:chOff x="844631" y="3673221"/>
            <a:chExt cx="3006090" cy="19608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631" y="4073998"/>
              <a:ext cx="1147669" cy="11476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22142" y="3982910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0" y="255038"/>
                  </a:moveTo>
                  <a:lnTo>
                    <a:pt x="4109" y="209195"/>
                  </a:lnTo>
                  <a:lnTo>
                    <a:pt x="15955" y="166047"/>
                  </a:lnTo>
                  <a:lnTo>
                    <a:pt x="34820" y="126315"/>
                  </a:lnTo>
                  <a:lnTo>
                    <a:pt x="59981" y="90720"/>
                  </a:lnTo>
                  <a:lnTo>
                    <a:pt x="90720" y="59981"/>
                  </a:lnTo>
                  <a:lnTo>
                    <a:pt x="126315" y="34820"/>
                  </a:lnTo>
                  <a:lnTo>
                    <a:pt x="166047" y="15955"/>
                  </a:lnTo>
                  <a:lnTo>
                    <a:pt x="209195" y="4109"/>
                  </a:lnTo>
                  <a:lnTo>
                    <a:pt x="255038" y="0"/>
                  </a:lnTo>
                  <a:lnTo>
                    <a:pt x="300882" y="4109"/>
                  </a:lnTo>
                  <a:lnTo>
                    <a:pt x="344030" y="15955"/>
                  </a:lnTo>
                  <a:lnTo>
                    <a:pt x="383761" y="34820"/>
                  </a:lnTo>
                  <a:lnTo>
                    <a:pt x="419356" y="59981"/>
                  </a:lnTo>
                  <a:lnTo>
                    <a:pt x="450095" y="90720"/>
                  </a:lnTo>
                  <a:lnTo>
                    <a:pt x="475257" y="126315"/>
                  </a:lnTo>
                  <a:lnTo>
                    <a:pt x="494121" y="166047"/>
                  </a:lnTo>
                  <a:lnTo>
                    <a:pt x="505968" y="209195"/>
                  </a:lnTo>
                  <a:lnTo>
                    <a:pt x="510077" y="255038"/>
                  </a:lnTo>
                  <a:lnTo>
                    <a:pt x="505968" y="300882"/>
                  </a:lnTo>
                  <a:lnTo>
                    <a:pt x="494121" y="344030"/>
                  </a:lnTo>
                  <a:lnTo>
                    <a:pt x="475257" y="383761"/>
                  </a:lnTo>
                  <a:lnTo>
                    <a:pt x="450095" y="419356"/>
                  </a:lnTo>
                  <a:lnTo>
                    <a:pt x="419356" y="450095"/>
                  </a:lnTo>
                  <a:lnTo>
                    <a:pt x="383761" y="475257"/>
                  </a:lnTo>
                  <a:lnTo>
                    <a:pt x="344030" y="494121"/>
                  </a:lnTo>
                  <a:lnTo>
                    <a:pt x="300882" y="505968"/>
                  </a:lnTo>
                  <a:lnTo>
                    <a:pt x="255038" y="510077"/>
                  </a:lnTo>
                  <a:lnTo>
                    <a:pt x="209195" y="505968"/>
                  </a:lnTo>
                  <a:lnTo>
                    <a:pt x="166047" y="494121"/>
                  </a:lnTo>
                  <a:lnTo>
                    <a:pt x="126315" y="475257"/>
                  </a:lnTo>
                  <a:lnTo>
                    <a:pt x="90720" y="450095"/>
                  </a:lnTo>
                  <a:lnTo>
                    <a:pt x="59981" y="419356"/>
                  </a:lnTo>
                  <a:lnTo>
                    <a:pt x="34820" y="383761"/>
                  </a:lnTo>
                  <a:lnTo>
                    <a:pt x="15955" y="344030"/>
                  </a:lnTo>
                  <a:lnTo>
                    <a:pt x="4109" y="300882"/>
                  </a:lnTo>
                  <a:lnTo>
                    <a:pt x="0" y="255038"/>
                  </a:lnTo>
                  <a:close/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2142" y="4820881"/>
              <a:ext cx="510540" cy="492125"/>
            </a:xfrm>
            <a:custGeom>
              <a:avLst/>
              <a:gdLst/>
              <a:ahLst/>
              <a:cxnLst/>
              <a:rect l="l" t="t" r="r" b="b"/>
              <a:pathLst>
                <a:path w="510539" h="492125">
                  <a:moveTo>
                    <a:pt x="0" y="245930"/>
                  </a:moveTo>
                  <a:lnTo>
                    <a:pt x="4109" y="201724"/>
                  </a:lnTo>
                  <a:lnTo>
                    <a:pt x="15955" y="160117"/>
                  </a:lnTo>
                  <a:lnTo>
                    <a:pt x="34820" y="121804"/>
                  </a:lnTo>
                  <a:lnTo>
                    <a:pt x="59981" y="87480"/>
                  </a:lnTo>
                  <a:lnTo>
                    <a:pt x="90720" y="57839"/>
                  </a:lnTo>
                  <a:lnTo>
                    <a:pt x="126315" y="33576"/>
                  </a:lnTo>
                  <a:lnTo>
                    <a:pt x="166047" y="15386"/>
                  </a:lnTo>
                  <a:lnTo>
                    <a:pt x="209195" y="3962"/>
                  </a:lnTo>
                  <a:lnTo>
                    <a:pt x="255038" y="0"/>
                  </a:lnTo>
                  <a:lnTo>
                    <a:pt x="300882" y="3962"/>
                  </a:lnTo>
                  <a:lnTo>
                    <a:pt x="344030" y="15386"/>
                  </a:lnTo>
                  <a:lnTo>
                    <a:pt x="383761" y="33576"/>
                  </a:lnTo>
                  <a:lnTo>
                    <a:pt x="419356" y="57839"/>
                  </a:lnTo>
                  <a:lnTo>
                    <a:pt x="450095" y="87480"/>
                  </a:lnTo>
                  <a:lnTo>
                    <a:pt x="475257" y="121804"/>
                  </a:lnTo>
                  <a:lnTo>
                    <a:pt x="494121" y="160117"/>
                  </a:lnTo>
                  <a:lnTo>
                    <a:pt x="505968" y="201724"/>
                  </a:lnTo>
                  <a:lnTo>
                    <a:pt x="510077" y="245930"/>
                  </a:lnTo>
                  <a:lnTo>
                    <a:pt x="505968" y="290136"/>
                  </a:lnTo>
                  <a:lnTo>
                    <a:pt x="494121" y="331743"/>
                  </a:lnTo>
                  <a:lnTo>
                    <a:pt x="475257" y="370055"/>
                  </a:lnTo>
                  <a:lnTo>
                    <a:pt x="450095" y="404379"/>
                  </a:lnTo>
                  <a:lnTo>
                    <a:pt x="419356" y="434020"/>
                  </a:lnTo>
                  <a:lnTo>
                    <a:pt x="383761" y="458283"/>
                  </a:lnTo>
                  <a:lnTo>
                    <a:pt x="344030" y="476474"/>
                  </a:lnTo>
                  <a:lnTo>
                    <a:pt x="300882" y="487898"/>
                  </a:lnTo>
                  <a:lnTo>
                    <a:pt x="255038" y="491860"/>
                  </a:lnTo>
                  <a:lnTo>
                    <a:pt x="209195" y="487898"/>
                  </a:lnTo>
                  <a:lnTo>
                    <a:pt x="166047" y="476474"/>
                  </a:lnTo>
                  <a:lnTo>
                    <a:pt x="126315" y="458283"/>
                  </a:lnTo>
                  <a:lnTo>
                    <a:pt x="90720" y="434020"/>
                  </a:lnTo>
                  <a:lnTo>
                    <a:pt x="59981" y="404379"/>
                  </a:lnTo>
                  <a:lnTo>
                    <a:pt x="34820" y="370055"/>
                  </a:lnTo>
                  <a:lnTo>
                    <a:pt x="15955" y="331743"/>
                  </a:lnTo>
                  <a:lnTo>
                    <a:pt x="4109" y="290136"/>
                  </a:lnTo>
                  <a:lnTo>
                    <a:pt x="0" y="245930"/>
                  </a:lnTo>
                  <a:close/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5014" y="4055770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5" h="356235">
                  <a:moveTo>
                    <a:pt x="0" y="0"/>
                  </a:moveTo>
                  <a:lnTo>
                    <a:pt x="356038" y="356038"/>
                  </a:lnTo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5014" y="4055776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5" h="356235">
                  <a:moveTo>
                    <a:pt x="0" y="356038"/>
                  </a:moveTo>
                  <a:lnTo>
                    <a:pt x="356038" y="0"/>
                  </a:lnTo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2142" y="5057711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4">
                  <a:moveTo>
                    <a:pt x="0" y="0"/>
                  </a:moveTo>
                  <a:lnTo>
                    <a:pt x="503516" y="1"/>
                  </a:lnTo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77183" y="4820881"/>
              <a:ext cx="0" cy="503555"/>
            </a:xfrm>
            <a:custGeom>
              <a:avLst/>
              <a:gdLst/>
              <a:ahLst/>
              <a:cxnLst/>
              <a:rect l="l" t="t" r="r" b="b"/>
              <a:pathLst>
                <a:path h="503554">
                  <a:moveTo>
                    <a:pt x="0" y="0"/>
                  </a:moveTo>
                  <a:lnTo>
                    <a:pt x="1" y="503516"/>
                  </a:lnTo>
                </a:path>
              </a:pathLst>
            </a:custGeom>
            <a:ln w="36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01799" y="3673220"/>
              <a:ext cx="1430655" cy="1960880"/>
            </a:xfrm>
            <a:custGeom>
              <a:avLst/>
              <a:gdLst/>
              <a:ahLst/>
              <a:cxnLst/>
              <a:rect l="l" t="t" r="r" b="b"/>
              <a:pathLst>
                <a:path w="1430654" h="1960879">
                  <a:moveTo>
                    <a:pt x="418985" y="1056589"/>
                  </a:moveTo>
                  <a:lnTo>
                    <a:pt x="337007" y="974610"/>
                  </a:lnTo>
                  <a:lnTo>
                    <a:pt x="337007" y="1015593"/>
                  </a:lnTo>
                  <a:lnTo>
                    <a:pt x="0" y="1015593"/>
                  </a:lnTo>
                  <a:lnTo>
                    <a:pt x="0" y="1097572"/>
                  </a:lnTo>
                  <a:lnTo>
                    <a:pt x="337007" y="1097572"/>
                  </a:lnTo>
                  <a:lnTo>
                    <a:pt x="337007" y="1138555"/>
                  </a:lnTo>
                  <a:lnTo>
                    <a:pt x="418985" y="1056589"/>
                  </a:lnTo>
                  <a:close/>
                </a:path>
                <a:path w="1430654" h="1960879">
                  <a:moveTo>
                    <a:pt x="1138555" y="1371028"/>
                  </a:moveTo>
                  <a:lnTo>
                    <a:pt x="828865" y="1371028"/>
                  </a:lnTo>
                  <a:lnTo>
                    <a:pt x="828865" y="582942"/>
                  </a:lnTo>
                  <a:lnTo>
                    <a:pt x="1011034" y="582942"/>
                  </a:lnTo>
                  <a:lnTo>
                    <a:pt x="1011034" y="619379"/>
                  </a:lnTo>
                  <a:lnTo>
                    <a:pt x="1083894" y="582942"/>
                  </a:lnTo>
                  <a:lnTo>
                    <a:pt x="1120343" y="564718"/>
                  </a:lnTo>
                  <a:lnTo>
                    <a:pt x="1083906" y="546506"/>
                  </a:lnTo>
                  <a:lnTo>
                    <a:pt x="1011034" y="510070"/>
                  </a:lnTo>
                  <a:lnTo>
                    <a:pt x="1011034" y="546506"/>
                  </a:lnTo>
                  <a:lnTo>
                    <a:pt x="810653" y="546506"/>
                  </a:lnTo>
                  <a:lnTo>
                    <a:pt x="803554" y="547941"/>
                  </a:lnTo>
                  <a:lnTo>
                    <a:pt x="797763" y="551840"/>
                  </a:lnTo>
                  <a:lnTo>
                    <a:pt x="793864" y="557631"/>
                  </a:lnTo>
                  <a:lnTo>
                    <a:pt x="792441" y="564718"/>
                  </a:lnTo>
                  <a:lnTo>
                    <a:pt x="792441" y="1389240"/>
                  </a:lnTo>
                  <a:lnTo>
                    <a:pt x="793864" y="1396339"/>
                  </a:lnTo>
                  <a:lnTo>
                    <a:pt x="797763" y="1402118"/>
                  </a:lnTo>
                  <a:lnTo>
                    <a:pt x="803554" y="1406029"/>
                  </a:lnTo>
                  <a:lnTo>
                    <a:pt x="810653" y="1407452"/>
                  </a:lnTo>
                  <a:lnTo>
                    <a:pt x="1138555" y="1407452"/>
                  </a:lnTo>
                  <a:lnTo>
                    <a:pt x="1138555" y="1389240"/>
                  </a:lnTo>
                  <a:lnTo>
                    <a:pt x="1138555" y="1371028"/>
                  </a:lnTo>
                  <a:close/>
                </a:path>
                <a:path w="1430654" h="1960879">
                  <a:moveTo>
                    <a:pt x="1430032" y="1851228"/>
                  </a:moveTo>
                  <a:lnTo>
                    <a:pt x="1393596" y="1851228"/>
                  </a:lnTo>
                  <a:lnTo>
                    <a:pt x="1393596" y="1639531"/>
                  </a:lnTo>
                  <a:lnTo>
                    <a:pt x="1357160" y="1639531"/>
                  </a:lnTo>
                  <a:lnTo>
                    <a:pt x="1357160" y="1851228"/>
                  </a:lnTo>
                  <a:lnTo>
                    <a:pt x="1320736" y="1851228"/>
                  </a:lnTo>
                  <a:lnTo>
                    <a:pt x="1375384" y="1960537"/>
                  </a:lnTo>
                  <a:lnTo>
                    <a:pt x="1420926" y="1869440"/>
                  </a:lnTo>
                  <a:lnTo>
                    <a:pt x="1430032" y="1851228"/>
                  </a:lnTo>
                  <a:close/>
                </a:path>
                <a:path w="1430654" h="1960879">
                  <a:moveTo>
                    <a:pt x="1430032" y="1031455"/>
                  </a:moveTo>
                  <a:lnTo>
                    <a:pt x="1393596" y="1031455"/>
                  </a:lnTo>
                  <a:lnTo>
                    <a:pt x="1393596" y="819759"/>
                  </a:lnTo>
                  <a:lnTo>
                    <a:pt x="1357160" y="819759"/>
                  </a:lnTo>
                  <a:lnTo>
                    <a:pt x="1357160" y="1031455"/>
                  </a:lnTo>
                  <a:lnTo>
                    <a:pt x="1320736" y="1031455"/>
                  </a:lnTo>
                  <a:lnTo>
                    <a:pt x="1375384" y="1140764"/>
                  </a:lnTo>
                  <a:lnTo>
                    <a:pt x="1420914" y="1049680"/>
                  </a:lnTo>
                  <a:lnTo>
                    <a:pt x="1430032" y="1031455"/>
                  </a:lnTo>
                  <a:close/>
                </a:path>
                <a:path w="1430654" h="1960879">
                  <a:moveTo>
                    <a:pt x="1430032" y="211696"/>
                  </a:moveTo>
                  <a:lnTo>
                    <a:pt x="1393596" y="211696"/>
                  </a:lnTo>
                  <a:lnTo>
                    <a:pt x="1393596" y="0"/>
                  </a:lnTo>
                  <a:lnTo>
                    <a:pt x="1357160" y="0"/>
                  </a:lnTo>
                  <a:lnTo>
                    <a:pt x="1357160" y="211696"/>
                  </a:lnTo>
                  <a:lnTo>
                    <a:pt x="1320736" y="211696"/>
                  </a:lnTo>
                  <a:lnTo>
                    <a:pt x="1375384" y="321005"/>
                  </a:lnTo>
                  <a:lnTo>
                    <a:pt x="1420914" y="229920"/>
                  </a:lnTo>
                  <a:lnTo>
                    <a:pt x="1430032" y="211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1799" y="4647831"/>
              <a:ext cx="419100" cy="164465"/>
            </a:xfrm>
            <a:custGeom>
              <a:avLst/>
              <a:gdLst/>
              <a:ahLst/>
              <a:cxnLst/>
              <a:rect l="l" t="t" r="r" b="b"/>
              <a:pathLst>
                <a:path w="419100" h="164464">
                  <a:moveTo>
                    <a:pt x="0" y="40988"/>
                  </a:moveTo>
                  <a:lnTo>
                    <a:pt x="337015" y="40988"/>
                  </a:lnTo>
                  <a:lnTo>
                    <a:pt x="337015" y="0"/>
                  </a:lnTo>
                  <a:lnTo>
                    <a:pt x="418992" y="81976"/>
                  </a:lnTo>
                  <a:lnTo>
                    <a:pt x="337015" y="163953"/>
                  </a:lnTo>
                  <a:lnTo>
                    <a:pt x="337015" y="122965"/>
                  </a:lnTo>
                  <a:lnTo>
                    <a:pt x="0" y="122965"/>
                  </a:lnTo>
                  <a:lnTo>
                    <a:pt x="0" y="40988"/>
                  </a:lnTo>
                  <a:close/>
                </a:path>
              </a:pathLst>
            </a:custGeom>
            <a:ln w="18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3271" y="5646164"/>
            <a:ext cx="1141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Verdana"/>
                <a:cs typeface="Verdana"/>
              </a:rPr>
              <a:t>L</a:t>
            </a:r>
            <a:r>
              <a:rPr sz="2000" b="1" dirty="0">
                <a:latin typeface="Verdana"/>
                <a:cs typeface="Verdana"/>
              </a:rPr>
              <a:t>at</a:t>
            </a:r>
            <a:r>
              <a:rPr sz="2000" b="1" spc="-5" dirty="0">
                <a:latin typeface="Verdana"/>
                <a:cs typeface="Verdana"/>
              </a:rPr>
              <a:t>e</a:t>
            </a:r>
            <a:r>
              <a:rPr sz="2000" b="1" spc="5" dirty="0">
                <a:latin typeface="Verdana"/>
                <a:cs typeface="Verdana"/>
              </a:rPr>
              <a:t>ncy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106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6168" y="5646164"/>
            <a:ext cx="11080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latin typeface="Verdana"/>
                <a:cs typeface="Verdana"/>
              </a:rPr>
              <a:t>#</a:t>
            </a:r>
            <a:r>
              <a:rPr sz="2000" b="1" spc="-8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MACs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4453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20" dirty="0"/>
              <a:t> </a:t>
            </a:r>
            <a:r>
              <a:rPr spc="-5" dirty="0"/>
              <a:t>Considerations</a:t>
            </a:r>
            <a:r>
              <a:rPr spc="-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NAS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107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285408"/>
            <a:ext cx="10125075" cy="411670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b="1" dirty="0">
                <a:latin typeface="Verdana"/>
                <a:cs typeface="Verdana"/>
              </a:rPr>
              <a:t>The components </a:t>
            </a:r>
            <a:r>
              <a:rPr sz="2800" b="1" spc="-5" dirty="0">
                <a:latin typeface="Verdana"/>
                <a:cs typeface="Verdana"/>
              </a:rPr>
              <a:t>may</a:t>
            </a:r>
            <a:r>
              <a:rPr sz="2800" b="1" dirty="0">
                <a:latin typeface="Verdana"/>
                <a:cs typeface="Verdana"/>
              </a:rPr>
              <a:t> not</a:t>
            </a:r>
            <a:r>
              <a:rPr sz="2800" b="1" spc="-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be chosen</a:t>
            </a:r>
            <a:r>
              <a:rPr sz="2800" b="1" spc="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individually</a:t>
            </a:r>
            <a:endParaRPr sz="2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Some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optimization algorithms limit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5" dirty="0">
                <a:latin typeface="Verdana"/>
                <a:cs typeface="Verdana"/>
              </a:rPr>
              <a:t> search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space</a:t>
            </a:r>
            <a:endParaRPr sz="2400">
              <a:latin typeface="Verdana"/>
              <a:cs typeface="Verdana"/>
            </a:endParaRPr>
          </a:p>
          <a:p>
            <a:pPr marL="920115" marR="318770" lvl="1" indent="-436880">
              <a:lnSpc>
                <a:spcPct val="1008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Type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performance </a:t>
            </a:r>
            <a:r>
              <a:rPr sz="2400" spc="-5" dirty="0">
                <a:latin typeface="Verdana"/>
                <a:cs typeface="Verdana"/>
              </a:rPr>
              <a:t>metric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limit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selection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optimization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algorithms</a:t>
            </a:r>
            <a:endParaRPr sz="2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2060"/>
              </a:buClr>
              <a:buFont typeface="Wingdings"/>
              <a:buChar char=""/>
            </a:pPr>
            <a:endParaRPr sz="37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b="1" spc="-5" dirty="0">
                <a:latin typeface="Verdana"/>
                <a:cs typeface="Verdana"/>
              </a:rPr>
              <a:t>Commonly </a:t>
            </a:r>
            <a:r>
              <a:rPr sz="2800" b="1" dirty="0">
                <a:latin typeface="Verdana"/>
                <a:cs typeface="Verdana"/>
              </a:rPr>
              <a:t>overlooked </a:t>
            </a:r>
            <a:r>
              <a:rPr sz="2800" b="1" spc="-5" dirty="0">
                <a:latin typeface="Verdana"/>
                <a:cs typeface="Verdana"/>
              </a:rPr>
              <a:t>properties</a:t>
            </a:r>
            <a:endParaRPr sz="2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complexity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implementation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-5" dirty="0">
                <a:latin typeface="Verdana"/>
                <a:cs typeface="Verdana"/>
              </a:rPr>
              <a:t> ease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tuning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hyperparameters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optimization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The probability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convergence</a:t>
            </a:r>
            <a:r>
              <a:rPr sz="2400" dirty="0">
                <a:latin typeface="Verdana"/>
                <a:cs typeface="Verdana"/>
              </a:rPr>
              <a:t> 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good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architecture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100526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5" dirty="0">
                <a:solidFill>
                  <a:srgbClr val="FFFFFF"/>
                </a:solidFill>
              </a:rPr>
              <a:t>Hardware</a:t>
            </a:r>
            <a:r>
              <a:rPr sz="7200" spc="-2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In</a:t>
            </a:r>
            <a:r>
              <a:rPr sz="7200" spc="-10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the</a:t>
            </a:r>
            <a:r>
              <a:rPr sz="7200" spc="-20" dirty="0">
                <a:solidFill>
                  <a:srgbClr val="FFFFFF"/>
                </a:solidFill>
              </a:rPr>
              <a:t> </a:t>
            </a:r>
            <a:r>
              <a:rPr sz="7200" spc="5" dirty="0">
                <a:solidFill>
                  <a:srgbClr val="FFFFFF"/>
                </a:solidFill>
              </a:rPr>
              <a:t>Loop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108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34771"/>
            <a:ext cx="10051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How</a:t>
            </a:r>
            <a:r>
              <a:rPr sz="3600" spc="-15" dirty="0"/>
              <a:t> </a:t>
            </a:r>
            <a:r>
              <a:rPr sz="3600" spc="-5" dirty="0"/>
              <a:t>to</a:t>
            </a:r>
            <a:r>
              <a:rPr sz="3600" spc="-10" dirty="0"/>
              <a:t> </a:t>
            </a:r>
            <a:r>
              <a:rPr sz="3600" spc="-5" dirty="0"/>
              <a:t>Evaluate</a:t>
            </a:r>
            <a:r>
              <a:rPr sz="3600" spc="-10" dirty="0"/>
              <a:t> </a:t>
            </a:r>
            <a:r>
              <a:rPr sz="3600" spc="-5" dirty="0"/>
              <a:t>Complexity</a:t>
            </a:r>
            <a:r>
              <a:rPr sz="3600" spc="-25" dirty="0"/>
              <a:t> </a:t>
            </a:r>
            <a:r>
              <a:rPr sz="3600" dirty="0"/>
              <a:t>of</a:t>
            </a:r>
            <a:r>
              <a:rPr sz="3600" spc="-15" dirty="0"/>
              <a:t> </a:t>
            </a:r>
            <a:r>
              <a:rPr sz="3600" spc="-5" dirty="0"/>
              <a:t>DNN</a:t>
            </a:r>
            <a:r>
              <a:rPr sz="3600" spc="-20" dirty="0"/>
              <a:t> </a:t>
            </a:r>
            <a:r>
              <a:rPr sz="3600" spc="-5" dirty="0"/>
              <a:t>Model?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4175" y="1212596"/>
            <a:ext cx="11421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Number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MACs</a:t>
            </a:r>
            <a:r>
              <a:rPr sz="2400" dirty="0">
                <a:latin typeface="Verdana"/>
                <a:cs typeface="Verdana"/>
              </a:rPr>
              <a:t> 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weights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are</a:t>
            </a:r>
            <a:r>
              <a:rPr sz="2400" dirty="0">
                <a:latin typeface="Verdana"/>
                <a:cs typeface="Verdana"/>
              </a:rPr>
              <a:t> not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good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proxies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latency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energy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12" y="2439671"/>
            <a:ext cx="5166053" cy="32453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4683" y="1840484"/>
            <a:ext cx="37826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52120" marR="5080" indent="-440055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Verdana"/>
                <a:cs typeface="Verdana"/>
              </a:rPr>
              <a:t>#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operations</a:t>
            </a:r>
            <a:r>
              <a:rPr sz="1800" spc="-5" dirty="0">
                <a:latin typeface="Verdana"/>
                <a:cs typeface="Verdana"/>
              </a:rPr>
              <a:t> (MACs) does not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approximate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latency </a:t>
            </a:r>
            <a:r>
              <a:rPr sz="1800" dirty="0">
                <a:latin typeface="Verdana"/>
                <a:cs typeface="Verdana"/>
              </a:rPr>
              <a:t>well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090" y="5736336"/>
            <a:ext cx="5586730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sz="1100" spc="-40" dirty="0">
                <a:latin typeface="Verdana"/>
                <a:cs typeface="Verdana"/>
              </a:rPr>
              <a:t>S</a:t>
            </a:r>
            <a:r>
              <a:rPr sz="1100" spc="-30" dirty="0">
                <a:latin typeface="Verdana"/>
                <a:cs typeface="Verdana"/>
              </a:rPr>
              <a:t>o</a:t>
            </a:r>
            <a:r>
              <a:rPr sz="1100" spc="-35" dirty="0">
                <a:latin typeface="Verdana"/>
                <a:cs typeface="Verdana"/>
              </a:rPr>
              <a:t>u</a:t>
            </a:r>
            <a:r>
              <a:rPr sz="1100" spc="-20" dirty="0">
                <a:latin typeface="Verdana"/>
                <a:cs typeface="Verdana"/>
              </a:rPr>
              <a:t>r</a:t>
            </a:r>
            <a:r>
              <a:rPr sz="1100" spc="-25" dirty="0">
                <a:latin typeface="Verdana"/>
                <a:cs typeface="Verdana"/>
              </a:rPr>
              <a:t>c</a:t>
            </a:r>
            <a:r>
              <a:rPr sz="1100" spc="-35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:</a:t>
            </a:r>
            <a:r>
              <a:rPr sz="1100" spc="-40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G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30" dirty="0">
                <a:latin typeface="Verdana"/>
                <a:cs typeface="Verdana"/>
              </a:rPr>
              <a:t>o</a:t>
            </a:r>
            <a:r>
              <a:rPr sz="1100" spc="-40" dirty="0">
                <a:latin typeface="Verdana"/>
                <a:cs typeface="Verdana"/>
              </a:rPr>
              <a:t>g</a:t>
            </a:r>
            <a:r>
              <a:rPr sz="1100" spc="-15" dirty="0">
                <a:latin typeface="Verdana"/>
                <a:cs typeface="Verdana"/>
              </a:rPr>
              <a:t>l</a:t>
            </a:r>
            <a:r>
              <a:rPr sz="1100" dirty="0">
                <a:latin typeface="Verdana"/>
                <a:cs typeface="Verdana"/>
              </a:rPr>
              <a:t>e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ts val="1310"/>
              </a:lnSpc>
            </a:pPr>
            <a:r>
              <a:rPr sz="1100" spc="-30" dirty="0">
                <a:latin typeface="Verdana"/>
                <a:cs typeface="Verdana"/>
              </a:rPr>
              <a:t>(</a:t>
            </a:r>
            <a:r>
              <a:rPr sz="1100" u="sng" spc="-30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https://ai.googleblog.com/2018/04/introducing-cvpr-2018-on-device-visual.html</a:t>
            </a:r>
            <a:r>
              <a:rPr sz="1100" spc="-30" dirty="0">
                <a:latin typeface="Verdana"/>
                <a:cs typeface="Verdana"/>
              </a:rPr>
              <a:t>)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61263" y="3017952"/>
            <a:ext cx="2330450" cy="2291715"/>
            <a:chOff x="7161263" y="3017952"/>
            <a:chExt cx="2330450" cy="22917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4352" y="3017952"/>
              <a:ext cx="1227340" cy="12465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7560" y="4111043"/>
              <a:ext cx="2243734" cy="1198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1263" y="3219310"/>
              <a:ext cx="1227340" cy="15054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1100" y="3017952"/>
              <a:ext cx="757499" cy="12369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21014" y="3088792"/>
              <a:ext cx="1096010" cy="1106805"/>
            </a:xfrm>
            <a:custGeom>
              <a:avLst/>
              <a:gdLst/>
              <a:ahLst/>
              <a:cxnLst/>
              <a:rect l="l" t="t" r="r" b="b"/>
              <a:pathLst>
                <a:path w="1096009" h="1106804">
                  <a:moveTo>
                    <a:pt x="0" y="0"/>
                  </a:moveTo>
                  <a:lnTo>
                    <a:pt x="0" y="1095451"/>
                  </a:lnTo>
                  <a:lnTo>
                    <a:pt x="1095400" y="1106639"/>
                  </a:lnTo>
                  <a:lnTo>
                    <a:pt x="1094396" y="1046655"/>
                  </a:lnTo>
                  <a:lnTo>
                    <a:pt x="1091224" y="998406"/>
                  </a:lnTo>
                  <a:lnTo>
                    <a:pt x="1085991" y="950748"/>
                  </a:lnTo>
                  <a:lnTo>
                    <a:pt x="1078742" y="903725"/>
                  </a:lnTo>
                  <a:lnTo>
                    <a:pt x="1069521" y="857383"/>
                  </a:lnTo>
                  <a:lnTo>
                    <a:pt x="1058374" y="811765"/>
                  </a:lnTo>
                  <a:lnTo>
                    <a:pt x="1045344" y="766917"/>
                  </a:lnTo>
                  <a:lnTo>
                    <a:pt x="1030477" y="722882"/>
                  </a:lnTo>
                  <a:lnTo>
                    <a:pt x="1013816" y="679706"/>
                  </a:lnTo>
                  <a:lnTo>
                    <a:pt x="995406" y="637432"/>
                  </a:lnTo>
                  <a:lnTo>
                    <a:pt x="975292" y="596106"/>
                  </a:lnTo>
                  <a:lnTo>
                    <a:pt x="953518" y="555771"/>
                  </a:lnTo>
                  <a:lnTo>
                    <a:pt x="930129" y="516473"/>
                  </a:lnTo>
                  <a:lnTo>
                    <a:pt x="905170" y="478256"/>
                  </a:lnTo>
                  <a:lnTo>
                    <a:pt x="878684" y="441165"/>
                  </a:lnTo>
                  <a:lnTo>
                    <a:pt x="850716" y="405243"/>
                  </a:lnTo>
                  <a:lnTo>
                    <a:pt x="821312" y="370536"/>
                  </a:lnTo>
                  <a:lnTo>
                    <a:pt x="790514" y="337087"/>
                  </a:lnTo>
                  <a:lnTo>
                    <a:pt x="758369" y="304942"/>
                  </a:lnTo>
                  <a:lnTo>
                    <a:pt x="724920" y="274146"/>
                  </a:lnTo>
                  <a:lnTo>
                    <a:pt x="690212" y="244742"/>
                  </a:lnTo>
                  <a:lnTo>
                    <a:pt x="654290" y="216775"/>
                  </a:lnTo>
                  <a:lnTo>
                    <a:pt x="617198" y="190289"/>
                  </a:lnTo>
                  <a:lnTo>
                    <a:pt x="578980" y="165330"/>
                  </a:lnTo>
                  <a:lnTo>
                    <a:pt x="539682" y="141941"/>
                  </a:lnTo>
                  <a:lnTo>
                    <a:pt x="499347" y="120168"/>
                  </a:lnTo>
                  <a:lnTo>
                    <a:pt x="458020" y="100054"/>
                  </a:lnTo>
                  <a:lnTo>
                    <a:pt x="415746" y="81645"/>
                  </a:lnTo>
                  <a:lnTo>
                    <a:pt x="372570" y="64985"/>
                  </a:lnTo>
                  <a:lnTo>
                    <a:pt x="328535" y="50117"/>
                  </a:lnTo>
                  <a:lnTo>
                    <a:pt x="283686" y="37088"/>
                  </a:lnTo>
                  <a:lnTo>
                    <a:pt x="238068" y="25941"/>
                  </a:lnTo>
                  <a:lnTo>
                    <a:pt x="191726" y="16721"/>
                  </a:lnTo>
                  <a:lnTo>
                    <a:pt x="144703" y="9472"/>
                  </a:lnTo>
                  <a:lnTo>
                    <a:pt x="97045" y="4239"/>
                  </a:lnTo>
                  <a:lnTo>
                    <a:pt x="48795" y="1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29970" y="4184243"/>
              <a:ext cx="2086610" cy="1096010"/>
            </a:xfrm>
            <a:custGeom>
              <a:avLst/>
              <a:gdLst/>
              <a:ahLst/>
              <a:cxnLst/>
              <a:rect l="l" t="t" r="r" b="b"/>
              <a:pathLst>
                <a:path w="2086609" h="1096010">
                  <a:moveTo>
                    <a:pt x="991044" y="0"/>
                  </a:moveTo>
                  <a:lnTo>
                    <a:pt x="0" y="466750"/>
                  </a:lnTo>
                  <a:lnTo>
                    <a:pt x="22441" y="511707"/>
                  </a:lnTo>
                  <a:lnTo>
                    <a:pt x="46756" y="555320"/>
                  </a:lnTo>
                  <a:lnTo>
                    <a:pt x="72882" y="597548"/>
                  </a:lnTo>
                  <a:lnTo>
                    <a:pt x="100756" y="638351"/>
                  </a:lnTo>
                  <a:lnTo>
                    <a:pt x="130318" y="677690"/>
                  </a:lnTo>
                  <a:lnTo>
                    <a:pt x="161504" y="715524"/>
                  </a:lnTo>
                  <a:lnTo>
                    <a:pt x="194252" y="751814"/>
                  </a:lnTo>
                  <a:lnTo>
                    <a:pt x="228500" y="786519"/>
                  </a:lnTo>
                  <a:lnTo>
                    <a:pt x="264186" y="819600"/>
                  </a:lnTo>
                  <a:lnTo>
                    <a:pt x="301247" y="851017"/>
                  </a:lnTo>
                  <a:lnTo>
                    <a:pt x="339621" y="880730"/>
                  </a:lnTo>
                  <a:lnTo>
                    <a:pt x="379246" y="908699"/>
                  </a:lnTo>
                  <a:lnTo>
                    <a:pt x="420060" y="934883"/>
                  </a:lnTo>
                  <a:lnTo>
                    <a:pt x="461999" y="959243"/>
                  </a:lnTo>
                  <a:lnTo>
                    <a:pt x="505003" y="981740"/>
                  </a:lnTo>
                  <a:lnTo>
                    <a:pt x="549009" y="1002333"/>
                  </a:lnTo>
                  <a:lnTo>
                    <a:pt x="593954" y="1020981"/>
                  </a:lnTo>
                  <a:lnTo>
                    <a:pt x="639777" y="1037646"/>
                  </a:lnTo>
                  <a:lnTo>
                    <a:pt x="686414" y="1052287"/>
                  </a:lnTo>
                  <a:lnTo>
                    <a:pt x="733805" y="1064865"/>
                  </a:lnTo>
                  <a:lnTo>
                    <a:pt x="781885" y="1075339"/>
                  </a:lnTo>
                  <a:lnTo>
                    <a:pt x="830594" y="1083669"/>
                  </a:lnTo>
                  <a:lnTo>
                    <a:pt x="879869" y="1089816"/>
                  </a:lnTo>
                  <a:lnTo>
                    <a:pt x="929648" y="1093740"/>
                  </a:lnTo>
                  <a:lnTo>
                    <a:pt x="979868" y="1095400"/>
                  </a:lnTo>
                  <a:lnTo>
                    <a:pt x="1028672" y="1094830"/>
                  </a:lnTo>
                  <a:lnTo>
                    <a:pt x="1076950" y="1092151"/>
                  </a:lnTo>
                  <a:lnTo>
                    <a:pt x="1124659" y="1087404"/>
                  </a:lnTo>
                  <a:lnTo>
                    <a:pt x="1171753" y="1080636"/>
                  </a:lnTo>
                  <a:lnTo>
                    <a:pt x="1218186" y="1071889"/>
                  </a:lnTo>
                  <a:lnTo>
                    <a:pt x="1263915" y="1061208"/>
                  </a:lnTo>
                  <a:lnTo>
                    <a:pt x="1308894" y="1048636"/>
                  </a:lnTo>
                  <a:lnTo>
                    <a:pt x="1353078" y="1034219"/>
                  </a:lnTo>
                  <a:lnTo>
                    <a:pt x="1396422" y="1018000"/>
                  </a:lnTo>
                  <a:lnTo>
                    <a:pt x="1438882" y="1000023"/>
                  </a:lnTo>
                  <a:lnTo>
                    <a:pt x="1480411" y="980332"/>
                  </a:lnTo>
                  <a:lnTo>
                    <a:pt x="1520966" y="958971"/>
                  </a:lnTo>
                  <a:lnTo>
                    <a:pt x="1560501" y="935985"/>
                  </a:lnTo>
                  <a:lnTo>
                    <a:pt x="1598971" y="911417"/>
                  </a:lnTo>
                  <a:lnTo>
                    <a:pt x="1636331" y="885312"/>
                  </a:lnTo>
                  <a:lnTo>
                    <a:pt x="1672537" y="857713"/>
                  </a:lnTo>
                  <a:lnTo>
                    <a:pt x="1707542" y="828664"/>
                  </a:lnTo>
                  <a:lnTo>
                    <a:pt x="1741304" y="798210"/>
                  </a:lnTo>
                  <a:lnTo>
                    <a:pt x="1773775" y="766395"/>
                  </a:lnTo>
                  <a:lnTo>
                    <a:pt x="1804912" y="733263"/>
                  </a:lnTo>
                  <a:lnTo>
                    <a:pt x="1834669" y="698858"/>
                  </a:lnTo>
                  <a:lnTo>
                    <a:pt x="1863001" y="663223"/>
                  </a:lnTo>
                  <a:lnTo>
                    <a:pt x="1889864" y="626404"/>
                  </a:lnTo>
                  <a:lnTo>
                    <a:pt x="1915212" y="588444"/>
                  </a:lnTo>
                  <a:lnTo>
                    <a:pt x="1939001" y="549387"/>
                  </a:lnTo>
                  <a:lnTo>
                    <a:pt x="1961185" y="509277"/>
                  </a:lnTo>
                  <a:lnTo>
                    <a:pt x="1981720" y="468158"/>
                  </a:lnTo>
                  <a:lnTo>
                    <a:pt x="2000560" y="426075"/>
                  </a:lnTo>
                  <a:lnTo>
                    <a:pt x="2017660" y="383071"/>
                  </a:lnTo>
                  <a:lnTo>
                    <a:pt x="2032976" y="339191"/>
                  </a:lnTo>
                  <a:lnTo>
                    <a:pt x="2046463" y="294478"/>
                  </a:lnTo>
                  <a:lnTo>
                    <a:pt x="2058075" y="248977"/>
                  </a:lnTo>
                  <a:lnTo>
                    <a:pt x="2067768" y="202731"/>
                  </a:lnTo>
                  <a:lnTo>
                    <a:pt x="2075496" y="155786"/>
                  </a:lnTo>
                  <a:lnTo>
                    <a:pt x="2081215" y="108184"/>
                  </a:lnTo>
                  <a:lnTo>
                    <a:pt x="2084879" y="59970"/>
                  </a:lnTo>
                  <a:lnTo>
                    <a:pt x="2086444" y="11188"/>
                  </a:lnTo>
                  <a:lnTo>
                    <a:pt x="99104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5512" y="3286442"/>
              <a:ext cx="1096010" cy="1364615"/>
            </a:xfrm>
            <a:custGeom>
              <a:avLst/>
              <a:gdLst/>
              <a:ahLst/>
              <a:cxnLst/>
              <a:rect l="l" t="t" r="r" b="b"/>
              <a:pathLst>
                <a:path w="1096009" h="1364614">
                  <a:moveTo>
                    <a:pt x="467817" y="0"/>
                  </a:moveTo>
                  <a:lnTo>
                    <a:pt x="428853" y="28525"/>
                  </a:lnTo>
                  <a:lnTo>
                    <a:pt x="391469" y="58479"/>
                  </a:lnTo>
                  <a:lnTo>
                    <a:pt x="355680" y="89803"/>
                  </a:lnTo>
                  <a:lnTo>
                    <a:pt x="321504" y="122435"/>
                  </a:lnTo>
                  <a:lnTo>
                    <a:pt x="288956" y="156314"/>
                  </a:lnTo>
                  <a:lnTo>
                    <a:pt x="258053" y="191379"/>
                  </a:lnTo>
                  <a:lnTo>
                    <a:pt x="228810" y="227571"/>
                  </a:lnTo>
                  <a:lnTo>
                    <a:pt x="201245" y="264827"/>
                  </a:lnTo>
                  <a:lnTo>
                    <a:pt x="175372" y="303088"/>
                  </a:lnTo>
                  <a:lnTo>
                    <a:pt x="151209" y="342292"/>
                  </a:lnTo>
                  <a:lnTo>
                    <a:pt x="128771" y="382378"/>
                  </a:lnTo>
                  <a:lnTo>
                    <a:pt x="108075" y="423287"/>
                  </a:lnTo>
                  <a:lnTo>
                    <a:pt x="89137" y="464956"/>
                  </a:lnTo>
                  <a:lnTo>
                    <a:pt x="71973" y="507326"/>
                  </a:lnTo>
                  <a:lnTo>
                    <a:pt x="56599" y="550335"/>
                  </a:lnTo>
                  <a:lnTo>
                    <a:pt x="43031" y="593923"/>
                  </a:lnTo>
                  <a:lnTo>
                    <a:pt x="31287" y="638028"/>
                  </a:lnTo>
                  <a:lnTo>
                    <a:pt x="21381" y="682591"/>
                  </a:lnTo>
                  <a:lnTo>
                    <a:pt x="13330" y="727550"/>
                  </a:lnTo>
                  <a:lnTo>
                    <a:pt x="7150" y="772845"/>
                  </a:lnTo>
                  <a:lnTo>
                    <a:pt x="2857" y="818414"/>
                  </a:lnTo>
                  <a:lnTo>
                    <a:pt x="469" y="864198"/>
                  </a:lnTo>
                  <a:lnTo>
                    <a:pt x="0" y="910134"/>
                  </a:lnTo>
                  <a:lnTo>
                    <a:pt x="1466" y="956163"/>
                  </a:lnTo>
                  <a:lnTo>
                    <a:pt x="4885" y="1002224"/>
                  </a:lnTo>
                  <a:lnTo>
                    <a:pt x="10273" y="1048255"/>
                  </a:lnTo>
                  <a:lnTo>
                    <a:pt x="17645" y="1094196"/>
                  </a:lnTo>
                  <a:lnTo>
                    <a:pt x="27017" y="1139987"/>
                  </a:lnTo>
                  <a:lnTo>
                    <a:pt x="38407" y="1185566"/>
                  </a:lnTo>
                  <a:lnTo>
                    <a:pt x="51829" y="1230873"/>
                  </a:lnTo>
                  <a:lnTo>
                    <a:pt x="67301" y="1275846"/>
                  </a:lnTo>
                  <a:lnTo>
                    <a:pt x="84839" y="1320426"/>
                  </a:lnTo>
                  <a:lnTo>
                    <a:pt x="104458" y="1364551"/>
                  </a:lnTo>
                  <a:lnTo>
                    <a:pt x="1095502" y="897801"/>
                  </a:lnTo>
                  <a:lnTo>
                    <a:pt x="467817" y="0"/>
                  </a:lnTo>
                  <a:close/>
                </a:path>
              </a:pathLst>
            </a:custGeom>
            <a:solidFill>
              <a:srgbClr val="00B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93330" y="3088792"/>
              <a:ext cx="628015" cy="1096010"/>
            </a:xfrm>
            <a:custGeom>
              <a:avLst/>
              <a:gdLst/>
              <a:ahLst/>
              <a:cxnLst/>
              <a:rect l="l" t="t" r="r" b="b"/>
              <a:pathLst>
                <a:path w="628015" h="1096010">
                  <a:moveTo>
                    <a:pt x="627684" y="0"/>
                  </a:moveTo>
                  <a:lnTo>
                    <a:pt x="575978" y="1220"/>
                  </a:lnTo>
                  <a:lnTo>
                    <a:pt x="524545" y="4864"/>
                  </a:lnTo>
                  <a:lnTo>
                    <a:pt x="473466" y="10907"/>
                  </a:lnTo>
                  <a:lnTo>
                    <a:pt x="422822" y="19322"/>
                  </a:lnTo>
                  <a:lnTo>
                    <a:pt x="372695" y="30085"/>
                  </a:lnTo>
                  <a:lnTo>
                    <a:pt x="323165" y="43170"/>
                  </a:lnTo>
                  <a:lnTo>
                    <a:pt x="274314" y="58552"/>
                  </a:lnTo>
                  <a:lnTo>
                    <a:pt x="226223" y="76205"/>
                  </a:lnTo>
                  <a:lnTo>
                    <a:pt x="178972" y="96104"/>
                  </a:lnTo>
                  <a:lnTo>
                    <a:pt x="132643" y="118223"/>
                  </a:lnTo>
                  <a:lnTo>
                    <a:pt x="87318" y="142538"/>
                  </a:lnTo>
                  <a:lnTo>
                    <a:pt x="43076" y="169022"/>
                  </a:lnTo>
                  <a:lnTo>
                    <a:pt x="0" y="197650"/>
                  </a:lnTo>
                  <a:lnTo>
                    <a:pt x="627684" y="1095451"/>
                  </a:lnTo>
                  <a:lnTo>
                    <a:pt x="627684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76908" y="4539272"/>
            <a:ext cx="1662430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4210" marR="5080" indent="-652145">
              <a:lnSpc>
                <a:spcPct val="100699"/>
              </a:lnSpc>
              <a:spcBef>
                <a:spcPts val="95"/>
              </a:spcBef>
            </a:pPr>
            <a:r>
              <a:rPr sz="1500" b="1" spc="5" dirty="0">
                <a:latin typeface="Calibri"/>
                <a:cs typeface="Calibri"/>
              </a:rPr>
              <a:t>Output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Feature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Map </a:t>
            </a:r>
            <a:r>
              <a:rPr sz="1500" b="1" spc="-3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43%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109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30792" y="2803944"/>
            <a:ext cx="1517015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1185" marR="5080" indent="-579120">
              <a:lnSpc>
                <a:spcPct val="100699"/>
              </a:lnSpc>
              <a:spcBef>
                <a:spcPts val="95"/>
              </a:spcBef>
            </a:pPr>
            <a:r>
              <a:rPr sz="1500" b="1" dirty="0">
                <a:latin typeface="Calibri"/>
                <a:cs typeface="Calibri"/>
              </a:rPr>
              <a:t>Input</a:t>
            </a:r>
            <a:r>
              <a:rPr sz="1500" b="1" spc="-2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Feature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Map </a:t>
            </a:r>
            <a:r>
              <a:rPr sz="1500" b="1" spc="-32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25%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4528" y="3535984"/>
            <a:ext cx="679450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260" marR="5080" indent="-163195">
              <a:lnSpc>
                <a:spcPct val="100699"/>
              </a:lnSpc>
              <a:spcBef>
                <a:spcPts val="95"/>
              </a:spcBef>
            </a:pPr>
            <a:r>
              <a:rPr sz="1500" b="1" spc="5" dirty="0">
                <a:latin typeface="Calibri"/>
                <a:cs typeface="Calibri"/>
              </a:rPr>
              <a:t>We</a:t>
            </a:r>
            <a:r>
              <a:rPr sz="1500" b="1" spc="-5" dirty="0">
                <a:latin typeface="Calibri"/>
                <a:cs typeface="Calibri"/>
              </a:rPr>
              <a:t>i</a:t>
            </a:r>
            <a:r>
              <a:rPr sz="1500" b="1" dirty="0">
                <a:latin typeface="Calibri"/>
                <a:cs typeface="Calibri"/>
              </a:rPr>
              <a:t>g</a:t>
            </a:r>
            <a:r>
              <a:rPr sz="1500" b="1" spc="-5" dirty="0">
                <a:latin typeface="Calibri"/>
                <a:cs typeface="Calibri"/>
              </a:rPr>
              <a:t>ht</a:t>
            </a:r>
            <a:r>
              <a:rPr sz="1500" b="1" dirty="0">
                <a:latin typeface="Calibri"/>
                <a:cs typeface="Calibri"/>
              </a:rPr>
              <a:t>s  22%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7917" y="2825991"/>
            <a:ext cx="3600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dirty="0">
                <a:latin typeface="Calibri"/>
                <a:cs typeface="Calibri"/>
              </a:rPr>
              <a:t>10</a:t>
            </a:r>
            <a:r>
              <a:rPr sz="1500" b="1" spc="5" dirty="0">
                <a:latin typeface="Calibri"/>
                <a:cs typeface="Calibri"/>
              </a:rPr>
              <a:t>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1433" y="1840484"/>
            <a:ext cx="5918835" cy="101091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720090" marR="5080" indent="-708025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Verdana"/>
                <a:cs typeface="Verdana"/>
              </a:rPr>
              <a:t>#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weights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b="1" i="1" spc="-5" dirty="0">
                <a:latin typeface="Verdana"/>
                <a:cs typeface="Verdana"/>
              </a:rPr>
              <a:t>alone</a:t>
            </a:r>
            <a:r>
              <a:rPr sz="1800" b="1" i="1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not</a:t>
            </a:r>
            <a:r>
              <a:rPr sz="1800" dirty="0">
                <a:latin typeface="Verdana"/>
                <a:cs typeface="Verdana"/>
              </a:rPr>
              <a:t> 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good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metric for energy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b="1" spc="-5" dirty="0">
                <a:latin typeface="Verdana"/>
                <a:cs typeface="Verdana"/>
              </a:rPr>
              <a:t>All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data </a:t>
            </a:r>
            <a:r>
              <a:rPr sz="1800" b="1" dirty="0">
                <a:latin typeface="Verdana"/>
                <a:cs typeface="Verdana"/>
              </a:rPr>
              <a:t>types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should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be </a:t>
            </a:r>
            <a:r>
              <a:rPr sz="1800" spc="-5" dirty="0">
                <a:latin typeface="Verdana"/>
                <a:cs typeface="Verdana"/>
              </a:rPr>
              <a:t>considered)</a:t>
            </a:r>
            <a:endParaRPr sz="1800">
              <a:latin typeface="Verdana"/>
              <a:cs typeface="Verdana"/>
            </a:endParaRPr>
          </a:p>
          <a:p>
            <a:pPr marL="1193800">
              <a:lnSpc>
                <a:spcPct val="100000"/>
              </a:lnSpc>
              <a:spcBef>
                <a:spcPts val="1625"/>
              </a:spcBef>
            </a:pPr>
            <a:r>
              <a:rPr sz="1500" b="1" spc="-5" dirty="0">
                <a:latin typeface="Calibri"/>
                <a:cs typeface="Calibri"/>
              </a:rPr>
              <a:t>Computation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3833" y="5328818"/>
            <a:ext cx="3547110" cy="77914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6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https://energyestimation.mit.edu/</a:t>
            </a:r>
            <a:endParaRPr sz="1600">
              <a:latin typeface="Verdana"/>
              <a:cs typeface="Verdana"/>
            </a:endParaRPr>
          </a:p>
          <a:p>
            <a:pPr marL="36195" algn="ctr">
              <a:lnSpc>
                <a:spcPct val="100000"/>
              </a:lnSpc>
              <a:spcBef>
                <a:spcPts val="894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Yang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CVPR</a:t>
            </a:r>
            <a:r>
              <a:rPr sz="2000" i="1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75138" y="3840988"/>
            <a:ext cx="193357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Verdana"/>
                <a:cs typeface="Verdana"/>
              </a:rPr>
              <a:t>Energy breakdown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GoogLeNet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97765"/>
            <a:ext cx="6838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8565" algn="l"/>
              </a:tabLst>
            </a:pPr>
            <a:r>
              <a:rPr sz="3200" spc="-5" dirty="0"/>
              <a:t>What	are</a:t>
            </a:r>
            <a:r>
              <a:rPr sz="3200" spc="-15" dirty="0"/>
              <a:t> </a:t>
            </a:r>
            <a:r>
              <a:rPr sz="3200" dirty="0"/>
              <a:t>Deep</a:t>
            </a:r>
            <a:r>
              <a:rPr sz="3200" spc="-10" dirty="0"/>
              <a:t> </a:t>
            </a:r>
            <a:r>
              <a:rPr sz="3200" dirty="0"/>
              <a:t>Neural</a:t>
            </a:r>
            <a:r>
              <a:rPr sz="3200" spc="-25" dirty="0"/>
              <a:t> </a:t>
            </a:r>
            <a:r>
              <a:rPr sz="3200" spc="-5" dirty="0"/>
              <a:t>Networks?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576694" y="1568462"/>
            <a:ext cx="8040370" cy="4211955"/>
            <a:chOff x="1576694" y="1568462"/>
            <a:chExt cx="8040370" cy="421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0696" y="4681601"/>
              <a:ext cx="236410" cy="3175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0696" y="4681601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0244" y="4801717"/>
              <a:ext cx="236397" cy="317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70244" y="480171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779" y="4921846"/>
              <a:ext cx="236410" cy="3175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09779" y="492184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06643" y="4508309"/>
              <a:ext cx="657225" cy="452755"/>
            </a:xfrm>
            <a:custGeom>
              <a:avLst/>
              <a:gdLst/>
              <a:ahLst/>
              <a:cxnLst/>
              <a:rect l="l" t="t" r="r" b="b"/>
              <a:pathLst>
                <a:path w="657225" h="452754">
                  <a:moveTo>
                    <a:pt x="656804" y="0"/>
                  </a:moveTo>
                  <a:lnTo>
                    <a:pt x="0" y="452174"/>
                  </a:lnTo>
                </a:path>
              </a:pathLst>
            </a:custGeom>
            <a:ln w="22225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46668" y="4512043"/>
              <a:ext cx="817880" cy="572770"/>
            </a:xfrm>
            <a:custGeom>
              <a:avLst/>
              <a:gdLst/>
              <a:ahLst/>
              <a:cxnLst/>
              <a:rect l="l" t="t" r="r" b="b"/>
              <a:pathLst>
                <a:path w="817879" h="572770">
                  <a:moveTo>
                    <a:pt x="817262" y="0"/>
                  </a:moveTo>
                  <a:lnTo>
                    <a:pt x="0" y="572297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2182" y="4268292"/>
              <a:ext cx="236397" cy="3175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2182" y="426829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3655" y="3854970"/>
              <a:ext cx="236397" cy="31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33655" y="385497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3190" y="3975100"/>
              <a:ext cx="236397" cy="3175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73190" y="397510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1717" y="4388408"/>
              <a:ext cx="236397" cy="3175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71717" y="438840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2738" y="4095216"/>
              <a:ext cx="236397" cy="3175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12738" y="409521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385" y="3816108"/>
              <a:ext cx="236397" cy="3175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25385" y="381610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3899" y="4229430"/>
              <a:ext cx="236410" cy="3175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23899" y="422943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4921" y="3936238"/>
              <a:ext cx="236397" cy="3175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964921" y="393623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2426" y="4642738"/>
              <a:ext cx="236397" cy="3175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22426" y="4642739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448" y="4349546"/>
              <a:ext cx="236397" cy="31751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63448" y="434954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1974" y="4762855"/>
              <a:ext cx="236397" cy="31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61974" y="476285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4469" y="4056354"/>
              <a:ext cx="236397" cy="3175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04469" y="4056354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509" y="4882984"/>
              <a:ext cx="236397" cy="31751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01510" y="4882984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329" y="3306902"/>
              <a:ext cx="906362" cy="24734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367" y="3575913"/>
              <a:ext cx="236397" cy="3175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10367" y="357591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8894" y="3989235"/>
              <a:ext cx="236397" cy="31751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08894" y="398923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9902" y="3696043"/>
              <a:ext cx="236397" cy="3175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049902" y="369604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7408" y="4402544"/>
              <a:ext cx="236397" cy="317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207408" y="440254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8429" y="4109351"/>
              <a:ext cx="236397" cy="3175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048429" y="4109351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5935" y="4815852"/>
              <a:ext cx="236397" cy="3175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05935" y="481585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6956" y="4522660"/>
              <a:ext cx="236397" cy="3175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46956" y="452266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5483" y="4935982"/>
              <a:ext cx="236397" cy="3175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045483" y="493598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9450" y="3816172"/>
              <a:ext cx="236397" cy="3174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89451" y="381617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7977" y="4229481"/>
              <a:ext cx="236397" cy="31751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87977" y="422948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491" y="4642789"/>
              <a:ext cx="236397" cy="3175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886492" y="4642789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5018" y="5056098"/>
              <a:ext cx="236397" cy="3175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885018" y="505609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8986" y="3936288"/>
              <a:ext cx="236397" cy="3175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728986" y="393628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6040" y="4762906"/>
              <a:ext cx="236397" cy="3175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726040" y="476290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566" y="5176227"/>
              <a:ext cx="236397" cy="31749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724567" y="517622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55789" y="3717007"/>
              <a:ext cx="1277620" cy="671830"/>
            </a:xfrm>
            <a:custGeom>
              <a:avLst/>
              <a:gdLst/>
              <a:ahLst/>
              <a:cxnLst/>
              <a:rect l="l" t="t" r="r" b="b"/>
              <a:pathLst>
                <a:path w="1277620" h="671829">
                  <a:moveTo>
                    <a:pt x="1277590" y="671223"/>
                  </a:moveTo>
                  <a:lnTo>
                    <a:pt x="323864" y="0"/>
                  </a:lnTo>
                </a:path>
                <a:path w="1277620" h="671829">
                  <a:moveTo>
                    <a:pt x="1277590" y="671223"/>
                  </a:moveTo>
                  <a:lnTo>
                    <a:pt x="163410" y="120123"/>
                  </a:lnTo>
                </a:path>
                <a:path w="1277620" h="671829">
                  <a:moveTo>
                    <a:pt x="1277590" y="671223"/>
                  </a:moveTo>
                  <a:lnTo>
                    <a:pt x="2950" y="240247"/>
                  </a:lnTo>
                </a:path>
                <a:path w="1277620" h="671829">
                  <a:moveTo>
                    <a:pt x="1277590" y="671223"/>
                  </a:moveTo>
                  <a:lnTo>
                    <a:pt x="322388" y="413313"/>
                  </a:lnTo>
                </a:path>
                <a:path w="1277620" h="671829">
                  <a:moveTo>
                    <a:pt x="1277590" y="671223"/>
                  </a:moveTo>
                  <a:lnTo>
                    <a:pt x="161930" y="533436"/>
                  </a:lnTo>
                </a:path>
                <a:path w="1277620" h="671829">
                  <a:moveTo>
                    <a:pt x="1277590" y="671223"/>
                  </a:moveTo>
                  <a:lnTo>
                    <a:pt x="1470" y="653559"/>
                  </a:lnTo>
                </a:path>
                <a:path w="1277620" h="671829">
                  <a:moveTo>
                    <a:pt x="1277590" y="671223"/>
                  </a:moveTo>
                  <a:lnTo>
                    <a:pt x="320914" y="515823"/>
                  </a:lnTo>
                </a:path>
                <a:path w="1277620" h="671829">
                  <a:moveTo>
                    <a:pt x="1277590" y="671223"/>
                  </a:moveTo>
                  <a:lnTo>
                    <a:pt x="160450" y="395701"/>
                  </a:lnTo>
                </a:path>
                <a:path w="1277620" h="671829">
                  <a:moveTo>
                    <a:pt x="1277590" y="671223"/>
                  </a:moveTo>
                  <a:lnTo>
                    <a:pt x="0" y="275578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7513" y="4349597"/>
              <a:ext cx="236397" cy="3175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727513" y="434959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077" y="3554717"/>
              <a:ext cx="236397" cy="31751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273077" y="355471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1592" y="3968038"/>
              <a:ext cx="236397" cy="31751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271591" y="396803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613" y="3674846"/>
              <a:ext cx="236397" cy="31751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112613" y="367484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0118" y="4381347"/>
              <a:ext cx="236397" cy="31751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270118" y="438134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140" y="4088155"/>
              <a:ext cx="236397" cy="31751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111140" y="408815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645" y="4794656"/>
              <a:ext cx="236397" cy="31751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268645" y="479465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9666" y="4501464"/>
              <a:ext cx="236397" cy="3175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109666" y="4501464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8181" y="4914785"/>
              <a:ext cx="236410" cy="31749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108181" y="491478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2148" y="3794963"/>
              <a:ext cx="236410" cy="31751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952149" y="379496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0675" y="4208284"/>
              <a:ext cx="236397" cy="31749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950675" y="4208284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9202" y="4621593"/>
              <a:ext cx="236397" cy="31751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949202" y="462159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7729" y="5034902"/>
              <a:ext cx="236397" cy="31751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947729" y="503490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1697" y="3915092"/>
              <a:ext cx="236397" cy="31751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791697" y="391509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8750" y="4741709"/>
              <a:ext cx="236397" cy="31751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788750" y="474171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7264" y="5155031"/>
              <a:ext cx="236410" cy="31749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787264" y="5155031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962432" y="3812402"/>
              <a:ext cx="988694" cy="554990"/>
            </a:xfrm>
            <a:custGeom>
              <a:avLst/>
              <a:gdLst/>
              <a:ahLst/>
              <a:cxnLst/>
              <a:rect l="l" t="t" r="r" b="b"/>
              <a:pathLst>
                <a:path w="988695" h="554989">
                  <a:moveTo>
                    <a:pt x="988243" y="554632"/>
                  </a:moveTo>
                  <a:lnTo>
                    <a:pt x="323869" y="42395"/>
                  </a:lnTo>
                </a:path>
                <a:path w="988695" h="554989">
                  <a:moveTo>
                    <a:pt x="988243" y="554632"/>
                  </a:moveTo>
                  <a:lnTo>
                    <a:pt x="163410" y="162519"/>
                  </a:lnTo>
                </a:path>
                <a:path w="988695" h="554989">
                  <a:moveTo>
                    <a:pt x="988243" y="554632"/>
                  </a:moveTo>
                  <a:lnTo>
                    <a:pt x="2952" y="282642"/>
                  </a:lnTo>
                </a:path>
                <a:path w="988695" h="554989">
                  <a:moveTo>
                    <a:pt x="988243" y="554632"/>
                  </a:moveTo>
                  <a:lnTo>
                    <a:pt x="322393" y="455708"/>
                  </a:lnTo>
                </a:path>
                <a:path w="988695" h="554989">
                  <a:moveTo>
                    <a:pt x="988243" y="554632"/>
                  </a:moveTo>
                  <a:lnTo>
                    <a:pt x="161935" y="533435"/>
                  </a:lnTo>
                </a:path>
                <a:path w="988695" h="554989">
                  <a:moveTo>
                    <a:pt x="988243" y="554632"/>
                  </a:moveTo>
                  <a:lnTo>
                    <a:pt x="1476" y="413311"/>
                  </a:lnTo>
                </a:path>
                <a:path w="988695" h="554989">
                  <a:moveTo>
                    <a:pt x="988243" y="554632"/>
                  </a:moveTo>
                  <a:lnTo>
                    <a:pt x="320917" y="240246"/>
                  </a:lnTo>
                </a:path>
                <a:path w="988695" h="554989">
                  <a:moveTo>
                    <a:pt x="988243" y="554632"/>
                  </a:moveTo>
                  <a:lnTo>
                    <a:pt x="160459" y="120123"/>
                  </a:lnTo>
                </a:path>
                <a:path w="988695" h="554989">
                  <a:moveTo>
                    <a:pt x="988243" y="554632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2" y="4324870"/>
              <a:ext cx="236397" cy="31751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792852" y="432487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25142" y="3833605"/>
              <a:ext cx="1092200" cy="713740"/>
            </a:xfrm>
            <a:custGeom>
              <a:avLst/>
              <a:gdLst/>
              <a:ahLst/>
              <a:cxnLst/>
              <a:rect l="l" t="t" r="r" b="b"/>
              <a:pathLst>
                <a:path w="1092200" h="713739">
                  <a:moveTo>
                    <a:pt x="1091990" y="713566"/>
                  </a:moveTo>
                  <a:lnTo>
                    <a:pt x="323872" y="0"/>
                  </a:lnTo>
                </a:path>
                <a:path w="1092200" h="713739">
                  <a:moveTo>
                    <a:pt x="1091990" y="713566"/>
                  </a:moveTo>
                  <a:lnTo>
                    <a:pt x="163414" y="120123"/>
                  </a:lnTo>
                </a:path>
                <a:path w="1092200" h="713739">
                  <a:moveTo>
                    <a:pt x="1091990" y="713566"/>
                  </a:moveTo>
                  <a:lnTo>
                    <a:pt x="2960" y="240246"/>
                  </a:lnTo>
                </a:path>
                <a:path w="1092200" h="713739">
                  <a:moveTo>
                    <a:pt x="1091990" y="713566"/>
                  </a:moveTo>
                  <a:lnTo>
                    <a:pt x="322397" y="413312"/>
                  </a:lnTo>
                </a:path>
                <a:path w="1092200" h="713739">
                  <a:moveTo>
                    <a:pt x="1091990" y="713566"/>
                  </a:moveTo>
                  <a:lnTo>
                    <a:pt x="161939" y="533435"/>
                  </a:lnTo>
                </a:path>
                <a:path w="1092200" h="713739">
                  <a:moveTo>
                    <a:pt x="1091990" y="713566"/>
                  </a:moveTo>
                  <a:lnTo>
                    <a:pt x="4110" y="650025"/>
                  </a:lnTo>
                </a:path>
                <a:path w="1092200" h="713739">
                  <a:moveTo>
                    <a:pt x="1091990" y="713566"/>
                  </a:moveTo>
                  <a:lnTo>
                    <a:pt x="320922" y="600510"/>
                  </a:lnTo>
                </a:path>
                <a:path w="1092200" h="713739">
                  <a:moveTo>
                    <a:pt x="1091990" y="713566"/>
                  </a:moveTo>
                  <a:lnTo>
                    <a:pt x="160462" y="480386"/>
                  </a:lnTo>
                </a:path>
                <a:path w="1092200" h="713739">
                  <a:moveTo>
                    <a:pt x="1091990" y="713566"/>
                  </a:moveTo>
                  <a:lnTo>
                    <a:pt x="0" y="360264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11265" y="4508538"/>
              <a:ext cx="236397" cy="31749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911265" y="450853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148143" y="4017472"/>
              <a:ext cx="815975" cy="494665"/>
            </a:xfrm>
            <a:custGeom>
              <a:avLst/>
              <a:gdLst/>
              <a:ahLst/>
              <a:cxnLst/>
              <a:rect l="l" t="t" r="r" b="b"/>
              <a:pathLst>
                <a:path w="815975" h="494664">
                  <a:moveTo>
                    <a:pt x="815787" y="494570"/>
                  </a:moveTo>
                  <a:lnTo>
                    <a:pt x="322392" y="0"/>
                  </a:lnTo>
                </a:path>
                <a:path w="815975" h="494664">
                  <a:moveTo>
                    <a:pt x="815787" y="494570"/>
                  </a:moveTo>
                  <a:lnTo>
                    <a:pt x="161934" y="120122"/>
                  </a:lnTo>
                </a:path>
                <a:path w="815975" h="494664">
                  <a:moveTo>
                    <a:pt x="815787" y="494570"/>
                  </a:moveTo>
                  <a:lnTo>
                    <a:pt x="1476" y="240246"/>
                  </a:lnTo>
                </a:path>
                <a:path w="815975" h="494664">
                  <a:moveTo>
                    <a:pt x="815787" y="494570"/>
                  </a:moveTo>
                  <a:lnTo>
                    <a:pt x="320917" y="413310"/>
                  </a:lnTo>
                </a:path>
                <a:path w="815975" h="494664">
                  <a:moveTo>
                    <a:pt x="815787" y="494570"/>
                  </a:moveTo>
                  <a:lnTo>
                    <a:pt x="160460" y="455708"/>
                  </a:lnTo>
                </a:path>
                <a:path w="815975" h="494664">
                  <a:moveTo>
                    <a:pt x="815787" y="494570"/>
                  </a:moveTo>
                  <a:lnTo>
                    <a:pt x="0" y="335585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467101" y="4508309"/>
              <a:ext cx="496570" cy="332105"/>
            </a:xfrm>
            <a:custGeom>
              <a:avLst/>
              <a:gdLst/>
              <a:ahLst/>
              <a:cxnLst/>
              <a:rect l="l" t="t" r="r" b="b"/>
              <a:pathLst>
                <a:path w="496570" h="332104">
                  <a:moveTo>
                    <a:pt x="496346" y="0"/>
                  </a:moveTo>
                  <a:lnTo>
                    <a:pt x="0" y="332051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2983" y="4469676"/>
              <a:ext cx="236410" cy="317499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802983" y="446967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99845" y="4501925"/>
              <a:ext cx="762635" cy="6985"/>
            </a:xfrm>
            <a:custGeom>
              <a:avLst/>
              <a:gdLst/>
              <a:ahLst/>
              <a:cxnLst/>
              <a:rect l="l" t="t" r="r" b="b"/>
              <a:pathLst>
                <a:path w="762634" h="6985">
                  <a:moveTo>
                    <a:pt x="0" y="6384"/>
                  </a:moveTo>
                  <a:lnTo>
                    <a:pt x="762491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37915" y="3962102"/>
              <a:ext cx="924560" cy="540385"/>
            </a:xfrm>
            <a:custGeom>
              <a:avLst/>
              <a:gdLst/>
              <a:ahLst/>
              <a:cxnLst/>
              <a:rect l="l" t="t" r="r" b="b"/>
              <a:pathLst>
                <a:path w="924559" h="540385">
                  <a:moveTo>
                    <a:pt x="924425" y="539819"/>
                  </a:moveTo>
                  <a:lnTo>
                    <a:pt x="322392" y="426081"/>
                  </a:lnTo>
                </a:path>
                <a:path w="924559" h="540385">
                  <a:moveTo>
                    <a:pt x="924425" y="539819"/>
                  </a:moveTo>
                  <a:lnTo>
                    <a:pt x="1475" y="413312"/>
                  </a:lnTo>
                </a:path>
                <a:path w="924559" h="540385">
                  <a:moveTo>
                    <a:pt x="924425" y="539819"/>
                  </a:moveTo>
                  <a:lnTo>
                    <a:pt x="2951" y="253015"/>
                  </a:lnTo>
                </a:path>
                <a:path w="924559" h="540385">
                  <a:moveTo>
                    <a:pt x="924425" y="539819"/>
                  </a:moveTo>
                  <a:lnTo>
                    <a:pt x="163409" y="132893"/>
                  </a:lnTo>
                </a:path>
                <a:path w="924559" h="540385">
                  <a:moveTo>
                    <a:pt x="924425" y="539819"/>
                  </a:moveTo>
                  <a:lnTo>
                    <a:pt x="323867" y="12770"/>
                  </a:lnTo>
                </a:path>
                <a:path w="924559" h="540385">
                  <a:moveTo>
                    <a:pt x="924425" y="539819"/>
                  </a:moveTo>
                  <a:lnTo>
                    <a:pt x="0" y="0"/>
                  </a:lnTo>
                </a:path>
                <a:path w="924559" h="540385">
                  <a:moveTo>
                    <a:pt x="924425" y="539819"/>
                  </a:moveTo>
                  <a:lnTo>
                    <a:pt x="160459" y="120123"/>
                  </a:lnTo>
                </a:path>
                <a:path w="924559" h="540385">
                  <a:moveTo>
                    <a:pt x="924425" y="539819"/>
                  </a:moveTo>
                  <a:lnTo>
                    <a:pt x="320916" y="240246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113170" y="2836765"/>
              <a:ext cx="302260" cy="1246505"/>
            </a:xfrm>
            <a:custGeom>
              <a:avLst/>
              <a:gdLst/>
              <a:ahLst/>
              <a:cxnLst/>
              <a:rect l="l" t="t" r="r" b="b"/>
              <a:pathLst>
                <a:path w="302259" h="1246504">
                  <a:moveTo>
                    <a:pt x="302053" y="1245890"/>
                  </a:moveTo>
                  <a:lnTo>
                    <a:pt x="1475" y="834564"/>
                  </a:lnTo>
                </a:path>
                <a:path w="302259" h="1246504">
                  <a:moveTo>
                    <a:pt x="302053" y="1245890"/>
                  </a:moveTo>
                  <a:lnTo>
                    <a:pt x="0" y="1243904"/>
                  </a:lnTo>
                </a:path>
                <a:path w="302259" h="1246504">
                  <a:moveTo>
                    <a:pt x="302053" y="1245890"/>
                  </a:moveTo>
                  <a:lnTo>
                    <a:pt x="6090" y="826623"/>
                  </a:lnTo>
                </a:path>
                <a:path w="302259" h="1246504">
                  <a:moveTo>
                    <a:pt x="302053" y="1245890"/>
                  </a:moveTo>
                  <a:lnTo>
                    <a:pt x="4614" y="413311"/>
                  </a:lnTo>
                </a:path>
                <a:path w="302259" h="1246504">
                  <a:moveTo>
                    <a:pt x="302053" y="1245890"/>
                  </a:moveTo>
                  <a:lnTo>
                    <a:pt x="3139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13176" y="3671331"/>
              <a:ext cx="308610" cy="828675"/>
            </a:xfrm>
            <a:custGeom>
              <a:avLst/>
              <a:gdLst/>
              <a:ahLst/>
              <a:cxnLst/>
              <a:rect l="l" t="t" r="r" b="b"/>
              <a:pathLst>
                <a:path w="308609" h="828675">
                  <a:moveTo>
                    <a:pt x="308143" y="828608"/>
                  </a:moveTo>
                  <a:lnTo>
                    <a:pt x="1475" y="1"/>
                  </a:lnTo>
                </a:path>
                <a:path w="308609" h="828675">
                  <a:moveTo>
                    <a:pt x="308143" y="828608"/>
                  </a:moveTo>
                  <a:lnTo>
                    <a:pt x="0" y="413312"/>
                  </a:lnTo>
                </a:path>
                <a:path w="308609" h="828675">
                  <a:moveTo>
                    <a:pt x="308143" y="828608"/>
                  </a:moveTo>
                  <a:lnTo>
                    <a:pt x="6090" y="826622"/>
                  </a:lnTo>
                </a:path>
                <a:path w="308609" h="828675">
                  <a:moveTo>
                    <a:pt x="308143" y="828608"/>
                  </a:moveTo>
                  <a:lnTo>
                    <a:pt x="4614" y="413311"/>
                  </a:lnTo>
                </a:path>
                <a:path w="308609" h="828675">
                  <a:moveTo>
                    <a:pt x="308143" y="828608"/>
                  </a:moveTo>
                  <a:lnTo>
                    <a:pt x="3139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14653" y="3671328"/>
              <a:ext cx="305435" cy="1242060"/>
            </a:xfrm>
            <a:custGeom>
              <a:avLst/>
              <a:gdLst/>
              <a:ahLst/>
              <a:cxnLst/>
              <a:rect l="l" t="t" r="r" b="b"/>
              <a:pathLst>
                <a:path w="305434" h="1242060">
                  <a:moveTo>
                    <a:pt x="305192" y="1241920"/>
                  </a:moveTo>
                  <a:lnTo>
                    <a:pt x="0" y="0"/>
                  </a:lnTo>
                </a:path>
                <a:path w="305434" h="1242060">
                  <a:moveTo>
                    <a:pt x="305192" y="1241920"/>
                  </a:moveTo>
                  <a:lnTo>
                    <a:pt x="4614" y="830594"/>
                  </a:lnTo>
                </a:path>
                <a:path w="305434" h="1242060">
                  <a:moveTo>
                    <a:pt x="305192" y="1241920"/>
                  </a:moveTo>
                  <a:lnTo>
                    <a:pt x="3139" y="1239934"/>
                  </a:lnTo>
                </a:path>
                <a:path w="305434" h="1242060">
                  <a:moveTo>
                    <a:pt x="305192" y="1241920"/>
                  </a:moveTo>
                  <a:lnTo>
                    <a:pt x="1663" y="826623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3669" y="3512566"/>
              <a:ext cx="236397" cy="31751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923669" y="351256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6781" y="3925874"/>
              <a:ext cx="236397" cy="317512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876781" y="3925874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2864" y="4343158"/>
              <a:ext cx="236397" cy="31751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882864" y="4343158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1391" y="4756480"/>
              <a:ext cx="236397" cy="31751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881391" y="4756480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9918" y="5169789"/>
              <a:ext cx="236397" cy="317512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879918" y="5169789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651633" y="4080670"/>
              <a:ext cx="302260" cy="2540"/>
            </a:xfrm>
            <a:custGeom>
              <a:avLst/>
              <a:gdLst/>
              <a:ahLst/>
              <a:cxnLst/>
              <a:rect l="l" t="t" r="r" b="b"/>
              <a:pathLst>
                <a:path w="302259" h="2539">
                  <a:moveTo>
                    <a:pt x="0" y="1986"/>
                  </a:moveTo>
                  <a:lnTo>
                    <a:pt x="302053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656238" y="4080662"/>
              <a:ext cx="297815" cy="833119"/>
            </a:xfrm>
            <a:custGeom>
              <a:avLst/>
              <a:gdLst/>
              <a:ahLst/>
              <a:cxnLst/>
              <a:rect l="l" t="t" r="r" b="b"/>
              <a:pathLst>
                <a:path w="297815" h="833120">
                  <a:moveTo>
                    <a:pt x="297439" y="0"/>
                  </a:moveTo>
                  <a:lnTo>
                    <a:pt x="1476" y="419267"/>
                  </a:lnTo>
                </a:path>
                <a:path w="297815" h="833120">
                  <a:moveTo>
                    <a:pt x="297439" y="0"/>
                  </a:moveTo>
                  <a:lnTo>
                    <a:pt x="0" y="832579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651630" y="4082649"/>
              <a:ext cx="308610" cy="415925"/>
            </a:xfrm>
            <a:custGeom>
              <a:avLst/>
              <a:gdLst/>
              <a:ahLst/>
              <a:cxnLst/>
              <a:rect l="l" t="t" r="r" b="b"/>
              <a:pathLst>
                <a:path w="308609" h="415925">
                  <a:moveTo>
                    <a:pt x="308143" y="415297"/>
                  </a:moveTo>
                  <a:lnTo>
                    <a:pt x="0" y="1"/>
                  </a:lnTo>
                </a:path>
                <a:path w="308609" h="415925">
                  <a:moveTo>
                    <a:pt x="308143" y="415297"/>
                  </a:moveTo>
                  <a:lnTo>
                    <a:pt x="6090" y="413311"/>
                  </a:lnTo>
                </a:path>
                <a:path w="308609" h="415925">
                  <a:moveTo>
                    <a:pt x="308143" y="415297"/>
                  </a:moveTo>
                  <a:lnTo>
                    <a:pt x="4614" y="0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51632" y="4082647"/>
              <a:ext cx="306705" cy="828675"/>
            </a:xfrm>
            <a:custGeom>
              <a:avLst/>
              <a:gdLst/>
              <a:ahLst/>
              <a:cxnLst/>
              <a:rect l="l" t="t" r="r" b="b"/>
              <a:pathLst>
                <a:path w="306704" h="828675">
                  <a:moveTo>
                    <a:pt x="306668" y="828607"/>
                  </a:moveTo>
                  <a:lnTo>
                    <a:pt x="0" y="0"/>
                  </a:lnTo>
                </a:path>
                <a:path w="306704" h="828675">
                  <a:moveTo>
                    <a:pt x="306668" y="828607"/>
                  </a:moveTo>
                  <a:lnTo>
                    <a:pt x="6090" y="417281"/>
                  </a:lnTo>
                </a:path>
                <a:path w="306704" h="828675">
                  <a:moveTo>
                    <a:pt x="306668" y="828607"/>
                  </a:moveTo>
                  <a:lnTo>
                    <a:pt x="4615" y="826621"/>
                  </a:lnTo>
                </a:path>
              </a:pathLst>
            </a:custGeom>
            <a:ln w="22225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5222" y="3923893"/>
              <a:ext cx="236410" cy="31751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8415222" y="3923893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318" y="4341177"/>
              <a:ext cx="236397" cy="317512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421319" y="4341177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9845" y="4754486"/>
              <a:ext cx="236397" cy="317512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8419845" y="475448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953677" y="392191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118198" y="0"/>
                  </a:moveTo>
                  <a:lnTo>
                    <a:pt x="80839" y="8092"/>
                  </a:lnTo>
                  <a:lnTo>
                    <a:pt x="48392" y="30627"/>
                  </a:lnTo>
                  <a:lnTo>
                    <a:pt x="22805" y="64991"/>
                  </a:lnTo>
                  <a:lnTo>
                    <a:pt x="6025" y="108570"/>
                  </a:lnTo>
                  <a:lnTo>
                    <a:pt x="0" y="158750"/>
                  </a:lnTo>
                  <a:lnTo>
                    <a:pt x="6025" y="208930"/>
                  </a:lnTo>
                  <a:lnTo>
                    <a:pt x="22805" y="252512"/>
                  </a:lnTo>
                  <a:lnTo>
                    <a:pt x="48392" y="286880"/>
                  </a:lnTo>
                  <a:lnTo>
                    <a:pt x="80839" y="309418"/>
                  </a:lnTo>
                  <a:lnTo>
                    <a:pt x="118198" y="317512"/>
                  </a:lnTo>
                  <a:lnTo>
                    <a:pt x="155558" y="309418"/>
                  </a:lnTo>
                  <a:lnTo>
                    <a:pt x="188005" y="286880"/>
                  </a:lnTo>
                  <a:lnTo>
                    <a:pt x="213591" y="252512"/>
                  </a:lnTo>
                  <a:lnTo>
                    <a:pt x="230371" y="208930"/>
                  </a:lnTo>
                  <a:lnTo>
                    <a:pt x="236397" y="158750"/>
                  </a:lnTo>
                  <a:lnTo>
                    <a:pt x="230371" y="108570"/>
                  </a:lnTo>
                  <a:lnTo>
                    <a:pt x="213591" y="64991"/>
                  </a:lnTo>
                  <a:lnTo>
                    <a:pt x="188005" y="30627"/>
                  </a:lnTo>
                  <a:lnTo>
                    <a:pt x="155558" y="8092"/>
                  </a:lnTo>
                  <a:lnTo>
                    <a:pt x="118198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953677" y="3921912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59773" y="4339196"/>
              <a:ext cx="236854" cy="317500"/>
            </a:xfrm>
            <a:custGeom>
              <a:avLst/>
              <a:gdLst/>
              <a:ahLst/>
              <a:cxnLst/>
              <a:rect l="l" t="t" r="r" b="b"/>
              <a:pathLst>
                <a:path w="236854" h="317500">
                  <a:moveTo>
                    <a:pt x="118198" y="0"/>
                  </a:moveTo>
                  <a:lnTo>
                    <a:pt x="80839" y="8092"/>
                  </a:lnTo>
                  <a:lnTo>
                    <a:pt x="48392" y="30627"/>
                  </a:lnTo>
                  <a:lnTo>
                    <a:pt x="22805" y="64991"/>
                  </a:lnTo>
                  <a:lnTo>
                    <a:pt x="6025" y="108570"/>
                  </a:lnTo>
                  <a:lnTo>
                    <a:pt x="0" y="158750"/>
                  </a:lnTo>
                  <a:lnTo>
                    <a:pt x="6025" y="208929"/>
                  </a:lnTo>
                  <a:lnTo>
                    <a:pt x="22805" y="252508"/>
                  </a:lnTo>
                  <a:lnTo>
                    <a:pt x="48392" y="286872"/>
                  </a:lnTo>
                  <a:lnTo>
                    <a:pt x="80839" y="309407"/>
                  </a:lnTo>
                  <a:lnTo>
                    <a:pt x="118198" y="317500"/>
                  </a:lnTo>
                  <a:lnTo>
                    <a:pt x="155558" y="309407"/>
                  </a:lnTo>
                  <a:lnTo>
                    <a:pt x="188005" y="286872"/>
                  </a:lnTo>
                  <a:lnTo>
                    <a:pt x="213591" y="252508"/>
                  </a:lnTo>
                  <a:lnTo>
                    <a:pt x="230371" y="208929"/>
                  </a:lnTo>
                  <a:lnTo>
                    <a:pt x="236397" y="158750"/>
                  </a:lnTo>
                  <a:lnTo>
                    <a:pt x="230371" y="108570"/>
                  </a:lnTo>
                  <a:lnTo>
                    <a:pt x="213591" y="64991"/>
                  </a:lnTo>
                  <a:lnTo>
                    <a:pt x="188005" y="30627"/>
                  </a:lnTo>
                  <a:lnTo>
                    <a:pt x="155558" y="8092"/>
                  </a:lnTo>
                  <a:lnTo>
                    <a:pt x="118198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959773" y="4339196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958300" y="475250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118198" y="0"/>
                  </a:moveTo>
                  <a:lnTo>
                    <a:pt x="80839" y="8093"/>
                  </a:lnTo>
                  <a:lnTo>
                    <a:pt x="48392" y="30631"/>
                  </a:lnTo>
                  <a:lnTo>
                    <a:pt x="22805" y="64997"/>
                  </a:lnTo>
                  <a:lnTo>
                    <a:pt x="6025" y="108575"/>
                  </a:lnTo>
                  <a:lnTo>
                    <a:pt x="0" y="158750"/>
                  </a:lnTo>
                  <a:lnTo>
                    <a:pt x="6025" y="208930"/>
                  </a:lnTo>
                  <a:lnTo>
                    <a:pt x="22805" y="252512"/>
                  </a:lnTo>
                  <a:lnTo>
                    <a:pt x="48392" y="286880"/>
                  </a:lnTo>
                  <a:lnTo>
                    <a:pt x="80839" y="309418"/>
                  </a:lnTo>
                  <a:lnTo>
                    <a:pt x="118198" y="317512"/>
                  </a:lnTo>
                  <a:lnTo>
                    <a:pt x="155558" y="309418"/>
                  </a:lnTo>
                  <a:lnTo>
                    <a:pt x="188005" y="286880"/>
                  </a:lnTo>
                  <a:lnTo>
                    <a:pt x="213591" y="252512"/>
                  </a:lnTo>
                  <a:lnTo>
                    <a:pt x="230371" y="208930"/>
                  </a:lnTo>
                  <a:lnTo>
                    <a:pt x="236397" y="158750"/>
                  </a:lnTo>
                  <a:lnTo>
                    <a:pt x="230371" y="108575"/>
                  </a:lnTo>
                  <a:lnTo>
                    <a:pt x="213591" y="64997"/>
                  </a:lnTo>
                  <a:lnTo>
                    <a:pt x="188005" y="30631"/>
                  </a:lnTo>
                  <a:lnTo>
                    <a:pt x="155558" y="8093"/>
                  </a:lnTo>
                  <a:lnTo>
                    <a:pt x="118198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958300" y="4752505"/>
              <a:ext cx="236854" cy="318135"/>
            </a:xfrm>
            <a:custGeom>
              <a:avLst/>
              <a:gdLst/>
              <a:ahLst/>
              <a:cxnLst/>
              <a:rect l="l" t="t" r="r" b="b"/>
              <a:pathLst>
                <a:path w="236854" h="318135">
                  <a:moveTo>
                    <a:pt x="0" y="158756"/>
                  </a:moveTo>
                  <a:lnTo>
                    <a:pt x="6025" y="108576"/>
                  </a:lnTo>
                  <a:lnTo>
                    <a:pt x="22805" y="64996"/>
                  </a:lnTo>
                  <a:lnTo>
                    <a:pt x="48392" y="30630"/>
                  </a:lnTo>
                  <a:lnTo>
                    <a:pt x="80839" y="8093"/>
                  </a:lnTo>
                  <a:lnTo>
                    <a:pt x="118199" y="0"/>
                  </a:lnTo>
                  <a:lnTo>
                    <a:pt x="155559" y="8093"/>
                  </a:lnTo>
                  <a:lnTo>
                    <a:pt x="188006" y="30630"/>
                  </a:lnTo>
                  <a:lnTo>
                    <a:pt x="213593" y="64996"/>
                  </a:lnTo>
                  <a:lnTo>
                    <a:pt x="230373" y="108576"/>
                  </a:lnTo>
                  <a:lnTo>
                    <a:pt x="236399" y="158756"/>
                  </a:lnTo>
                  <a:lnTo>
                    <a:pt x="230373" y="208935"/>
                  </a:lnTo>
                  <a:lnTo>
                    <a:pt x="213593" y="252515"/>
                  </a:lnTo>
                  <a:lnTo>
                    <a:pt x="188006" y="286881"/>
                  </a:lnTo>
                  <a:lnTo>
                    <a:pt x="155559" y="309418"/>
                  </a:lnTo>
                  <a:lnTo>
                    <a:pt x="118199" y="317512"/>
                  </a:lnTo>
                  <a:lnTo>
                    <a:pt x="80839" y="309418"/>
                  </a:lnTo>
                  <a:lnTo>
                    <a:pt x="48392" y="286881"/>
                  </a:lnTo>
                  <a:lnTo>
                    <a:pt x="22805" y="252515"/>
                  </a:lnTo>
                  <a:lnTo>
                    <a:pt x="6025" y="208935"/>
                  </a:lnTo>
                  <a:lnTo>
                    <a:pt x="0" y="15875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64079" y="1578864"/>
              <a:ext cx="1831847" cy="14935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157818" y="1575523"/>
              <a:ext cx="1842135" cy="1501140"/>
            </a:xfrm>
            <a:custGeom>
              <a:avLst/>
              <a:gdLst/>
              <a:ahLst/>
              <a:cxnLst/>
              <a:rect l="l" t="t" r="r" b="b"/>
              <a:pathLst>
                <a:path w="1842135" h="1501139">
                  <a:moveTo>
                    <a:pt x="0" y="0"/>
                  </a:moveTo>
                  <a:lnTo>
                    <a:pt x="1841940" y="0"/>
                  </a:lnTo>
                  <a:lnTo>
                    <a:pt x="1841940" y="1501030"/>
                  </a:lnTo>
                  <a:lnTo>
                    <a:pt x="0" y="15010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76694" y="2947085"/>
              <a:ext cx="873125" cy="1171575"/>
            </a:xfrm>
            <a:custGeom>
              <a:avLst/>
              <a:gdLst/>
              <a:ahLst/>
              <a:cxnLst/>
              <a:rect l="l" t="t" r="r" b="b"/>
              <a:pathLst>
                <a:path w="873125" h="1171575">
                  <a:moveTo>
                    <a:pt x="21167" y="955378"/>
                  </a:moveTo>
                  <a:lnTo>
                    <a:pt x="12151" y="958228"/>
                  </a:lnTo>
                  <a:lnTo>
                    <a:pt x="4948" y="964358"/>
                  </a:lnTo>
                  <a:lnTo>
                    <a:pt x="797" y="972490"/>
                  </a:lnTo>
                  <a:lnTo>
                    <a:pt x="0" y="981584"/>
                  </a:lnTo>
                  <a:lnTo>
                    <a:pt x="2855" y="990600"/>
                  </a:lnTo>
                  <a:lnTo>
                    <a:pt x="102740" y="1171016"/>
                  </a:lnTo>
                  <a:lnTo>
                    <a:pt x="117131" y="1147572"/>
                  </a:lnTo>
                  <a:lnTo>
                    <a:pt x="102956" y="1147572"/>
                  </a:lnTo>
                  <a:lnTo>
                    <a:pt x="93759" y="1145373"/>
                  </a:lnTo>
                  <a:lnTo>
                    <a:pt x="86375" y="1140006"/>
                  </a:lnTo>
                  <a:lnTo>
                    <a:pt x="81541" y="1132263"/>
                  </a:lnTo>
                  <a:lnTo>
                    <a:pt x="79994" y="1122934"/>
                  </a:lnTo>
                  <a:lnTo>
                    <a:pt x="80426" y="1111085"/>
                  </a:lnTo>
                  <a:lnTo>
                    <a:pt x="81112" y="1094346"/>
                  </a:lnTo>
                  <a:lnTo>
                    <a:pt x="82001" y="1075969"/>
                  </a:lnTo>
                  <a:lnTo>
                    <a:pt x="83093" y="1056081"/>
                  </a:lnTo>
                  <a:lnTo>
                    <a:pt x="84157" y="1039119"/>
                  </a:lnTo>
                  <a:lnTo>
                    <a:pt x="44523" y="967524"/>
                  </a:lnTo>
                  <a:lnTo>
                    <a:pt x="38394" y="960323"/>
                  </a:lnTo>
                  <a:lnTo>
                    <a:pt x="30261" y="956175"/>
                  </a:lnTo>
                  <a:lnTo>
                    <a:pt x="21167" y="955378"/>
                  </a:lnTo>
                  <a:close/>
                </a:path>
                <a:path w="873125" h="1171575">
                  <a:moveTo>
                    <a:pt x="84157" y="1039119"/>
                  </a:moveTo>
                  <a:lnTo>
                    <a:pt x="81112" y="1094346"/>
                  </a:lnTo>
                  <a:lnTo>
                    <a:pt x="79994" y="1122934"/>
                  </a:lnTo>
                  <a:lnTo>
                    <a:pt x="81541" y="1132263"/>
                  </a:lnTo>
                  <a:lnTo>
                    <a:pt x="86375" y="1140006"/>
                  </a:lnTo>
                  <a:lnTo>
                    <a:pt x="93759" y="1145373"/>
                  </a:lnTo>
                  <a:lnTo>
                    <a:pt x="102956" y="1147572"/>
                  </a:lnTo>
                  <a:lnTo>
                    <a:pt x="112285" y="1146031"/>
                  </a:lnTo>
                  <a:lnTo>
                    <a:pt x="120028" y="1141198"/>
                  </a:lnTo>
                  <a:lnTo>
                    <a:pt x="125395" y="1133815"/>
                  </a:lnTo>
                  <a:lnTo>
                    <a:pt x="127594" y="1124623"/>
                  </a:lnTo>
                  <a:lnTo>
                    <a:pt x="128034" y="1112241"/>
                  </a:lnTo>
                  <a:lnTo>
                    <a:pt x="124635" y="1112241"/>
                  </a:lnTo>
                  <a:lnTo>
                    <a:pt x="83500" y="1111314"/>
                  </a:lnTo>
                  <a:lnTo>
                    <a:pt x="104860" y="1076518"/>
                  </a:lnTo>
                  <a:lnTo>
                    <a:pt x="84157" y="1039119"/>
                  </a:lnTo>
                  <a:close/>
                </a:path>
                <a:path w="873125" h="1171575">
                  <a:moveTo>
                    <a:pt x="193910" y="959258"/>
                  </a:moveTo>
                  <a:lnTo>
                    <a:pt x="132380" y="1031688"/>
                  </a:lnTo>
                  <a:lnTo>
                    <a:pt x="129550" y="1078586"/>
                  </a:lnTo>
                  <a:lnTo>
                    <a:pt x="127594" y="1124623"/>
                  </a:lnTo>
                  <a:lnTo>
                    <a:pt x="125395" y="1133815"/>
                  </a:lnTo>
                  <a:lnTo>
                    <a:pt x="120028" y="1141198"/>
                  </a:lnTo>
                  <a:lnTo>
                    <a:pt x="112285" y="1146031"/>
                  </a:lnTo>
                  <a:lnTo>
                    <a:pt x="102956" y="1147572"/>
                  </a:lnTo>
                  <a:lnTo>
                    <a:pt x="117131" y="1147572"/>
                  </a:lnTo>
                  <a:lnTo>
                    <a:pt x="210627" y="995261"/>
                  </a:lnTo>
                  <a:lnTo>
                    <a:pt x="213881" y="986386"/>
                  </a:lnTo>
                  <a:lnTo>
                    <a:pt x="213490" y="977265"/>
                  </a:lnTo>
                  <a:lnTo>
                    <a:pt x="209709" y="968954"/>
                  </a:lnTo>
                  <a:lnTo>
                    <a:pt x="202791" y="962508"/>
                  </a:lnTo>
                  <a:lnTo>
                    <a:pt x="193910" y="959258"/>
                  </a:lnTo>
                  <a:close/>
                </a:path>
                <a:path w="873125" h="1171575">
                  <a:moveTo>
                    <a:pt x="104860" y="1076518"/>
                  </a:moveTo>
                  <a:lnTo>
                    <a:pt x="83500" y="1111314"/>
                  </a:lnTo>
                  <a:lnTo>
                    <a:pt x="124635" y="1112241"/>
                  </a:lnTo>
                  <a:lnTo>
                    <a:pt x="104860" y="1076518"/>
                  </a:lnTo>
                  <a:close/>
                </a:path>
                <a:path w="873125" h="1171575">
                  <a:moveTo>
                    <a:pt x="132380" y="1031688"/>
                  </a:moveTo>
                  <a:lnTo>
                    <a:pt x="104860" y="1076518"/>
                  </a:lnTo>
                  <a:lnTo>
                    <a:pt x="124635" y="1112241"/>
                  </a:lnTo>
                  <a:lnTo>
                    <a:pt x="128034" y="1112241"/>
                  </a:lnTo>
                  <a:lnTo>
                    <a:pt x="128796" y="1094346"/>
                  </a:lnTo>
                  <a:lnTo>
                    <a:pt x="129550" y="1078586"/>
                  </a:lnTo>
                  <a:lnTo>
                    <a:pt x="130629" y="1059040"/>
                  </a:lnTo>
                  <a:lnTo>
                    <a:pt x="131925" y="1038149"/>
                  </a:lnTo>
                  <a:lnTo>
                    <a:pt x="132380" y="1031688"/>
                  </a:lnTo>
                  <a:close/>
                </a:path>
                <a:path w="873125" h="1171575">
                  <a:moveTo>
                    <a:pt x="845827" y="0"/>
                  </a:moveTo>
                  <a:lnTo>
                    <a:pt x="744116" y="59817"/>
                  </a:lnTo>
                  <a:lnTo>
                    <a:pt x="652523" y="117005"/>
                  </a:lnTo>
                  <a:lnTo>
                    <a:pt x="563610" y="175298"/>
                  </a:lnTo>
                  <a:lnTo>
                    <a:pt x="520430" y="205130"/>
                  </a:lnTo>
                  <a:lnTo>
                    <a:pt x="478609" y="235344"/>
                  </a:lnTo>
                  <a:lnTo>
                    <a:pt x="438160" y="266090"/>
                  </a:lnTo>
                  <a:lnTo>
                    <a:pt x="399272" y="297447"/>
                  </a:lnTo>
                  <a:lnTo>
                    <a:pt x="362138" y="329476"/>
                  </a:lnTo>
                  <a:lnTo>
                    <a:pt x="326933" y="362268"/>
                  </a:lnTo>
                  <a:lnTo>
                    <a:pt x="293824" y="395884"/>
                  </a:lnTo>
                  <a:lnTo>
                    <a:pt x="263014" y="430403"/>
                  </a:lnTo>
                  <a:lnTo>
                    <a:pt x="234693" y="465912"/>
                  </a:lnTo>
                  <a:lnTo>
                    <a:pt x="209052" y="502488"/>
                  </a:lnTo>
                  <a:lnTo>
                    <a:pt x="185582" y="543916"/>
                  </a:lnTo>
                  <a:lnTo>
                    <a:pt x="165402" y="590156"/>
                  </a:lnTo>
                  <a:lnTo>
                    <a:pt x="148244" y="639813"/>
                  </a:lnTo>
                  <a:lnTo>
                    <a:pt x="133474" y="692734"/>
                  </a:lnTo>
                  <a:lnTo>
                    <a:pt x="121028" y="747471"/>
                  </a:lnTo>
                  <a:lnTo>
                    <a:pt x="110665" y="802983"/>
                  </a:lnTo>
                  <a:lnTo>
                    <a:pt x="102181" y="858266"/>
                  </a:lnTo>
                  <a:lnTo>
                    <a:pt x="95361" y="912254"/>
                  </a:lnTo>
                  <a:lnTo>
                    <a:pt x="90003" y="964358"/>
                  </a:lnTo>
                  <a:lnTo>
                    <a:pt x="86014" y="1012177"/>
                  </a:lnTo>
                  <a:lnTo>
                    <a:pt x="84157" y="1039119"/>
                  </a:lnTo>
                  <a:lnTo>
                    <a:pt x="104860" y="1076518"/>
                  </a:lnTo>
                  <a:lnTo>
                    <a:pt x="132380" y="1031688"/>
                  </a:lnTo>
                  <a:lnTo>
                    <a:pt x="133474" y="1016140"/>
                  </a:lnTo>
                  <a:lnTo>
                    <a:pt x="137411" y="968794"/>
                  </a:lnTo>
                  <a:lnTo>
                    <a:pt x="142618" y="918210"/>
                  </a:lnTo>
                  <a:lnTo>
                    <a:pt x="149248" y="865480"/>
                  </a:lnTo>
                  <a:lnTo>
                    <a:pt x="157490" y="811708"/>
                  </a:lnTo>
                  <a:lnTo>
                    <a:pt x="167472" y="758012"/>
                  </a:lnTo>
                  <a:lnTo>
                    <a:pt x="179359" y="705498"/>
                  </a:lnTo>
                  <a:lnTo>
                    <a:pt x="193266" y="655333"/>
                  </a:lnTo>
                  <a:lnTo>
                    <a:pt x="209471" y="608190"/>
                  </a:lnTo>
                  <a:lnTo>
                    <a:pt x="227721" y="566090"/>
                  </a:lnTo>
                  <a:lnTo>
                    <a:pt x="248079" y="529793"/>
                  </a:lnTo>
                  <a:lnTo>
                    <a:pt x="271955" y="495579"/>
                  </a:lnTo>
                  <a:lnTo>
                    <a:pt x="298561" y="462102"/>
                  </a:lnTo>
                  <a:lnTo>
                    <a:pt x="327771" y="429285"/>
                  </a:lnTo>
                  <a:lnTo>
                    <a:pt x="359394" y="397116"/>
                  </a:lnTo>
                  <a:lnTo>
                    <a:pt x="393253" y="365531"/>
                  </a:lnTo>
                  <a:lnTo>
                    <a:pt x="429181" y="334518"/>
                  </a:lnTo>
                  <a:lnTo>
                    <a:pt x="466989" y="304000"/>
                  </a:lnTo>
                  <a:lnTo>
                    <a:pt x="506499" y="273952"/>
                  </a:lnTo>
                  <a:lnTo>
                    <a:pt x="547520" y="244310"/>
                  </a:lnTo>
                  <a:lnTo>
                    <a:pt x="589722" y="215125"/>
                  </a:lnTo>
                  <a:lnTo>
                    <a:pt x="677745" y="157404"/>
                  </a:lnTo>
                  <a:lnTo>
                    <a:pt x="768906" y="100482"/>
                  </a:lnTo>
                  <a:lnTo>
                    <a:pt x="861730" y="43891"/>
                  </a:lnTo>
                  <a:lnTo>
                    <a:pt x="868667" y="37468"/>
                  </a:lnTo>
                  <a:lnTo>
                    <a:pt x="872470" y="29170"/>
                  </a:lnTo>
                  <a:lnTo>
                    <a:pt x="872883" y="20051"/>
                  </a:lnTo>
                  <a:lnTo>
                    <a:pt x="869655" y="11163"/>
                  </a:lnTo>
                  <a:lnTo>
                    <a:pt x="863240" y="4224"/>
                  </a:lnTo>
                  <a:lnTo>
                    <a:pt x="854945" y="418"/>
                  </a:lnTo>
                  <a:lnTo>
                    <a:pt x="84582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26991" y="1578864"/>
              <a:ext cx="1767839" cy="14935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121480" y="1575523"/>
              <a:ext cx="1777364" cy="1501140"/>
            </a:xfrm>
            <a:custGeom>
              <a:avLst/>
              <a:gdLst/>
              <a:ahLst/>
              <a:cxnLst/>
              <a:rect l="l" t="t" r="r" b="b"/>
              <a:pathLst>
                <a:path w="1777364" h="1501139">
                  <a:moveTo>
                    <a:pt x="0" y="0"/>
                  </a:moveTo>
                  <a:lnTo>
                    <a:pt x="1776840" y="0"/>
                  </a:lnTo>
                  <a:lnTo>
                    <a:pt x="1776840" y="1501030"/>
                  </a:lnTo>
                  <a:lnTo>
                    <a:pt x="0" y="15010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533693" y="2963672"/>
              <a:ext cx="741045" cy="938530"/>
            </a:xfrm>
            <a:custGeom>
              <a:avLst/>
              <a:gdLst/>
              <a:ahLst/>
              <a:cxnLst/>
              <a:rect l="l" t="t" r="r" b="b"/>
              <a:pathLst>
                <a:path w="741045" h="938529">
                  <a:moveTo>
                    <a:pt x="600822" y="85179"/>
                  </a:moveTo>
                  <a:lnTo>
                    <a:pt x="595913" y="146513"/>
                  </a:lnTo>
                  <a:lnTo>
                    <a:pt x="601246" y="166242"/>
                  </a:lnTo>
                  <a:lnTo>
                    <a:pt x="605755" y="188556"/>
                  </a:lnTo>
                  <a:lnTo>
                    <a:pt x="608599" y="211035"/>
                  </a:lnTo>
                  <a:lnTo>
                    <a:pt x="609603" y="233730"/>
                  </a:lnTo>
                  <a:lnTo>
                    <a:pt x="608599" y="256743"/>
                  </a:lnTo>
                  <a:lnTo>
                    <a:pt x="599849" y="304203"/>
                  </a:lnTo>
                  <a:lnTo>
                    <a:pt x="580596" y="354380"/>
                  </a:lnTo>
                  <a:lnTo>
                    <a:pt x="557825" y="394119"/>
                  </a:lnTo>
                  <a:lnTo>
                    <a:pt x="534127" y="425348"/>
                  </a:lnTo>
                  <a:lnTo>
                    <a:pt x="502834" y="461251"/>
                  </a:lnTo>
                  <a:lnTo>
                    <a:pt x="465394" y="500506"/>
                  </a:lnTo>
                  <a:lnTo>
                    <a:pt x="400548" y="563524"/>
                  </a:lnTo>
                  <a:lnTo>
                    <a:pt x="353609" y="606767"/>
                  </a:lnTo>
                  <a:lnTo>
                    <a:pt x="305133" y="650036"/>
                  </a:lnTo>
                  <a:lnTo>
                    <a:pt x="256378" y="692429"/>
                  </a:lnTo>
                  <a:lnTo>
                    <a:pt x="208638" y="733069"/>
                  </a:lnTo>
                  <a:lnTo>
                    <a:pt x="163172" y="771093"/>
                  </a:lnTo>
                  <a:lnTo>
                    <a:pt x="121288" y="805599"/>
                  </a:lnTo>
                  <a:lnTo>
                    <a:pt x="53114" y="860767"/>
                  </a:lnTo>
                  <a:lnTo>
                    <a:pt x="8969" y="895743"/>
                  </a:lnTo>
                  <a:lnTo>
                    <a:pt x="2819" y="902927"/>
                  </a:lnTo>
                  <a:lnTo>
                    <a:pt x="0" y="911609"/>
                  </a:lnTo>
                  <a:lnTo>
                    <a:pt x="643" y="920714"/>
                  </a:lnTo>
                  <a:lnTo>
                    <a:pt x="4879" y="929170"/>
                  </a:lnTo>
                  <a:lnTo>
                    <a:pt x="12063" y="935320"/>
                  </a:lnTo>
                  <a:lnTo>
                    <a:pt x="20745" y="938139"/>
                  </a:lnTo>
                  <a:lnTo>
                    <a:pt x="29850" y="937496"/>
                  </a:lnTo>
                  <a:lnTo>
                    <a:pt x="97691" y="886066"/>
                  </a:lnTo>
                  <a:lnTo>
                    <a:pt x="172075" y="825525"/>
                  </a:lnTo>
                  <a:lnTo>
                    <a:pt x="239512" y="769327"/>
                  </a:lnTo>
                  <a:lnTo>
                    <a:pt x="287632" y="728357"/>
                  </a:lnTo>
                  <a:lnTo>
                    <a:pt x="336832" y="685571"/>
                  </a:lnTo>
                  <a:lnTo>
                    <a:pt x="385879" y="641794"/>
                  </a:lnTo>
                  <a:lnTo>
                    <a:pt x="433530" y="597877"/>
                  </a:lnTo>
                  <a:lnTo>
                    <a:pt x="478424" y="554774"/>
                  </a:lnTo>
                  <a:lnTo>
                    <a:pt x="519572" y="513067"/>
                  </a:lnTo>
                  <a:lnTo>
                    <a:pt x="555691" y="473570"/>
                  </a:lnTo>
                  <a:lnTo>
                    <a:pt x="585663" y="436879"/>
                  </a:lnTo>
                  <a:lnTo>
                    <a:pt x="608409" y="403199"/>
                  </a:lnTo>
                  <a:lnTo>
                    <a:pt x="636908" y="343712"/>
                  </a:lnTo>
                  <a:lnTo>
                    <a:pt x="652643" y="286397"/>
                  </a:lnTo>
                  <a:lnTo>
                    <a:pt x="657095" y="233730"/>
                  </a:lnTo>
                  <a:lnTo>
                    <a:pt x="657032" y="228602"/>
                  </a:lnTo>
                  <a:lnTo>
                    <a:pt x="652414" y="179031"/>
                  </a:lnTo>
                  <a:lnTo>
                    <a:pt x="640451" y="129044"/>
                  </a:lnTo>
                  <a:lnTo>
                    <a:pt x="633144" y="107031"/>
                  </a:lnTo>
                  <a:lnTo>
                    <a:pt x="600822" y="85179"/>
                  </a:lnTo>
                  <a:close/>
                </a:path>
                <a:path w="741045" h="938529">
                  <a:moveTo>
                    <a:pt x="559857" y="0"/>
                  </a:moveTo>
                  <a:lnTo>
                    <a:pt x="543410" y="205574"/>
                  </a:lnTo>
                  <a:lnTo>
                    <a:pt x="544541" y="214962"/>
                  </a:lnTo>
                  <a:lnTo>
                    <a:pt x="549027" y="222913"/>
                  </a:lnTo>
                  <a:lnTo>
                    <a:pt x="556165" y="228602"/>
                  </a:lnTo>
                  <a:lnTo>
                    <a:pt x="565254" y="231203"/>
                  </a:lnTo>
                  <a:lnTo>
                    <a:pt x="574642" y="230080"/>
                  </a:lnTo>
                  <a:lnTo>
                    <a:pt x="582593" y="225598"/>
                  </a:lnTo>
                  <a:lnTo>
                    <a:pt x="588282" y="218460"/>
                  </a:lnTo>
                  <a:lnTo>
                    <a:pt x="590883" y="209372"/>
                  </a:lnTo>
                  <a:lnTo>
                    <a:pt x="595913" y="146513"/>
                  </a:lnTo>
                  <a:lnTo>
                    <a:pt x="595239" y="144017"/>
                  </a:lnTo>
                  <a:lnTo>
                    <a:pt x="587936" y="121843"/>
                  </a:lnTo>
                  <a:lnTo>
                    <a:pt x="579618" y="99987"/>
                  </a:lnTo>
                  <a:lnTo>
                    <a:pt x="560073" y="55384"/>
                  </a:lnTo>
                  <a:lnTo>
                    <a:pt x="558879" y="52908"/>
                  </a:lnTo>
                  <a:lnTo>
                    <a:pt x="556547" y="43746"/>
                  </a:lnTo>
                  <a:lnTo>
                    <a:pt x="557866" y="34715"/>
                  </a:lnTo>
                  <a:lnTo>
                    <a:pt x="562476" y="26837"/>
                  </a:lnTo>
                  <a:lnTo>
                    <a:pt x="570017" y="21132"/>
                  </a:lnTo>
                  <a:lnTo>
                    <a:pt x="579180" y="18801"/>
                  </a:lnTo>
                  <a:lnTo>
                    <a:pt x="587670" y="18801"/>
                  </a:lnTo>
                  <a:lnTo>
                    <a:pt x="559857" y="0"/>
                  </a:lnTo>
                  <a:close/>
                </a:path>
                <a:path w="741045" h="938529">
                  <a:moveTo>
                    <a:pt x="587670" y="18801"/>
                  </a:moveTo>
                  <a:lnTo>
                    <a:pt x="579180" y="18801"/>
                  </a:lnTo>
                  <a:lnTo>
                    <a:pt x="588214" y="20119"/>
                  </a:lnTo>
                  <a:lnTo>
                    <a:pt x="596093" y="24729"/>
                  </a:lnTo>
                  <a:lnTo>
                    <a:pt x="623230" y="80848"/>
                  </a:lnTo>
                  <a:lnTo>
                    <a:pt x="633144" y="107031"/>
                  </a:lnTo>
                  <a:lnTo>
                    <a:pt x="704027" y="154952"/>
                  </a:lnTo>
                  <a:lnTo>
                    <a:pt x="712756" y="158594"/>
                  </a:lnTo>
                  <a:lnTo>
                    <a:pt x="721918" y="158594"/>
                  </a:lnTo>
                  <a:lnTo>
                    <a:pt x="730355" y="155195"/>
                  </a:lnTo>
                  <a:lnTo>
                    <a:pt x="737098" y="148564"/>
                  </a:lnTo>
                  <a:lnTo>
                    <a:pt x="740740" y="139836"/>
                  </a:lnTo>
                  <a:lnTo>
                    <a:pt x="740752" y="130705"/>
                  </a:lnTo>
                  <a:lnTo>
                    <a:pt x="737341" y="122236"/>
                  </a:lnTo>
                  <a:lnTo>
                    <a:pt x="730710" y="115493"/>
                  </a:lnTo>
                  <a:lnTo>
                    <a:pt x="587670" y="18801"/>
                  </a:lnTo>
                  <a:close/>
                </a:path>
                <a:path w="741045" h="938529">
                  <a:moveTo>
                    <a:pt x="579180" y="18801"/>
                  </a:moveTo>
                  <a:lnTo>
                    <a:pt x="570017" y="21132"/>
                  </a:lnTo>
                  <a:lnTo>
                    <a:pt x="562476" y="26837"/>
                  </a:lnTo>
                  <a:lnTo>
                    <a:pt x="557861" y="34747"/>
                  </a:lnTo>
                  <a:lnTo>
                    <a:pt x="556547" y="43746"/>
                  </a:lnTo>
                  <a:lnTo>
                    <a:pt x="558879" y="52908"/>
                  </a:lnTo>
                  <a:lnTo>
                    <a:pt x="560073" y="55384"/>
                  </a:lnTo>
                  <a:lnTo>
                    <a:pt x="579618" y="99987"/>
                  </a:lnTo>
                  <a:lnTo>
                    <a:pt x="587936" y="121843"/>
                  </a:lnTo>
                  <a:lnTo>
                    <a:pt x="595239" y="144017"/>
                  </a:lnTo>
                  <a:lnTo>
                    <a:pt x="595913" y="146513"/>
                  </a:lnTo>
                  <a:lnTo>
                    <a:pt x="600822" y="85179"/>
                  </a:lnTo>
                  <a:lnTo>
                    <a:pt x="567007" y="62318"/>
                  </a:lnTo>
                  <a:lnTo>
                    <a:pt x="604078" y="44488"/>
                  </a:lnTo>
                  <a:lnTo>
                    <a:pt x="607263" y="44488"/>
                  </a:lnTo>
                  <a:lnTo>
                    <a:pt x="602971" y="34715"/>
                  </a:lnTo>
                  <a:lnTo>
                    <a:pt x="601792" y="32270"/>
                  </a:lnTo>
                  <a:lnTo>
                    <a:pt x="596093" y="24729"/>
                  </a:lnTo>
                  <a:lnTo>
                    <a:pt x="588214" y="20119"/>
                  </a:lnTo>
                  <a:lnTo>
                    <a:pt x="579180" y="18801"/>
                  </a:lnTo>
                  <a:close/>
                </a:path>
                <a:path w="741045" h="938529">
                  <a:moveTo>
                    <a:pt x="607263" y="44488"/>
                  </a:moveTo>
                  <a:lnTo>
                    <a:pt x="604078" y="44488"/>
                  </a:lnTo>
                  <a:lnTo>
                    <a:pt x="600822" y="85179"/>
                  </a:lnTo>
                  <a:lnTo>
                    <a:pt x="633144" y="107031"/>
                  </a:lnTo>
                  <a:lnTo>
                    <a:pt x="632425" y="104863"/>
                  </a:lnTo>
                  <a:lnTo>
                    <a:pt x="623230" y="80848"/>
                  </a:lnTo>
                  <a:lnTo>
                    <a:pt x="607263" y="44488"/>
                  </a:lnTo>
                  <a:close/>
                </a:path>
                <a:path w="741045" h="938529">
                  <a:moveTo>
                    <a:pt x="604078" y="44488"/>
                  </a:moveTo>
                  <a:lnTo>
                    <a:pt x="567007" y="62318"/>
                  </a:lnTo>
                  <a:lnTo>
                    <a:pt x="600822" y="85179"/>
                  </a:lnTo>
                  <a:lnTo>
                    <a:pt x="604078" y="444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5895" y="1578864"/>
              <a:ext cx="1783079" cy="149351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6020041" y="1574812"/>
              <a:ext cx="1794510" cy="1501140"/>
            </a:xfrm>
            <a:custGeom>
              <a:avLst/>
              <a:gdLst/>
              <a:ahLst/>
              <a:cxnLst/>
              <a:rect l="l" t="t" r="r" b="b"/>
              <a:pathLst>
                <a:path w="1794509" h="1501139">
                  <a:moveTo>
                    <a:pt x="0" y="0"/>
                  </a:moveTo>
                  <a:lnTo>
                    <a:pt x="1794160" y="0"/>
                  </a:lnTo>
                  <a:lnTo>
                    <a:pt x="1794160" y="1501030"/>
                  </a:lnTo>
                  <a:lnTo>
                    <a:pt x="0" y="15010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569475" y="2985503"/>
              <a:ext cx="800735" cy="974090"/>
            </a:xfrm>
            <a:custGeom>
              <a:avLst/>
              <a:gdLst/>
              <a:ahLst/>
              <a:cxnLst/>
              <a:rect l="l" t="t" r="r" b="b"/>
              <a:pathLst>
                <a:path w="800734" h="974089">
                  <a:moveTo>
                    <a:pt x="659137" y="84152"/>
                  </a:moveTo>
                  <a:lnTo>
                    <a:pt x="655803" y="144286"/>
                  </a:lnTo>
                  <a:lnTo>
                    <a:pt x="657739" y="149809"/>
                  </a:lnTo>
                  <a:lnTo>
                    <a:pt x="664368" y="172897"/>
                  </a:lnTo>
                  <a:lnTo>
                    <a:pt x="669347" y="196075"/>
                  </a:lnTo>
                  <a:lnTo>
                    <a:pt x="672471" y="219392"/>
                  </a:lnTo>
                  <a:lnTo>
                    <a:pt x="673588" y="242950"/>
                  </a:lnTo>
                  <a:lnTo>
                    <a:pt x="672484" y="266814"/>
                  </a:lnTo>
                  <a:lnTo>
                    <a:pt x="662819" y="316052"/>
                  </a:lnTo>
                  <a:lnTo>
                    <a:pt x="641546" y="368198"/>
                  </a:lnTo>
                  <a:lnTo>
                    <a:pt x="616350" y="409562"/>
                  </a:lnTo>
                  <a:lnTo>
                    <a:pt x="590099" y="442112"/>
                  </a:lnTo>
                  <a:lnTo>
                    <a:pt x="555453" y="479488"/>
                  </a:lnTo>
                  <a:lnTo>
                    <a:pt x="514026" y="520331"/>
                  </a:lnTo>
                  <a:lnTo>
                    <a:pt x="442334" y="585876"/>
                  </a:lnTo>
                  <a:lnTo>
                    <a:pt x="390429" y="630847"/>
                  </a:lnTo>
                  <a:lnTo>
                    <a:pt x="336823" y="675830"/>
                  </a:lnTo>
                  <a:lnTo>
                    <a:pt x="282936" y="719899"/>
                  </a:lnTo>
                  <a:lnTo>
                    <a:pt x="230155" y="762165"/>
                  </a:lnTo>
                  <a:lnTo>
                    <a:pt x="156190" y="820127"/>
                  </a:lnTo>
                  <a:lnTo>
                    <a:pt x="74466" y="882675"/>
                  </a:lnTo>
                  <a:lnTo>
                    <a:pt x="9429" y="931290"/>
                  </a:lnTo>
                  <a:lnTo>
                    <a:pt x="3073" y="938292"/>
                  </a:lnTo>
                  <a:lnTo>
                    <a:pt x="0" y="946888"/>
                  </a:lnTo>
                  <a:lnTo>
                    <a:pt x="375" y="956010"/>
                  </a:lnTo>
                  <a:lnTo>
                    <a:pt x="4362" y="964590"/>
                  </a:lnTo>
                  <a:lnTo>
                    <a:pt x="11358" y="970947"/>
                  </a:lnTo>
                  <a:lnTo>
                    <a:pt x="19953" y="974020"/>
                  </a:lnTo>
                  <a:lnTo>
                    <a:pt x="29074" y="973645"/>
                  </a:lnTo>
                  <a:lnTo>
                    <a:pt x="103244" y="920622"/>
                  </a:lnTo>
                  <a:lnTo>
                    <a:pt x="185426" y="857719"/>
                  </a:lnTo>
                  <a:lnTo>
                    <a:pt x="259924" y="799338"/>
                  </a:lnTo>
                  <a:lnTo>
                    <a:pt x="313086" y="756767"/>
                  </a:lnTo>
                  <a:lnTo>
                    <a:pt x="367442" y="712304"/>
                  </a:lnTo>
                  <a:lnTo>
                    <a:pt x="421620" y="666838"/>
                  </a:lnTo>
                  <a:lnTo>
                    <a:pt x="474249" y="621220"/>
                  </a:lnTo>
                  <a:lnTo>
                    <a:pt x="523830" y="576440"/>
                  </a:lnTo>
                  <a:lnTo>
                    <a:pt x="569271" y="533133"/>
                  </a:lnTo>
                  <a:lnTo>
                    <a:pt x="609123" y="492137"/>
                  </a:lnTo>
                  <a:lnTo>
                    <a:pt x="642181" y="454088"/>
                  </a:lnTo>
                  <a:lnTo>
                    <a:pt x="667264" y="419163"/>
                  </a:lnTo>
                  <a:lnTo>
                    <a:pt x="698734" y="357365"/>
                  </a:lnTo>
                  <a:lnTo>
                    <a:pt x="716133" y="297738"/>
                  </a:lnTo>
                  <a:lnTo>
                    <a:pt x="721150" y="240525"/>
                  </a:lnTo>
                  <a:lnTo>
                    <a:pt x="719664" y="212915"/>
                  </a:lnTo>
                  <a:lnTo>
                    <a:pt x="710126" y="159677"/>
                  </a:lnTo>
                  <a:lnTo>
                    <a:pt x="693781" y="108851"/>
                  </a:lnTo>
                  <a:lnTo>
                    <a:pt x="692410" y="105484"/>
                  </a:lnTo>
                  <a:lnTo>
                    <a:pt x="659137" y="84152"/>
                  </a:lnTo>
                  <a:close/>
                </a:path>
                <a:path w="800734" h="974089">
                  <a:moveTo>
                    <a:pt x="616108" y="0"/>
                  </a:moveTo>
                  <a:lnTo>
                    <a:pt x="604691" y="205917"/>
                  </a:lnTo>
                  <a:lnTo>
                    <a:pt x="606049" y="215275"/>
                  </a:lnTo>
                  <a:lnTo>
                    <a:pt x="610728" y="223113"/>
                  </a:lnTo>
                  <a:lnTo>
                    <a:pt x="618005" y="228627"/>
                  </a:lnTo>
                  <a:lnTo>
                    <a:pt x="627157" y="231012"/>
                  </a:lnTo>
                  <a:lnTo>
                    <a:pt x="636515" y="229654"/>
                  </a:lnTo>
                  <a:lnTo>
                    <a:pt x="644351" y="224975"/>
                  </a:lnTo>
                  <a:lnTo>
                    <a:pt x="649862" y="217698"/>
                  </a:lnTo>
                  <a:lnTo>
                    <a:pt x="652240" y="208546"/>
                  </a:lnTo>
                  <a:lnTo>
                    <a:pt x="655803" y="144286"/>
                  </a:lnTo>
                  <a:lnTo>
                    <a:pt x="649662" y="126771"/>
                  </a:lnTo>
                  <a:lnTo>
                    <a:pt x="640467" y="104038"/>
                  </a:lnTo>
                  <a:lnTo>
                    <a:pt x="618864" y="57683"/>
                  </a:lnTo>
                  <a:lnTo>
                    <a:pt x="616426" y="52920"/>
                  </a:lnTo>
                  <a:lnTo>
                    <a:pt x="613875" y="43815"/>
                  </a:lnTo>
                  <a:lnTo>
                    <a:pt x="614973" y="34751"/>
                  </a:lnTo>
                  <a:lnTo>
                    <a:pt x="619389" y="26762"/>
                  </a:lnTo>
                  <a:lnTo>
                    <a:pt x="626789" y="20878"/>
                  </a:lnTo>
                  <a:lnTo>
                    <a:pt x="635892" y="18327"/>
                  </a:lnTo>
                  <a:lnTo>
                    <a:pt x="644701" y="18327"/>
                  </a:lnTo>
                  <a:lnTo>
                    <a:pt x="616108" y="0"/>
                  </a:lnTo>
                  <a:close/>
                </a:path>
                <a:path w="800734" h="974089">
                  <a:moveTo>
                    <a:pt x="644701" y="18327"/>
                  </a:moveTo>
                  <a:lnTo>
                    <a:pt x="635892" y="18327"/>
                  </a:lnTo>
                  <a:lnTo>
                    <a:pt x="644953" y="19426"/>
                  </a:lnTo>
                  <a:lnTo>
                    <a:pt x="652942" y="23841"/>
                  </a:lnTo>
                  <a:lnTo>
                    <a:pt x="658831" y="31241"/>
                  </a:lnTo>
                  <a:lnTo>
                    <a:pt x="661257" y="35991"/>
                  </a:lnTo>
                  <a:lnTo>
                    <a:pt x="683621" y="83908"/>
                  </a:lnTo>
                  <a:lnTo>
                    <a:pt x="692410" y="105484"/>
                  </a:lnTo>
                  <a:lnTo>
                    <a:pt x="764025" y="151396"/>
                  </a:lnTo>
                  <a:lnTo>
                    <a:pt x="772840" y="154818"/>
                  </a:lnTo>
                  <a:lnTo>
                    <a:pt x="781969" y="154606"/>
                  </a:lnTo>
                  <a:lnTo>
                    <a:pt x="790352" y="150989"/>
                  </a:lnTo>
                  <a:lnTo>
                    <a:pt x="796931" y="144195"/>
                  </a:lnTo>
                  <a:lnTo>
                    <a:pt x="800358" y="135380"/>
                  </a:lnTo>
                  <a:lnTo>
                    <a:pt x="800146" y="126252"/>
                  </a:lnTo>
                  <a:lnTo>
                    <a:pt x="796525" y="117869"/>
                  </a:lnTo>
                  <a:lnTo>
                    <a:pt x="789730" y="111290"/>
                  </a:lnTo>
                  <a:lnTo>
                    <a:pt x="644701" y="18327"/>
                  </a:lnTo>
                  <a:close/>
                </a:path>
                <a:path w="800734" h="974089">
                  <a:moveTo>
                    <a:pt x="635892" y="18327"/>
                  </a:moveTo>
                  <a:lnTo>
                    <a:pt x="626789" y="20878"/>
                  </a:lnTo>
                  <a:lnTo>
                    <a:pt x="619389" y="26762"/>
                  </a:lnTo>
                  <a:lnTo>
                    <a:pt x="614973" y="34751"/>
                  </a:lnTo>
                  <a:lnTo>
                    <a:pt x="613875" y="43815"/>
                  </a:lnTo>
                  <a:lnTo>
                    <a:pt x="616426" y="52920"/>
                  </a:lnTo>
                  <a:lnTo>
                    <a:pt x="618864" y="57683"/>
                  </a:lnTo>
                  <a:lnTo>
                    <a:pt x="640467" y="104038"/>
                  </a:lnTo>
                  <a:lnTo>
                    <a:pt x="649662" y="126771"/>
                  </a:lnTo>
                  <a:lnTo>
                    <a:pt x="655803" y="144286"/>
                  </a:lnTo>
                  <a:lnTo>
                    <a:pt x="659137" y="84152"/>
                  </a:lnTo>
                  <a:lnTo>
                    <a:pt x="624782" y="62128"/>
                  </a:lnTo>
                  <a:lnTo>
                    <a:pt x="661396" y="43395"/>
                  </a:lnTo>
                  <a:lnTo>
                    <a:pt x="664713" y="43395"/>
                  </a:lnTo>
                  <a:lnTo>
                    <a:pt x="661257" y="35991"/>
                  </a:lnTo>
                  <a:lnTo>
                    <a:pt x="658831" y="31241"/>
                  </a:lnTo>
                  <a:lnTo>
                    <a:pt x="652942" y="23841"/>
                  </a:lnTo>
                  <a:lnTo>
                    <a:pt x="644953" y="19426"/>
                  </a:lnTo>
                  <a:lnTo>
                    <a:pt x="635892" y="18327"/>
                  </a:lnTo>
                  <a:close/>
                </a:path>
                <a:path w="800734" h="974089">
                  <a:moveTo>
                    <a:pt x="664713" y="43395"/>
                  </a:moveTo>
                  <a:lnTo>
                    <a:pt x="661396" y="43395"/>
                  </a:lnTo>
                  <a:lnTo>
                    <a:pt x="659137" y="84152"/>
                  </a:lnTo>
                  <a:lnTo>
                    <a:pt x="692410" y="105484"/>
                  </a:lnTo>
                  <a:lnTo>
                    <a:pt x="683621" y="83908"/>
                  </a:lnTo>
                  <a:lnTo>
                    <a:pt x="664713" y="43395"/>
                  </a:lnTo>
                  <a:close/>
                </a:path>
                <a:path w="800734" h="974089">
                  <a:moveTo>
                    <a:pt x="661396" y="43395"/>
                  </a:moveTo>
                  <a:lnTo>
                    <a:pt x="624782" y="62128"/>
                  </a:lnTo>
                  <a:lnTo>
                    <a:pt x="659137" y="84152"/>
                  </a:lnTo>
                  <a:lnTo>
                    <a:pt x="661396" y="4339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0039" y="1578864"/>
              <a:ext cx="1667255" cy="149351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935937" y="1574812"/>
              <a:ext cx="1675130" cy="1501140"/>
            </a:xfrm>
            <a:custGeom>
              <a:avLst/>
              <a:gdLst/>
              <a:ahLst/>
              <a:cxnLst/>
              <a:rect l="l" t="t" r="r" b="b"/>
              <a:pathLst>
                <a:path w="1675129" h="1501139">
                  <a:moveTo>
                    <a:pt x="0" y="0"/>
                  </a:moveTo>
                  <a:lnTo>
                    <a:pt x="1674720" y="0"/>
                  </a:lnTo>
                  <a:lnTo>
                    <a:pt x="1674720" y="1501030"/>
                  </a:lnTo>
                  <a:lnTo>
                    <a:pt x="0" y="15010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804952" y="2964624"/>
              <a:ext cx="800735" cy="974090"/>
            </a:xfrm>
            <a:custGeom>
              <a:avLst/>
              <a:gdLst/>
              <a:ahLst/>
              <a:cxnLst/>
              <a:rect l="l" t="t" r="r" b="b"/>
              <a:pathLst>
                <a:path w="800734" h="974089">
                  <a:moveTo>
                    <a:pt x="659139" y="84146"/>
                  </a:moveTo>
                  <a:lnTo>
                    <a:pt x="655803" y="144306"/>
                  </a:lnTo>
                  <a:lnTo>
                    <a:pt x="657728" y="149796"/>
                  </a:lnTo>
                  <a:lnTo>
                    <a:pt x="664357" y="172885"/>
                  </a:lnTo>
                  <a:lnTo>
                    <a:pt x="669336" y="196062"/>
                  </a:lnTo>
                  <a:lnTo>
                    <a:pt x="672472" y="219392"/>
                  </a:lnTo>
                  <a:lnTo>
                    <a:pt x="673577" y="242938"/>
                  </a:lnTo>
                  <a:lnTo>
                    <a:pt x="672485" y="266814"/>
                  </a:lnTo>
                  <a:lnTo>
                    <a:pt x="662808" y="316039"/>
                  </a:lnTo>
                  <a:lnTo>
                    <a:pt x="641535" y="368185"/>
                  </a:lnTo>
                  <a:lnTo>
                    <a:pt x="616338" y="409549"/>
                  </a:lnTo>
                  <a:lnTo>
                    <a:pt x="590088" y="442099"/>
                  </a:lnTo>
                  <a:lnTo>
                    <a:pt x="555455" y="479475"/>
                  </a:lnTo>
                  <a:lnTo>
                    <a:pt x="514027" y="520331"/>
                  </a:lnTo>
                  <a:lnTo>
                    <a:pt x="442323" y="585863"/>
                  </a:lnTo>
                  <a:lnTo>
                    <a:pt x="390418" y="630834"/>
                  </a:lnTo>
                  <a:lnTo>
                    <a:pt x="336824" y="675817"/>
                  </a:lnTo>
                  <a:lnTo>
                    <a:pt x="282925" y="719899"/>
                  </a:lnTo>
                  <a:lnTo>
                    <a:pt x="230157" y="762152"/>
                  </a:lnTo>
                  <a:lnTo>
                    <a:pt x="156179" y="820115"/>
                  </a:lnTo>
                  <a:lnTo>
                    <a:pt x="74468" y="882662"/>
                  </a:lnTo>
                  <a:lnTo>
                    <a:pt x="9431" y="931278"/>
                  </a:lnTo>
                  <a:lnTo>
                    <a:pt x="3074" y="938281"/>
                  </a:lnTo>
                  <a:lnTo>
                    <a:pt x="0" y="946880"/>
                  </a:lnTo>
                  <a:lnTo>
                    <a:pt x="371" y="956002"/>
                  </a:lnTo>
                  <a:lnTo>
                    <a:pt x="4351" y="964577"/>
                  </a:lnTo>
                  <a:lnTo>
                    <a:pt x="11352" y="970934"/>
                  </a:lnTo>
                  <a:lnTo>
                    <a:pt x="19948" y="974007"/>
                  </a:lnTo>
                  <a:lnTo>
                    <a:pt x="29070" y="973632"/>
                  </a:lnTo>
                  <a:lnTo>
                    <a:pt x="103246" y="920610"/>
                  </a:lnTo>
                  <a:lnTo>
                    <a:pt x="185415" y="857719"/>
                  </a:lnTo>
                  <a:lnTo>
                    <a:pt x="259926" y="799325"/>
                  </a:lnTo>
                  <a:lnTo>
                    <a:pt x="313075" y="756767"/>
                  </a:lnTo>
                  <a:lnTo>
                    <a:pt x="367431" y="712304"/>
                  </a:lnTo>
                  <a:lnTo>
                    <a:pt x="421609" y="666826"/>
                  </a:lnTo>
                  <a:lnTo>
                    <a:pt x="474238" y="621207"/>
                  </a:lnTo>
                  <a:lnTo>
                    <a:pt x="523832" y="576440"/>
                  </a:lnTo>
                  <a:lnTo>
                    <a:pt x="569260" y="533120"/>
                  </a:lnTo>
                  <a:lnTo>
                    <a:pt x="609125" y="492137"/>
                  </a:lnTo>
                  <a:lnTo>
                    <a:pt x="642183" y="454075"/>
                  </a:lnTo>
                  <a:lnTo>
                    <a:pt x="667253" y="419150"/>
                  </a:lnTo>
                  <a:lnTo>
                    <a:pt x="698736" y="357352"/>
                  </a:lnTo>
                  <a:lnTo>
                    <a:pt x="716135" y="297726"/>
                  </a:lnTo>
                  <a:lnTo>
                    <a:pt x="721139" y="240525"/>
                  </a:lnTo>
                  <a:lnTo>
                    <a:pt x="719653" y="212902"/>
                  </a:lnTo>
                  <a:lnTo>
                    <a:pt x="710115" y="159677"/>
                  </a:lnTo>
                  <a:lnTo>
                    <a:pt x="693783" y="108851"/>
                  </a:lnTo>
                  <a:lnTo>
                    <a:pt x="692408" y="105473"/>
                  </a:lnTo>
                  <a:lnTo>
                    <a:pt x="659139" y="84146"/>
                  </a:lnTo>
                  <a:close/>
                </a:path>
                <a:path w="800734" h="974089">
                  <a:moveTo>
                    <a:pt x="616110" y="0"/>
                  </a:moveTo>
                  <a:lnTo>
                    <a:pt x="604693" y="205905"/>
                  </a:lnTo>
                  <a:lnTo>
                    <a:pt x="606044" y="215264"/>
                  </a:lnTo>
                  <a:lnTo>
                    <a:pt x="610719" y="223105"/>
                  </a:lnTo>
                  <a:lnTo>
                    <a:pt x="617994" y="228620"/>
                  </a:lnTo>
                  <a:lnTo>
                    <a:pt x="627146" y="231000"/>
                  </a:lnTo>
                  <a:lnTo>
                    <a:pt x="636505" y="229643"/>
                  </a:lnTo>
                  <a:lnTo>
                    <a:pt x="644347" y="224969"/>
                  </a:lnTo>
                  <a:lnTo>
                    <a:pt x="649861" y="217696"/>
                  </a:lnTo>
                  <a:lnTo>
                    <a:pt x="652241" y="208546"/>
                  </a:lnTo>
                  <a:lnTo>
                    <a:pt x="655803" y="144306"/>
                  </a:lnTo>
                  <a:lnTo>
                    <a:pt x="649651" y="126758"/>
                  </a:lnTo>
                  <a:lnTo>
                    <a:pt x="640456" y="104025"/>
                  </a:lnTo>
                  <a:lnTo>
                    <a:pt x="618853" y="57670"/>
                  </a:lnTo>
                  <a:lnTo>
                    <a:pt x="616415" y="52908"/>
                  </a:lnTo>
                  <a:lnTo>
                    <a:pt x="613864" y="43804"/>
                  </a:lnTo>
                  <a:lnTo>
                    <a:pt x="614962" y="34744"/>
                  </a:lnTo>
                  <a:lnTo>
                    <a:pt x="619378" y="26754"/>
                  </a:lnTo>
                  <a:lnTo>
                    <a:pt x="626778" y="20866"/>
                  </a:lnTo>
                  <a:lnTo>
                    <a:pt x="635883" y="18315"/>
                  </a:lnTo>
                  <a:lnTo>
                    <a:pt x="644681" y="18315"/>
                  </a:lnTo>
                  <a:lnTo>
                    <a:pt x="616110" y="0"/>
                  </a:lnTo>
                  <a:close/>
                </a:path>
                <a:path w="800734" h="974089">
                  <a:moveTo>
                    <a:pt x="644681" y="18315"/>
                  </a:moveTo>
                  <a:lnTo>
                    <a:pt x="635883" y="18315"/>
                  </a:lnTo>
                  <a:lnTo>
                    <a:pt x="644947" y="19413"/>
                  </a:lnTo>
                  <a:lnTo>
                    <a:pt x="652936" y="23828"/>
                  </a:lnTo>
                  <a:lnTo>
                    <a:pt x="658820" y="31229"/>
                  </a:lnTo>
                  <a:lnTo>
                    <a:pt x="661258" y="35991"/>
                  </a:lnTo>
                  <a:lnTo>
                    <a:pt x="683623" y="83896"/>
                  </a:lnTo>
                  <a:lnTo>
                    <a:pt x="692408" y="105473"/>
                  </a:lnTo>
                  <a:lnTo>
                    <a:pt x="764027" y="151384"/>
                  </a:lnTo>
                  <a:lnTo>
                    <a:pt x="772840" y="154811"/>
                  </a:lnTo>
                  <a:lnTo>
                    <a:pt x="781964" y="154598"/>
                  </a:lnTo>
                  <a:lnTo>
                    <a:pt x="790343" y="150978"/>
                  </a:lnTo>
                  <a:lnTo>
                    <a:pt x="796920" y="144183"/>
                  </a:lnTo>
                  <a:lnTo>
                    <a:pt x="800347" y="135369"/>
                  </a:lnTo>
                  <a:lnTo>
                    <a:pt x="800134" y="126245"/>
                  </a:lnTo>
                  <a:lnTo>
                    <a:pt x="796514" y="117867"/>
                  </a:lnTo>
                  <a:lnTo>
                    <a:pt x="789719" y="111290"/>
                  </a:lnTo>
                  <a:lnTo>
                    <a:pt x="644681" y="18315"/>
                  </a:lnTo>
                  <a:close/>
                </a:path>
                <a:path w="800734" h="974089">
                  <a:moveTo>
                    <a:pt x="635883" y="18315"/>
                  </a:moveTo>
                  <a:lnTo>
                    <a:pt x="626778" y="20866"/>
                  </a:lnTo>
                  <a:lnTo>
                    <a:pt x="619378" y="26754"/>
                  </a:lnTo>
                  <a:lnTo>
                    <a:pt x="614962" y="34744"/>
                  </a:lnTo>
                  <a:lnTo>
                    <a:pt x="613864" y="43804"/>
                  </a:lnTo>
                  <a:lnTo>
                    <a:pt x="616415" y="52908"/>
                  </a:lnTo>
                  <a:lnTo>
                    <a:pt x="618853" y="57670"/>
                  </a:lnTo>
                  <a:lnTo>
                    <a:pt x="640456" y="104025"/>
                  </a:lnTo>
                  <a:lnTo>
                    <a:pt x="649651" y="126758"/>
                  </a:lnTo>
                  <a:lnTo>
                    <a:pt x="655803" y="144306"/>
                  </a:lnTo>
                  <a:lnTo>
                    <a:pt x="659139" y="84146"/>
                  </a:lnTo>
                  <a:lnTo>
                    <a:pt x="624771" y="62115"/>
                  </a:lnTo>
                  <a:lnTo>
                    <a:pt x="661398" y="43395"/>
                  </a:lnTo>
                  <a:lnTo>
                    <a:pt x="664715" y="43395"/>
                  </a:lnTo>
                  <a:lnTo>
                    <a:pt x="661258" y="35991"/>
                  </a:lnTo>
                  <a:lnTo>
                    <a:pt x="658820" y="31229"/>
                  </a:lnTo>
                  <a:lnTo>
                    <a:pt x="652936" y="23828"/>
                  </a:lnTo>
                  <a:lnTo>
                    <a:pt x="644947" y="19413"/>
                  </a:lnTo>
                  <a:lnTo>
                    <a:pt x="635883" y="18315"/>
                  </a:lnTo>
                  <a:close/>
                </a:path>
                <a:path w="800734" h="974089">
                  <a:moveTo>
                    <a:pt x="664715" y="43395"/>
                  </a:moveTo>
                  <a:lnTo>
                    <a:pt x="661398" y="43395"/>
                  </a:lnTo>
                  <a:lnTo>
                    <a:pt x="659139" y="84146"/>
                  </a:lnTo>
                  <a:lnTo>
                    <a:pt x="692408" y="105473"/>
                  </a:lnTo>
                  <a:lnTo>
                    <a:pt x="683623" y="83896"/>
                  </a:lnTo>
                  <a:lnTo>
                    <a:pt x="664715" y="43395"/>
                  </a:lnTo>
                  <a:close/>
                </a:path>
                <a:path w="800734" h="974089">
                  <a:moveTo>
                    <a:pt x="661398" y="43395"/>
                  </a:moveTo>
                  <a:lnTo>
                    <a:pt x="624771" y="62115"/>
                  </a:lnTo>
                  <a:lnTo>
                    <a:pt x="659139" y="84146"/>
                  </a:lnTo>
                  <a:lnTo>
                    <a:pt x="661398" y="4339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1396834" y="4192523"/>
            <a:ext cx="72390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ts val="2305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Input: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305"/>
              </a:lnSpc>
            </a:pPr>
            <a:r>
              <a:rPr sz="2000" b="1" spc="5" dirty="0">
                <a:latin typeface="Trebuchet MS"/>
                <a:cs typeface="Trebuchet MS"/>
              </a:rPr>
              <a:t>Im</a:t>
            </a:r>
            <a:r>
              <a:rPr sz="2000" b="1" spc="-5" dirty="0">
                <a:latin typeface="Trebuchet MS"/>
                <a:cs typeface="Trebuchet MS"/>
              </a:rPr>
              <a:t>ag</a:t>
            </a:r>
            <a:r>
              <a:rPr sz="2000" b="1" dirty="0"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0" name="object 16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61" name="object 16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2" name="object 1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538284" y="4116323"/>
            <a:ext cx="1659889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305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Output: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305"/>
              </a:lnSpc>
            </a:pPr>
            <a:r>
              <a:rPr sz="2000" b="1" spc="-5" dirty="0">
                <a:latin typeface="Trebuchet MS"/>
                <a:cs typeface="Trebuchet MS"/>
              </a:rPr>
              <a:t>“Volvo</a:t>
            </a:r>
            <a:r>
              <a:rPr sz="2000" b="1" spc="-55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XC90”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920769" y="5758179"/>
            <a:ext cx="3895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Modified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 Source: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[</a:t>
            </a:r>
            <a:r>
              <a:rPr sz="1600" b="1" spc="-5" dirty="0">
                <a:latin typeface="Arial"/>
                <a:cs typeface="Arial"/>
              </a:rPr>
              <a:t>Lee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i="1" spc="-10" dirty="0">
                <a:latin typeface="Arial"/>
                <a:cs typeface="Arial"/>
              </a:rPr>
              <a:t>CACM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spc="-30" dirty="0">
                <a:latin typeface="Arial MT"/>
                <a:cs typeface="Arial MT"/>
              </a:rPr>
              <a:t>2011]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786213" y="1211580"/>
            <a:ext cx="2462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Low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Level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Features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687830" y="1211580"/>
            <a:ext cx="2538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High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Level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Features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4571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Energy-Aware</a:t>
            </a:r>
            <a:r>
              <a:rPr spc="-60" dirty="0"/>
              <a:t> </a:t>
            </a:r>
            <a:r>
              <a:rPr spc="-5" dirty="0"/>
              <a:t>Pruning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434" y="1538795"/>
            <a:ext cx="4797425" cy="143637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ts val="2615"/>
              </a:lnSpc>
              <a:spcBef>
                <a:spcPts val="370"/>
              </a:spcBef>
            </a:pPr>
            <a:r>
              <a:rPr sz="2200" b="1" spc="-5" dirty="0">
                <a:latin typeface="Verdana"/>
                <a:cs typeface="Verdana"/>
              </a:rPr>
              <a:t>Directly</a:t>
            </a:r>
            <a:r>
              <a:rPr sz="2200" b="1" spc="-2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target</a:t>
            </a:r>
            <a:r>
              <a:rPr sz="2200" b="1" spc="-3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energy</a:t>
            </a:r>
            <a:endParaRPr sz="2200" dirty="0">
              <a:latin typeface="Verdana"/>
              <a:cs typeface="Verdana"/>
            </a:endParaRPr>
          </a:p>
          <a:p>
            <a:pPr algn="ctr">
              <a:lnSpc>
                <a:spcPts val="2615"/>
              </a:lnSpc>
            </a:pPr>
            <a:r>
              <a:rPr sz="2200" spc="-5" dirty="0">
                <a:latin typeface="Verdana"/>
                <a:cs typeface="Verdana"/>
              </a:rPr>
              <a:t>and </a:t>
            </a:r>
            <a:r>
              <a:rPr sz="2200" spc="-10" dirty="0">
                <a:latin typeface="Verdana"/>
                <a:cs typeface="Verdana"/>
              </a:rPr>
              <a:t>incorporate </a:t>
            </a:r>
            <a:r>
              <a:rPr sz="2200" spc="-5" dirty="0">
                <a:latin typeface="Verdana"/>
                <a:cs typeface="Verdana"/>
              </a:rPr>
              <a:t>it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into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endParaRPr sz="2200" dirty="0">
              <a:latin typeface="Verdana"/>
              <a:cs typeface="Verdana"/>
            </a:endParaRPr>
          </a:p>
          <a:p>
            <a:pPr marL="153035" marR="144780" algn="ctr">
              <a:lnSpc>
                <a:spcPts val="2620"/>
              </a:lnSpc>
              <a:spcBef>
                <a:spcPts val="150"/>
              </a:spcBef>
            </a:pPr>
            <a:r>
              <a:rPr sz="2200" spc="-5" dirty="0">
                <a:latin typeface="Verdana"/>
                <a:cs typeface="Verdana"/>
              </a:rPr>
              <a:t>optimization </a:t>
            </a:r>
            <a:r>
              <a:rPr sz="2200" dirty="0">
                <a:latin typeface="Verdana"/>
                <a:cs typeface="Verdana"/>
              </a:rPr>
              <a:t>of DNNs </a:t>
            </a:r>
            <a:r>
              <a:rPr sz="2200" spc="-5" dirty="0">
                <a:latin typeface="Verdana"/>
                <a:cs typeface="Verdana"/>
              </a:rPr>
              <a:t>to provide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greater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energy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savings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161" y="3372611"/>
            <a:ext cx="5627370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 marR="5080" indent="-23685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8920" algn="l"/>
                <a:tab pos="249554" algn="l"/>
              </a:tabLst>
            </a:pPr>
            <a:r>
              <a:rPr sz="2000" spc="-5" dirty="0">
                <a:latin typeface="Verdana"/>
                <a:cs typeface="Verdana"/>
              </a:rPr>
              <a:t>Sort </a:t>
            </a:r>
            <a:r>
              <a:rPr sz="2000" spc="-10" dirty="0">
                <a:latin typeface="Verdana"/>
                <a:cs typeface="Verdana"/>
              </a:rPr>
              <a:t>layers </a:t>
            </a:r>
            <a:r>
              <a:rPr sz="2000" spc="-5" dirty="0">
                <a:latin typeface="Verdana"/>
                <a:cs typeface="Verdana"/>
              </a:rPr>
              <a:t>based on energy and prune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layers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most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 first</a:t>
            </a:r>
            <a:endParaRPr sz="2000" dirty="0">
              <a:latin typeface="Verdana"/>
              <a:cs typeface="Verdana"/>
            </a:endParaRPr>
          </a:p>
          <a:p>
            <a:pPr marL="249554" marR="384175" indent="-236854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48920" algn="l"/>
                <a:tab pos="249554" algn="l"/>
              </a:tabLst>
            </a:pPr>
            <a:r>
              <a:rPr sz="2000" spc="-10" dirty="0">
                <a:latin typeface="Verdana"/>
                <a:cs typeface="Verdana"/>
              </a:rPr>
              <a:t>Energy-aware </a:t>
            </a:r>
            <a:r>
              <a:rPr sz="2000" spc="-5" dirty="0">
                <a:latin typeface="Verdana"/>
                <a:cs typeface="Verdana"/>
              </a:rPr>
              <a:t>pruning reduces AlexNet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 by </a:t>
            </a:r>
            <a:r>
              <a:rPr sz="2000" b="1" dirty="0">
                <a:latin typeface="Verdana"/>
                <a:cs typeface="Verdana"/>
              </a:rPr>
              <a:t>3.7x </a:t>
            </a:r>
            <a:r>
              <a:rPr sz="2000" spc="-5" dirty="0">
                <a:latin typeface="Verdana"/>
                <a:cs typeface="Verdana"/>
              </a:rPr>
              <a:t>and outperforms the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previous work that uses magnitude-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based pruning by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1.7x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87749" y="2021227"/>
            <a:ext cx="3886835" cy="2673985"/>
            <a:chOff x="7187749" y="2021227"/>
            <a:chExt cx="3886835" cy="2673985"/>
          </a:xfrm>
        </p:grpSpPr>
        <p:sp>
          <p:nvSpPr>
            <p:cNvPr id="6" name="object 6"/>
            <p:cNvSpPr/>
            <p:nvPr/>
          </p:nvSpPr>
          <p:spPr>
            <a:xfrm>
              <a:off x="7193147" y="3686249"/>
              <a:ext cx="1615440" cy="675005"/>
            </a:xfrm>
            <a:custGeom>
              <a:avLst/>
              <a:gdLst/>
              <a:ahLst/>
              <a:cxnLst/>
              <a:rect l="l" t="t" r="r" b="b"/>
              <a:pathLst>
                <a:path w="1615440" h="675004">
                  <a:moveTo>
                    <a:pt x="0" y="674556"/>
                  </a:moveTo>
                  <a:lnTo>
                    <a:pt x="1614924" y="674556"/>
                  </a:lnTo>
                </a:path>
                <a:path w="1615440" h="675004">
                  <a:moveTo>
                    <a:pt x="0" y="342632"/>
                  </a:moveTo>
                  <a:lnTo>
                    <a:pt x="1614924" y="342632"/>
                  </a:lnTo>
                </a:path>
                <a:path w="1615440" h="675004">
                  <a:moveTo>
                    <a:pt x="0" y="0"/>
                  </a:moveTo>
                  <a:lnTo>
                    <a:pt x="1614924" y="0"/>
                  </a:lnTo>
                </a:path>
              </a:pathLst>
            </a:custGeom>
            <a:ln w="10707">
              <a:solidFill>
                <a:srgbClr val="DCE9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3147" y="2026625"/>
              <a:ext cx="3876040" cy="1327785"/>
            </a:xfrm>
            <a:custGeom>
              <a:avLst/>
              <a:gdLst/>
              <a:ahLst/>
              <a:cxnLst/>
              <a:rect l="l" t="t" r="r" b="b"/>
              <a:pathLst>
                <a:path w="3876040" h="1327785">
                  <a:moveTo>
                    <a:pt x="0" y="1327699"/>
                  </a:moveTo>
                  <a:lnTo>
                    <a:pt x="3875719" y="1327699"/>
                  </a:lnTo>
                </a:path>
                <a:path w="3876040" h="1327785">
                  <a:moveTo>
                    <a:pt x="0" y="995774"/>
                  </a:moveTo>
                  <a:lnTo>
                    <a:pt x="3875719" y="995774"/>
                  </a:lnTo>
                </a:path>
                <a:path w="3876040" h="1327785">
                  <a:moveTo>
                    <a:pt x="0" y="663849"/>
                  </a:moveTo>
                  <a:lnTo>
                    <a:pt x="3875719" y="663849"/>
                  </a:lnTo>
                </a:path>
                <a:path w="3876040" h="1327785">
                  <a:moveTo>
                    <a:pt x="0" y="331924"/>
                  </a:moveTo>
                  <a:lnTo>
                    <a:pt x="3875719" y="331924"/>
                  </a:lnTo>
                </a:path>
                <a:path w="3876040" h="1327785">
                  <a:moveTo>
                    <a:pt x="0" y="0"/>
                  </a:moveTo>
                  <a:lnTo>
                    <a:pt x="3875719" y="0"/>
                  </a:lnTo>
                </a:path>
              </a:pathLst>
            </a:custGeom>
            <a:ln w="10707">
              <a:solidFill>
                <a:srgbClr val="DCE9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6190" y="2047430"/>
              <a:ext cx="645947" cy="26421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54019" y="3686249"/>
              <a:ext cx="1615440" cy="675005"/>
            </a:xfrm>
            <a:custGeom>
              <a:avLst/>
              <a:gdLst/>
              <a:ahLst/>
              <a:cxnLst/>
              <a:rect l="l" t="t" r="r" b="b"/>
              <a:pathLst>
                <a:path w="1615440" h="675004">
                  <a:moveTo>
                    <a:pt x="0" y="674556"/>
                  </a:moveTo>
                  <a:lnTo>
                    <a:pt x="645934" y="674556"/>
                  </a:lnTo>
                </a:path>
                <a:path w="1615440" h="675004">
                  <a:moveTo>
                    <a:pt x="0" y="342632"/>
                  </a:moveTo>
                  <a:lnTo>
                    <a:pt x="645934" y="342632"/>
                  </a:lnTo>
                </a:path>
                <a:path w="1615440" h="675004">
                  <a:moveTo>
                    <a:pt x="0" y="0"/>
                  </a:moveTo>
                  <a:lnTo>
                    <a:pt x="1614847" y="0"/>
                  </a:lnTo>
                </a:path>
              </a:pathLst>
            </a:custGeom>
            <a:ln w="10707">
              <a:solidFill>
                <a:srgbClr val="DCE9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8071" y="3458349"/>
              <a:ext cx="645947" cy="12312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745888" y="4028881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5" h="332104">
                  <a:moveTo>
                    <a:pt x="0" y="331924"/>
                  </a:moveTo>
                  <a:lnTo>
                    <a:pt x="322977" y="331924"/>
                  </a:lnTo>
                </a:path>
                <a:path w="323215" h="332104">
                  <a:moveTo>
                    <a:pt x="0" y="0"/>
                  </a:moveTo>
                  <a:lnTo>
                    <a:pt x="322977" y="0"/>
                  </a:lnTo>
                </a:path>
              </a:pathLst>
            </a:custGeom>
            <a:ln w="10707">
              <a:solidFill>
                <a:srgbClr val="DCE9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99954" y="3984116"/>
              <a:ext cx="646430" cy="705485"/>
            </a:xfrm>
            <a:custGeom>
              <a:avLst/>
              <a:gdLst/>
              <a:ahLst/>
              <a:cxnLst/>
              <a:rect l="l" t="t" r="r" b="b"/>
              <a:pathLst>
                <a:path w="646429" h="705485">
                  <a:moveTo>
                    <a:pt x="645934" y="0"/>
                  </a:moveTo>
                  <a:lnTo>
                    <a:pt x="0" y="0"/>
                  </a:lnTo>
                  <a:lnTo>
                    <a:pt x="0" y="705459"/>
                  </a:lnTo>
                  <a:lnTo>
                    <a:pt x="645934" y="705459"/>
                  </a:lnTo>
                  <a:lnTo>
                    <a:pt x="645934" y="0"/>
                  </a:lnTo>
                  <a:close/>
                </a:path>
              </a:pathLst>
            </a:custGeom>
            <a:solidFill>
              <a:srgbClr val="00B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93228" y="4689576"/>
              <a:ext cx="3876040" cy="0"/>
            </a:xfrm>
            <a:custGeom>
              <a:avLst/>
              <a:gdLst/>
              <a:ahLst/>
              <a:cxnLst/>
              <a:rect l="l" t="t" r="r" b="b"/>
              <a:pathLst>
                <a:path w="3876040">
                  <a:moveTo>
                    <a:pt x="0" y="0"/>
                  </a:moveTo>
                  <a:lnTo>
                    <a:pt x="3875637" y="0"/>
                  </a:lnTo>
                </a:path>
              </a:pathLst>
            </a:custGeom>
            <a:ln w="10707">
              <a:solidFill>
                <a:srgbClr val="DCE9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193147" y="1694700"/>
            <a:ext cx="3876040" cy="0"/>
          </a:xfrm>
          <a:custGeom>
            <a:avLst/>
            <a:gdLst/>
            <a:ahLst/>
            <a:cxnLst/>
            <a:rect l="l" t="t" r="r" b="b"/>
            <a:pathLst>
              <a:path w="3876040">
                <a:moveTo>
                  <a:pt x="0" y="0"/>
                </a:moveTo>
                <a:lnTo>
                  <a:pt x="3875719" y="0"/>
                </a:lnTo>
              </a:path>
            </a:pathLst>
          </a:custGeom>
          <a:ln w="10707">
            <a:solidFill>
              <a:srgbClr val="DCE9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98615" y="1810488"/>
            <a:ext cx="323215" cy="30206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650" spc="20" dirty="0">
                <a:latin typeface="Arial MT"/>
                <a:cs typeface="Arial MT"/>
              </a:rPr>
              <a:t>4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10" dirty="0">
                <a:latin typeface="Arial MT"/>
                <a:cs typeface="Arial MT"/>
              </a:rPr>
              <a:t>3.5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20" dirty="0">
                <a:latin typeface="Arial MT"/>
                <a:cs typeface="Arial MT"/>
              </a:rPr>
              <a:t>3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10" dirty="0">
                <a:latin typeface="Arial MT"/>
                <a:cs typeface="Arial MT"/>
              </a:rPr>
              <a:t>2.5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20" dirty="0">
                <a:latin typeface="Arial MT"/>
                <a:cs typeface="Arial MT"/>
              </a:rPr>
              <a:t>2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10" dirty="0">
                <a:latin typeface="Arial MT"/>
                <a:cs typeface="Arial MT"/>
              </a:rPr>
              <a:t>1.5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1650" spc="20" dirty="0">
                <a:latin typeface="Arial MT"/>
                <a:cs typeface="Arial MT"/>
              </a:rPr>
              <a:t>1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10" dirty="0">
                <a:latin typeface="Arial MT"/>
                <a:cs typeface="Arial MT"/>
              </a:rPr>
              <a:t>0.5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650" spc="20" dirty="0">
                <a:latin typeface="Arial MT"/>
                <a:cs typeface="Arial MT"/>
              </a:rPr>
              <a:t>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3215" y="1410043"/>
            <a:ext cx="8813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75" spc="15" baseline="-38720" dirty="0">
                <a:latin typeface="Arial MT"/>
                <a:cs typeface="Arial MT"/>
              </a:rPr>
              <a:t>4.5</a:t>
            </a:r>
            <a:r>
              <a:rPr sz="2475" spc="397" baseline="-38720" dirty="0"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1F497D"/>
                </a:solidFill>
                <a:latin typeface="Trebuchet MS"/>
                <a:cs typeface="Trebuchet MS"/>
              </a:rPr>
              <a:t>x10</a:t>
            </a:r>
            <a:r>
              <a:rPr sz="1650" spc="22" baseline="25252" dirty="0">
                <a:solidFill>
                  <a:srgbClr val="275D90"/>
                </a:solidFill>
                <a:latin typeface="Trebuchet MS"/>
                <a:cs typeface="Trebuchet MS"/>
              </a:rPr>
              <a:t>9</a:t>
            </a:r>
            <a:endParaRPr sz="1650" baseline="25252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3989" y="4806111"/>
            <a:ext cx="37084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0" dirty="0">
                <a:latin typeface="Arial MT"/>
                <a:cs typeface="Arial MT"/>
              </a:rPr>
              <a:t>O</a:t>
            </a:r>
            <a:r>
              <a:rPr sz="1650" spc="10" dirty="0">
                <a:latin typeface="Arial MT"/>
                <a:cs typeface="Arial MT"/>
              </a:rPr>
              <a:t>ri.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400" y="4839096"/>
            <a:ext cx="309245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50" spc="20" dirty="0">
                <a:latin typeface="Arial MT"/>
                <a:cs typeface="Arial MT"/>
              </a:rPr>
              <a:t>DC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10611" y="4839096"/>
            <a:ext cx="428625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50" spc="20" dirty="0">
                <a:latin typeface="Arial MT"/>
                <a:cs typeface="Arial MT"/>
              </a:rPr>
              <a:t>EAP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72709" y="1024572"/>
            <a:ext cx="292862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15" dirty="0">
                <a:latin typeface="Trebuchet MS"/>
                <a:cs typeface="Trebuchet MS"/>
              </a:rPr>
              <a:t>Normalized</a:t>
            </a:r>
            <a:r>
              <a:rPr sz="1650" b="1" spc="-10" dirty="0">
                <a:latin typeface="Trebuchet MS"/>
                <a:cs typeface="Trebuchet MS"/>
              </a:rPr>
              <a:t> </a:t>
            </a:r>
            <a:r>
              <a:rPr sz="1650" b="1" spc="15" dirty="0">
                <a:latin typeface="Trebuchet MS"/>
                <a:cs typeface="Trebuchet MS"/>
              </a:rPr>
              <a:t>Energy</a:t>
            </a:r>
            <a:r>
              <a:rPr sz="1650" b="1" spc="-10" dirty="0">
                <a:latin typeface="Trebuchet MS"/>
                <a:cs typeface="Trebuchet MS"/>
              </a:rPr>
              <a:t> </a:t>
            </a:r>
            <a:r>
              <a:rPr sz="1650" b="1" spc="15" dirty="0">
                <a:latin typeface="Trebuchet MS"/>
                <a:cs typeface="Trebuchet MS"/>
              </a:rPr>
              <a:t>(AlexNet)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72424" y="2010435"/>
            <a:ext cx="2538095" cy="1996439"/>
            <a:chOff x="8172424" y="2010435"/>
            <a:chExt cx="2538095" cy="1996439"/>
          </a:xfrm>
        </p:grpSpPr>
        <p:sp>
          <p:nvSpPr>
            <p:cNvPr id="22" name="object 22"/>
            <p:cNvSpPr/>
            <p:nvPr/>
          </p:nvSpPr>
          <p:spPr>
            <a:xfrm>
              <a:off x="8959532" y="2026627"/>
              <a:ext cx="0" cy="1446530"/>
            </a:xfrm>
            <a:custGeom>
              <a:avLst/>
              <a:gdLst/>
              <a:ahLst/>
              <a:cxnLst/>
              <a:rect l="l" t="t" r="r" b="b"/>
              <a:pathLst>
                <a:path h="1446529">
                  <a:moveTo>
                    <a:pt x="0" y="0"/>
                  </a:moveTo>
                  <a:lnTo>
                    <a:pt x="0" y="1446145"/>
                  </a:lnTo>
                </a:path>
              </a:pathLst>
            </a:custGeom>
            <a:ln w="3212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1348" y="3408527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367" y="0"/>
                  </a:moveTo>
                  <a:lnTo>
                    <a:pt x="0" y="0"/>
                  </a:lnTo>
                  <a:lnTo>
                    <a:pt x="48183" y="96367"/>
                  </a:lnTo>
                  <a:lnTo>
                    <a:pt x="9636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88616" y="2026627"/>
              <a:ext cx="2505710" cy="0"/>
            </a:xfrm>
            <a:custGeom>
              <a:avLst/>
              <a:gdLst/>
              <a:ahLst/>
              <a:cxnLst/>
              <a:rect l="l" t="t" r="r" b="b"/>
              <a:pathLst>
                <a:path w="2505709">
                  <a:moveTo>
                    <a:pt x="0" y="0"/>
                  </a:moveTo>
                  <a:lnTo>
                    <a:pt x="2505497" y="0"/>
                  </a:lnTo>
                </a:path>
              </a:pathLst>
            </a:custGeom>
            <a:ln w="3212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08653" y="2026627"/>
              <a:ext cx="0" cy="1948180"/>
            </a:xfrm>
            <a:custGeom>
              <a:avLst/>
              <a:gdLst/>
              <a:ahLst/>
              <a:cxnLst/>
              <a:rect l="l" t="t" r="r" b="b"/>
              <a:pathLst>
                <a:path h="1948179">
                  <a:moveTo>
                    <a:pt x="0" y="0"/>
                  </a:moveTo>
                  <a:lnTo>
                    <a:pt x="0" y="1948054"/>
                  </a:lnTo>
                </a:path>
              </a:pathLst>
            </a:custGeom>
            <a:ln w="3212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60469" y="3910431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367" y="0"/>
                  </a:moveTo>
                  <a:lnTo>
                    <a:pt x="0" y="0"/>
                  </a:lnTo>
                  <a:lnTo>
                    <a:pt x="48183" y="96367"/>
                  </a:lnTo>
                  <a:lnTo>
                    <a:pt x="9636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975593" y="2759151"/>
            <a:ext cx="131762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FF0000"/>
                </a:solidFill>
                <a:latin typeface="Trebuchet MS"/>
                <a:cs typeface="Trebuchet MS"/>
              </a:rPr>
              <a:t>2.1x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43913" y="2887637"/>
            <a:ext cx="5632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FF0000"/>
                </a:solidFill>
                <a:latin typeface="Trebuchet MS"/>
                <a:cs typeface="Trebuchet MS"/>
              </a:rPr>
              <a:t>3.7x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17103" y="4724857"/>
            <a:ext cx="1413510" cy="545465"/>
          </a:xfrm>
          <a:custGeom>
            <a:avLst/>
            <a:gdLst/>
            <a:ahLst/>
            <a:cxnLst/>
            <a:rect l="l" t="t" r="r" b="b"/>
            <a:pathLst>
              <a:path w="1413509" h="545464">
                <a:moveTo>
                  <a:pt x="1413357" y="0"/>
                </a:moveTo>
                <a:lnTo>
                  <a:pt x="0" y="0"/>
                </a:lnTo>
                <a:lnTo>
                  <a:pt x="0" y="544918"/>
                </a:lnTo>
                <a:lnTo>
                  <a:pt x="1413357" y="544918"/>
                </a:lnTo>
                <a:lnTo>
                  <a:pt x="141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13289" y="4750701"/>
            <a:ext cx="1225550" cy="4819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4940">
              <a:lnSpc>
                <a:spcPts val="1770"/>
              </a:lnSpc>
              <a:spcBef>
                <a:spcPts val="200"/>
              </a:spcBef>
            </a:pPr>
            <a:r>
              <a:rPr sz="1500" spc="5" dirty="0">
                <a:latin typeface="Trebuchet MS"/>
                <a:cs typeface="Trebuchet MS"/>
              </a:rPr>
              <a:t>Magnitude </a:t>
            </a:r>
            <a:r>
              <a:rPr sz="1500" spc="10" dirty="0">
                <a:latin typeface="Trebuchet MS"/>
                <a:cs typeface="Trebuchet MS"/>
              </a:rPr>
              <a:t> </a:t>
            </a:r>
            <a:r>
              <a:rPr sz="1500" spc="5" dirty="0">
                <a:latin typeface="Trebuchet MS"/>
                <a:cs typeface="Trebuchet MS"/>
              </a:rPr>
              <a:t>Based</a:t>
            </a:r>
            <a:r>
              <a:rPr sz="1500" spc="-55" dirty="0">
                <a:latin typeface="Trebuchet MS"/>
                <a:cs typeface="Trebuchet MS"/>
              </a:rPr>
              <a:t> </a:t>
            </a:r>
            <a:r>
              <a:rPr sz="1500" spc="-5" dirty="0">
                <a:latin typeface="Trebuchet MS"/>
                <a:cs typeface="Trebuchet MS"/>
              </a:rPr>
              <a:t>Pruning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730460" y="4724857"/>
            <a:ext cx="1413510" cy="545465"/>
          </a:xfrm>
          <a:custGeom>
            <a:avLst/>
            <a:gdLst/>
            <a:ahLst/>
            <a:cxnLst/>
            <a:rect l="l" t="t" r="r" b="b"/>
            <a:pathLst>
              <a:path w="1413509" h="545464">
                <a:moveTo>
                  <a:pt x="1413357" y="0"/>
                </a:moveTo>
                <a:lnTo>
                  <a:pt x="0" y="0"/>
                </a:lnTo>
                <a:lnTo>
                  <a:pt x="0" y="544918"/>
                </a:lnTo>
                <a:lnTo>
                  <a:pt x="1413357" y="544918"/>
                </a:lnTo>
                <a:lnTo>
                  <a:pt x="141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47915" y="4750701"/>
            <a:ext cx="1183005" cy="4819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70510" marR="5080" indent="-258445">
              <a:lnSpc>
                <a:spcPts val="1770"/>
              </a:lnSpc>
              <a:spcBef>
                <a:spcPts val="200"/>
              </a:spcBef>
            </a:pPr>
            <a:r>
              <a:rPr sz="1500" dirty="0">
                <a:latin typeface="Trebuchet MS"/>
                <a:cs typeface="Trebuchet MS"/>
              </a:rPr>
              <a:t>E</a:t>
            </a:r>
            <a:r>
              <a:rPr sz="1500" spc="5" dirty="0">
                <a:latin typeface="Trebuchet MS"/>
                <a:cs typeface="Trebuchet MS"/>
              </a:rPr>
              <a:t>nergy</a:t>
            </a:r>
            <a:r>
              <a:rPr sz="1500" spc="-80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A</a:t>
            </a:r>
            <a:r>
              <a:rPr sz="1500" spc="5" dirty="0">
                <a:latin typeface="Trebuchet MS"/>
                <a:cs typeface="Trebuchet MS"/>
              </a:rPr>
              <a:t>ware  </a:t>
            </a:r>
            <a:r>
              <a:rPr sz="1500" spc="-5" dirty="0">
                <a:latin typeface="Trebuchet MS"/>
                <a:cs typeface="Trebuchet MS"/>
              </a:rPr>
              <a:t>Pruning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0325" y="5439155"/>
            <a:ext cx="4498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Pruned models </a:t>
            </a:r>
            <a:r>
              <a:rPr sz="2000" spc="-10" dirty="0">
                <a:latin typeface="Verdana"/>
                <a:cs typeface="Verdana"/>
              </a:rPr>
              <a:t>available </a:t>
            </a:r>
            <a:r>
              <a:rPr sz="2000" spc="-5" dirty="0">
                <a:latin typeface="Verdana"/>
                <a:cs typeface="Verdana"/>
              </a:rPr>
              <a:t>at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  <a:hlinkClick r:id="rId4"/>
              </a:rPr>
              <a:t>http://eyeriss.mit.edu/energy.html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25713" y="5667755"/>
            <a:ext cx="2570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Yang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CVPR</a:t>
            </a:r>
            <a:r>
              <a:rPr sz="2000" i="1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2017]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4908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NetAdapt:</a:t>
            </a:r>
            <a:r>
              <a:rPr dirty="0"/>
              <a:t> </a:t>
            </a:r>
            <a:r>
              <a:rPr spc="-5" dirty="0"/>
              <a:t>Platform-Aware</a:t>
            </a:r>
            <a:r>
              <a:rPr spc="5" dirty="0"/>
              <a:t> </a:t>
            </a:r>
            <a:r>
              <a:rPr spc="-5" dirty="0"/>
              <a:t>DNN 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080" y="1554987"/>
            <a:ext cx="4966970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0" marR="5080" indent="-457200">
              <a:lnSpc>
                <a:spcPct val="100499"/>
              </a:lnSpc>
              <a:spcBef>
                <a:spcPts val="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b="1" spc="-5" dirty="0">
                <a:latin typeface="Verdana"/>
                <a:cs typeface="Verdana"/>
              </a:rPr>
              <a:t>Automatically</a:t>
            </a:r>
            <a:r>
              <a:rPr sz="2200" b="1" spc="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adapt </a:t>
            </a:r>
            <a:r>
              <a:rPr sz="2200" b="1" spc="-5" dirty="0">
                <a:latin typeface="Verdana"/>
                <a:cs typeface="Verdana"/>
              </a:rPr>
              <a:t>DNN</a:t>
            </a:r>
            <a:r>
              <a:rPr sz="2200" b="1" spc="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 </a:t>
            </a:r>
            <a:r>
              <a:rPr sz="2200" dirty="0">
                <a:latin typeface="Verdana"/>
                <a:cs typeface="Verdana"/>
              </a:rPr>
              <a:t> a </a:t>
            </a:r>
            <a:r>
              <a:rPr sz="2200" spc="-5" dirty="0">
                <a:latin typeface="Verdana"/>
                <a:cs typeface="Verdana"/>
              </a:rPr>
              <a:t>mobile platform to reach </a:t>
            </a:r>
            <a:r>
              <a:rPr sz="2200" dirty="0">
                <a:latin typeface="Verdana"/>
                <a:cs typeface="Verdana"/>
              </a:rPr>
              <a:t>a 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target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latency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or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energy budget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080" y="2890011"/>
            <a:ext cx="4973955" cy="13760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69900" marR="5080" indent="-457200">
              <a:lnSpc>
                <a:spcPct val="100899"/>
              </a:lnSpc>
              <a:spcBef>
                <a:spcPts val="7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dirty="0">
                <a:latin typeface="Verdana"/>
                <a:cs typeface="Verdana"/>
              </a:rPr>
              <a:t>Use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empirical</a:t>
            </a:r>
            <a:r>
              <a:rPr sz="2200" b="1" spc="-3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measurements </a:t>
            </a:r>
            <a:r>
              <a:rPr sz="2200" b="1" spc="-73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 guide optimization </a:t>
            </a:r>
            <a:r>
              <a:rPr sz="2200" spc="-10" dirty="0">
                <a:latin typeface="Verdana"/>
                <a:cs typeface="Verdana"/>
              </a:rPr>
              <a:t>(avoid </a:t>
            </a:r>
            <a:r>
              <a:rPr sz="2200" spc="-5" dirty="0">
                <a:latin typeface="Verdana"/>
                <a:cs typeface="Verdana"/>
              </a:rPr>
              <a:t> modeling </a:t>
            </a:r>
            <a:r>
              <a:rPr sz="2200" dirty="0">
                <a:latin typeface="Verdana"/>
                <a:cs typeface="Verdana"/>
              </a:rPr>
              <a:t>of </a:t>
            </a:r>
            <a:r>
              <a:rPr sz="2200" spc="-5" dirty="0">
                <a:latin typeface="Verdana"/>
                <a:cs typeface="Verdana"/>
              </a:rPr>
              <a:t>tool chain </a:t>
            </a:r>
            <a:r>
              <a:rPr sz="2200" dirty="0">
                <a:latin typeface="Verdana"/>
                <a:cs typeface="Verdana"/>
              </a:rPr>
              <a:t>or 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platform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architecture)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080" y="4566411"/>
            <a:ext cx="4289425" cy="702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69900" marR="5080" indent="-457200">
              <a:lnSpc>
                <a:spcPct val="101800"/>
              </a:lnSpc>
              <a:spcBef>
                <a:spcPts val="5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200" spc="-10" dirty="0">
                <a:latin typeface="Verdana"/>
                <a:cs typeface="Verdana"/>
              </a:rPr>
              <a:t>Requires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very few 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hyperparameters</a:t>
            </a:r>
            <a:r>
              <a:rPr sz="2200" b="1" spc="-4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tune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263" y="5790183"/>
            <a:ext cx="52311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10" dirty="0">
                <a:latin typeface="Arial"/>
                <a:cs typeface="Arial"/>
              </a:rPr>
              <a:t>In</a:t>
            </a:r>
            <a:r>
              <a:rPr sz="1900" i="1" spc="-35" dirty="0">
                <a:latin typeface="Arial"/>
                <a:cs typeface="Arial"/>
              </a:rPr>
              <a:t> </a:t>
            </a:r>
            <a:r>
              <a:rPr sz="1900" i="1" spc="-20" dirty="0">
                <a:latin typeface="Arial"/>
                <a:cs typeface="Arial"/>
              </a:rPr>
              <a:t>collaboration</a:t>
            </a:r>
            <a:r>
              <a:rPr sz="1900" i="1" spc="-40" dirty="0">
                <a:latin typeface="Arial"/>
                <a:cs typeface="Arial"/>
              </a:rPr>
              <a:t> </a:t>
            </a:r>
            <a:r>
              <a:rPr sz="1900" i="1" spc="-15" dirty="0">
                <a:latin typeface="Arial"/>
                <a:cs typeface="Arial"/>
              </a:rPr>
              <a:t>with</a:t>
            </a:r>
            <a:r>
              <a:rPr sz="1900" i="1" spc="-35" dirty="0">
                <a:latin typeface="Arial"/>
                <a:cs typeface="Arial"/>
              </a:rPr>
              <a:t> </a:t>
            </a:r>
            <a:r>
              <a:rPr sz="1900" i="1" spc="-25" dirty="0">
                <a:latin typeface="Arial"/>
                <a:cs typeface="Arial"/>
              </a:rPr>
              <a:t>Google’s </a:t>
            </a:r>
            <a:r>
              <a:rPr sz="1900" i="1" spc="-20" dirty="0">
                <a:latin typeface="Arial"/>
                <a:cs typeface="Arial"/>
              </a:rPr>
              <a:t>Mobile</a:t>
            </a:r>
            <a:r>
              <a:rPr sz="1900" i="1" spc="-40" dirty="0">
                <a:latin typeface="Arial"/>
                <a:cs typeface="Arial"/>
              </a:rPr>
              <a:t> </a:t>
            </a:r>
            <a:r>
              <a:rPr sz="1900" i="1" spc="-20" dirty="0">
                <a:latin typeface="Arial"/>
                <a:cs typeface="Arial"/>
              </a:rPr>
              <a:t>Vision</a:t>
            </a:r>
            <a:r>
              <a:rPr sz="1900" i="1" spc="-40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4246" y="2886087"/>
            <a:ext cx="1280160" cy="494030"/>
          </a:xfrm>
          <a:prstGeom prst="rect">
            <a:avLst/>
          </a:prstGeom>
          <a:ln w="22453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latin typeface="Arial"/>
                <a:cs typeface="Arial"/>
              </a:rPr>
              <a:t>NetAdapt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45101" y="2908541"/>
            <a:ext cx="988060" cy="505459"/>
          </a:xfrm>
          <a:prstGeom prst="rect">
            <a:avLst/>
          </a:prstGeom>
          <a:ln w="22453">
            <a:solidFill>
              <a:srgbClr val="000000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050"/>
              </a:spcBef>
            </a:pPr>
            <a:r>
              <a:rPr sz="1600" spc="-10" dirty="0">
                <a:latin typeface="Arial MT"/>
                <a:cs typeface="Arial MT"/>
              </a:rPr>
              <a:t>Measure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07869" y="3722484"/>
            <a:ext cx="1628139" cy="902335"/>
            <a:chOff x="8507869" y="3722484"/>
            <a:chExt cx="1628139" cy="902335"/>
          </a:xfrm>
        </p:grpSpPr>
        <p:sp>
          <p:nvSpPr>
            <p:cNvPr id="10" name="object 10"/>
            <p:cNvSpPr/>
            <p:nvPr/>
          </p:nvSpPr>
          <p:spPr>
            <a:xfrm>
              <a:off x="8513483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13483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13483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13483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13483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13483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35936" y="4429760"/>
              <a:ext cx="325755" cy="101600"/>
            </a:xfrm>
            <a:custGeom>
              <a:avLst/>
              <a:gdLst/>
              <a:ahLst/>
              <a:cxnLst/>
              <a:rect l="l" t="t" r="r" b="b"/>
              <a:pathLst>
                <a:path w="325754" h="101600">
                  <a:moveTo>
                    <a:pt x="325577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25577" y="101041"/>
                  </a:lnTo>
                  <a:lnTo>
                    <a:pt x="3255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35936" y="4429760"/>
              <a:ext cx="325755" cy="101600"/>
            </a:xfrm>
            <a:custGeom>
              <a:avLst/>
              <a:gdLst/>
              <a:ahLst/>
              <a:cxnLst/>
              <a:rect l="l" t="t" r="r" b="b"/>
              <a:pathLst>
                <a:path w="325754" h="101600">
                  <a:moveTo>
                    <a:pt x="0" y="0"/>
                  </a:moveTo>
                  <a:lnTo>
                    <a:pt x="325573" y="0"/>
                  </a:lnTo>
                  <a:lnTo>
                    <a:pt x="325573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9863" y="4328718"/>
              <a:ext cx="67360" cy="934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0658" y="4126636"/>
              <a:ext cx="67360" cy="93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0658" y="4530801"/>
              <a:ext cx="67360" cy="938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9431" y="3924566"/>
              <a:ext cx="67360" cy="938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9431" y="3722484"/>
              <a:ext cx="67360" cy="9384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928874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28874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28874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28874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28874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28874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18689" y="4429760"/>
              <a:ext cx="191135" cy="101600"/>
            </a:xfrm>
            <a:custGeom>
              <a:avLst/>
              <a:gdLst/>
              <a:ahLst/>
              <a:cxnLst/>
              <a:rect l="l" t="t" r="r" b="b"/>
              <a:pathLst>
                <a:path w="191134" h="101600">
                  <a:moveTo>
                    <a:pt x="190855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190855" y="101041"/>
                  </a:lnTo>
                  <a:lnTo>
                    <a:pt x="1908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18689" y="4429760"/>
              <a:ext cx="191135" cy="101600"/>
            </a:xfrm>
            <a:custGeom>
              <a:avLst/>
              <a:gdLst/>
              <a:ahLst/>
              <a:cxnLst/>
              <a:rect l="l" t="t" r="r" b="b"/>
              <a:pathLst>
                <a:path w="191134" h="101600">
                  <a:moveTo>
                    <a:pt x="0" y="0"/>
                  </a:moveTo>
                  <a:lnTo>
                    <a:pt x="190853" y="0"/>
                  </a:lnTo>
                  <a:lnTo>
                    <a:pt x="190853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75267" y="4328718"/>
              <a:ext cx="67945" cy="93345"/>
            </a:xfrm>
            <a:custGeom>
              <a:avLst/>
              <a:gdLst/>
              <a:ahLst/>
              <a:cxnLst/>
              <a:rect l="l" t="t" r="r" b="b"/>
              <a:pathLst>
                <a:path w="67945" h="93345">
                  <a:moveTo>
                    <a:pt x="39291" y="67330"/>
                  </a:moveTo>
                  <a:lnTo>
                    <a:pt x="28064" y="67404"/>
                  </a:lnTo>
                  <a:lnTo>
                    <a:pt x="28232" y="92913"/>
                  </a:lnTo>
                  <a:lnTo>
                    <a:pt x="39458" y="92837"/>
                  </a:lnTo>
                  <a:lnTo>
                    <a:pt x="39291" y="67330"/>
                  </a:lnTo>
                  <a:close/>
                </a:path>
                <a:path w="67945" h="93345">
                  <a:moveTo>
                    <a:pt x="33235" y="0"/>
                  </a:moveTo>
                  <a:lnTo>
                    <a:pt x="0" y="67589"/>
                  </a:lnTo>
                  <a:lnTo>
                    <a:pt x="28064" y="67404"/>
                  </a:lnTo>
                  <a:lnTo>
                    <a:pt x="27990" y="56172"/>
                  </a:lnTo>
                  <a:lnTo>
                    <a:pt x="61745" y="56095"/>
                  </a:lnTo>
                  <a:lnTo>
                    <a:pt x="33235" y="0"/>
                  </a:lnTo>
                  <a:close/>
                </a:path>
                <a:path w="67945" h="93345">
                  <a:moveTo>
                    <a:pt x="39217" y="56095"/>
                  </a:moveTo>
                  <a:lnTo>
                    <a:pt x="27990" y="56172"/>
                  </a:lnTo>
                  <a:lnTo>
                    <a:pt x="28064" y="67404"/>
                  </a:lnTo>
                  <a:lnTo>
                    <a:pt x="39291" y="67330"/>
                  </a:lnTo>
                  <a:lnTo>
                    <a:pt x="39217" y="56095"/>
                  </a:lnTo>
                  <a:close/>
                </a:path>
                <a:path w="67945" h="93345">
                  <a:moveTo>
                    <a:pt x="61745" y="56095"/>
                  </a:moveTo>
                  <a:lnTo>
                    <a:pt x="39217" y="56095"/>
                  </a:lnTo>
                  <a:lnTo>
                    <a:pt x="39291" y="67330"/>
                  </a:lnTo>
                  <a:lnTo>
                    <a:pt x="67360" y="67144"/>
                  </a:lnTo>
                  <a:lnTo>
                    <a:pt x="61745" y="56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6050" y="4126636"/>
              <a:ext cx="67360" cy="938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086050" y="4530801"/>
              <a:ext cx="67945" cy="93980"/>
            </a:xfrm>
            <a:custGeom>
              <a:avLst/>
              <a:gdLst/>
              <a:ahLst/>
              <a:cxnLst/>
              <a:rect l="l" t="t" r="r" b="b"/>
              <a:pathLst>
                <a:path w="67945" h="93979">
                  <a:moveTo>
                    <a:pt x="39293" y="56134"/>
                  </a:moveTo>
                  <a:lnTo>
                    <a:pt x="28067" y="56134"/>
                  </a:lnTo>
                  <a:lnTo>
                    <a:pt x="28067" y="93840"/>
                  </a:lnTo>
                  <a:lnTo>
                    <a:pt x="39293" y="93840"/>
                  </a:lnTo>
                  <a:lnTo>
                    <a:pt x="39293" y="56134"/>
                  </a:lnTo>
                  <a:close/>
                </a:path>
                <a:path w="67945" h="93979">
                  <a:moveTo>
                    <a:pt x="33680" y="0"/>
                  </a:moveTo>
                  <a:lnTo>
                    <a:pt x="0" y="67360"/>
                  </a:lnTo>
                  <a:lnTo>
                    <a:pt x="28067" y="67360"/>
                  </a:lnTo>
                  <a:lnTo>
                    <a:pt x="28067" y="56134"/>
                  </a:lnTo>
                  <a:lnTo>
                    <a:pt x="61747" y="56134"/>
                  </a:lnTo>
                  <a:lnTo>
                    <a:pt x="33680" y="0"/>
                  </a:lnTo>
                  <a:close/>
                </a:path>
                <a:path w="67945" h="93979">
                  <a:moveTo>
                    <a:pt x="61747" y="56134"/>
                  </a:moveTo>
                  <a:lnTo>
                    <a:pt x="39293" y="56134"/>
                  </a:lnTo>
                  <a:lnTo>
                    <a:pt x="39293" y="67360"/>
                  </a:lnTo>
                  <a:lnTo>
                    <a:pt x="67360" y="67360"/>
                  </a:lnTo>
                  <a:lnTo>
                    <a:pt x="61747" y="561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4823" y="3924566"/>
              <a:ext cx="67360" cy="938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4823" y="3722484"/>
              <a:ext cx="67360" cy="938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344253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44253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44253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44253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4253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4253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01428" y="4429760"/>
              <a:ext cx="56515" cy="101600"/>
            </a:xfrm>
            <a:custGeom>
              <a:avLst/>
              <a:gdLst/>
              <a:ahLst/>
              <a:cxnLst/>
              <a:rect l="l" t="t" r="r" b="b"/>
              <a:pathLst>
                <a:path w="56515" h="101600">
                  <a:moveTo>
                    <a:pt x="56133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56133" y="101041"/>
                  </a:lnTo>
                  <a:lnTo>
                    <a:pt x="561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01428" y="4429760"/>
              <a:ext cx="56515" cy="101600"/>
            </a:xfrm>
            <a:custGeom>
              <a:avLst/>
              <a:gdLst/>
              <a:ahLst/>
              <a:cxnLst/>
              <a:rect l="l" t="t" r="r" b="b"/>
              <a:pathLst>
                <a:path w="56515" h="101600">
                  <a:moveTo>
                    <a:pt x="0" y="0"/>
                  </a:moveTo>
                  <a:lnTo>
                    <a:pt x="56133" y="0"/>
                  </a:lnTo>
                  <a:lnTo>
                    <a:pt x="56133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90240" y="4328718"/>
              <a:ext cx="67945" cy="93980"/>
            </a:xfrm>
            <a:custGeom>
              <a:avLst/>
              <a:gdLst/>
              <a:ahLst/>
              <a:cxnLst/>
              <a:rect l="l" t="t" r="r" b="b"/>
              <a:pathLst>
                <a:path w="67945" h="93979">
                  <a:moveTo>
                    <a:pt x="28064" y="67354"/>
                  </a:moveTo>
                  <a:lnTo>
                    <a:pt x="28028" y="93357"/>
                  </a:lnTo>
                  <a:lnTo>
                    <a:pt x="39255" y="93370"/>
                  </a:lnTo>
                  <a:lnTo>
                    <a:pt x="39291" y="67367"/>
                  </a:lnTo>
                  <a:lnTo>
                    <a:pt x="28064" y="67354"/>
                  </a:lnTo>
                  <a:close/>
                </a:path>
                <a:path w="67945" h="93979">
                  <a:moveTo>
                    <a:pt x="61744" y="56134"/>
                  </a:moveTo>
                  <a:lnTo>
                    <a:pt x="28079" y="56134"/>
                  </a:lnTo>
                  <a:lnTo>
                    <a:pt x="39306" y="56146"/>
                  </a:lnTo>
                  <a:lnTo>
                    <a:pt x="39291" y="67367"/>
                  </a:lnTo>
                  <a:lnTo>
                    <a:pt x="67360" y="67398"/>
                  </a:lnTo>
                  <a:lnTo>
                    <a:pt x="61744" y="56134"/>
                  </a:lnTo>
                  <a:close/>
                </a:path>
                <a:path w="67945" h="93979">
                  <a:moveTo>
                    <a:pt x="28079" y="56134"/>
                  </a:moveTo>
                  <a:lnTo>
                    <a:pt x="28064" y="67354"/>
                  </a:lnTo>
                  <a:lnTo>
                    <a:pt x="39291" y="67367"/>
                  </a:lnTo>
                  <a:lnTo>
                    <a:pt x="39306" y="56146"/>
                  </a:lnTo>
                  <a:lnTo>
                    <a:pt x="28079" y="56134"/>
                  </a:lnTo>
                  <a:close/>
                </a:path>
                <a:path w="67945" h="93979">
                  <a:moveTo>
                    <a:pt x="33756" y="0"/>
                  </a:moveTo>
                  <a:lnTo>
                    <a:pt x="0" y="67322"/>
                  </a:lnTo>
                  <a:lnTo>
                    <a:pt x="28064" y="67354"/>
                  </a:lnTo>
                  <a:lnTo>
                    <a:pt x="28079" y="56134"/>
                  </a:lnTo>
                  <a:lnTo>
                    <a:pt x="61744" y="56134"/>
                  </a:lnTo>
                  <a:lnTo>
                    <a:pt x="33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0202" y="4126636"/>
              <a:ext cx="67360" cy="938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501428" y="4530801"/>
              <a:ext cx="67945" cy="93980"/>
            </a:xfrm>
            <a:custGeom>
              <a:avLst/>
              <a:gdLst/>
              <a:ahLst/>
              <a:cxnLst/>
              <a:rect l="l" t="t" r="r" b="b"/>
              <a:pathLst>
                <a:path w="67945" h="93979">
                  <a:moveTo>
                    <a:pt x="39293" y="56134"/>
                  </a:moveTo>
                  <a:lnTo>
                    <a:pt x="28067" y="56134"/>
                  </a:lnTo>
                  <a:lnTo>
                    <a:pt x="28067" y="93840"/>
                  </a:lnTo>
                  <a:lnTo>
                    <a:pt x="39293" y="93840"/>
                  </a:lnTo>
                  <a:lnTo>
                    <a:pt x="39293" y="56134"/>
                  </a:lnTo>
                  <a:close/>
                </a:path>
                <a:path w="67945" h="93979">
                  <a:moveTo>
                    <a:pt x="33693" y="0"/>
                  </a:moveTo>
                  <a:lnTo>
                    <a:pt x="0" y="67360"/>
                  </a:lnTo>
                  <a:lnTo>
                    <a:pt x="28067" y="67360"/>
                  </a:lnTo>
                  <a:lnTo>
                    <a:pt x="28067" y="56134"/>
                  </a:lnTo>
                  <a:lnTo>
                    <a:pt x="61749" y="56134"/>
                  </a:lnTo>
                  <a:lnTo>
                    <a:pt x="33693" y="0"/>
                  </a:lnTo>
                  <a:close/>
                </a:path>
                <a:path w="67945" h="93979">
                  <a:moveTo>
                    <a:pt x="61749" y="56134"/>
                  </a:moveTo>
                  <a:lnTo>
                    <a:pt x="39293" y="56134"/>
                  </a:lnTo>
                  <a:lnTo>
                    <a:pt x="39293" y="67360"/>
                  </a:lnTo>
                  <a:lnTo>
                    <a:pt x="67360" y="67360"/>
                  </a:lnTo>
                  <a:lnTo>
                    <a:pt x="61749" y="561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0202" y="3924566"/>
              <a:ext cx="67360" cy="938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0202" y="3722484"/>
              <a:ext cx="67360" cy="9384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759645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59645" y="382352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59645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59645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93325" y="4227677"/>
              <a:ext cx="303530" cy="101600"/>
            </a:xfrm>
            <a:custGeom>
              <a:avLst/>
              <a:gdLst/>
              <a:ahLst/>
              <a:cxnLst/>
              <a:rect l="l" t="t" r="r" b="b"/>
              <a:pathLst>
                <a:path w="303529" h="101600">
                  <a:moveTo>
                    <a:pt x="303123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03123" y="101041"/>
                  </a:lnTo>
                  <a:lnTo>
                    <a:pt x="3031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793325" y="4227677"/>
              <a:ext cx="303530" cy="101600"/>
            </a:xfrm>
            <a:custGeom>
              <a:avLst/>
              <a:gdLst/>
              <a:ahLst/>
              <a:cxnLst/>
              <a:rect l="l" t="t" r="r" b="b"/>
              <a:pathLst>
                <a:path w="303529" h="101600">
                  <a:moveTo>
                    <a:pt x="0" y="0"/>
                  </a:moveTo>
                  <a:lnTo>
                    <a:pt x="303120" y="0"/>
                  </a:lnTo>
                  <a:lnTo>
                    <a:pt x="30312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59645" y="4429760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84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84" y="101041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59645" y="4429760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5593" y="4328718"/>
              <a:ext cx="67360" cy="9444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6820" y="4126636"/>
              <a:ext cx="67360" cy="9384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6820" y="4530801"/>
              <a:ext cx="67360" cy="9384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593" y="3924566"/>
              <a:ext cx="67360" cy="9384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5593" y="3722484"/>
              <a:ext cx="67360" cy="93840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0405186" y="3722484"/>
            <a:ext cx="382270" cy="902335"/>
            <a:chOff x="10405186" y="3722484"/>
            <a:chExt cx="382270" cy="902335"/>
          </a:xfrm>
        </p:grpSpPr>
        <p:sp>
          <p:nvSpPr>
            <p:cNvPr id="63" name="object 63"/>
            <p:cNvSpPr/>
            <p:nvPr/>
          </p:nvSpPr>
          <p:spPr>
            <a:xfrm>
              <a:off x="10567975" y="3823525"/>
              <a:ext cx="56515" cy="101600"/>
            </a:xfrm>
            <a:custGeom>
              <a:avLst/>
              <a:gdLst/>
              <a:ahLst/>
              <a:cxnLst/>
              <a:rect l="l" t="t" r="r" b="b"/>
              <a:pathLst>
                <a:path w="56515" h="101600">
                  <a:moveTo>
                    <a:pt x="56121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56121" y="101041"/>
                  </a:lnTo>
                  <a:lnTo>
                    <a:pt x="561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7975" y="3823525"/>
              <a:ext cx="56515" cy="101600"/>
            </a:xfrm>
            <a:custGeom>
              <a:avLst/>
              <a:gdLst/>
              <a:ahLst/>
              <a:cxnLst/>
              <a:rect l="l" t="t" r="r" b="b"/>
              <a:pathLst>
                <a:path w="56515" h="101600">
                  <a:moveTo>
                    <a:pt x="0" y="0"/>
                  </a:moveTo>
                  <a:lnTo>
                    <a:pt x="56133" y="0"/>
                  </a:lnTo>
                  <a:lnTo>
                    <a:pt x="56133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410799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71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71" y="101041"/>
                  </a:lnTo>
                  <a:lnTo>
                    <a:pt x="37047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410799" y="4025595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0799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71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71" y="101041"/>
                  </a:lnTo>
                  <a:lnTo>
                    <a:pt x="37047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10799" y="4227677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10799" y="4429760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370471" y="0"/>
                  </a:moveTo>
                  <a:lnTo>
                    <a:pt x="0" y="0"/>
                  </a:lnTo>
                  <a:lnTo>
                    <a:pt x="0" y="101041"/>
                  </a:lnTo>
                  <a:lnTo>
                    <a:pt x="370471" y="101041"/>
                  </a:lnTo>
                  <a:lnTo>
                    <a:pt x="37047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410799" y="4429760"/>
              <a:ext cx="370840" cy="101600"/>
            </a:xfrm>
            <a:custGeom>
              <a:avLst/>
              <a:gdLst/>
              <a:ahLst/>
              <a:cxnLst/>
              <a:rect l="l" t="t" r="r" b="b"/>
              <a:pathLst>
                <a:path w="370840" h="101600">
                  <a:moveTo>
                    <a:pt x="0" y="0"/>
                  </a:moveTo>
                  <a:lnTo>
                    <a:pt x="370480" y="0"/>
                  </a:lnTo>
                  <a:lnTo>
                    <a:pt x="370480" y="101040"/>
                  </a:lnTo>
                  <a:lnTo>
                    <a:pt x="0" y="10104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6748" y="4328718"/>
              <a:ext cx="67348" cy="9384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975" y="4126636"/>
              <a:ext cx="67348" cy="9384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975" y="4530801"/>
              <a:ext cx="67348" cy="9384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6748" y="3924566"/>
              <a:ext cx="67348" cy="9384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6748" y="3722484"/>
              <a:ext cx="67348" cy="9384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0179151" y="3973605"/>
            <a:ext cx="227965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Arial MT"/>
                <a:cs typeface="Arial MT"/>
              </a:rPr>
              <a:t>…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24088" y="3200438"/>
            <a:ext cx="3129915" cy="67945"/>
          </a:xfrm>
          <a:custGeom>
            <a:avLst/>
            <a:gdLst/>
            <a:ahLst/>
            <a:cxnLst/>
            <a:rect l="l" t="t" r="r" b="b"/>
            <a:pathLst>
              <a:path w="3129915" h="67945">
                <a:moveTo>
                  <a:pt x="3062185" y="0"/>
                </a:moveTo>
                <a:lnTo>
                  <a:pt x="3062185" y="67360"/>
                </a:lnTo>
                <a:lnTo>
                  <a:pt x="3107093" y="44907"/>
                </a:lnTo>
                <a:lnTo>
                  <a:pt x="3073425" y="44907"/>
                </a:lnTo>
                <a:lnTo>
                  <a:pt x="3073425" y="22453"/>
                </a:lnTo>
                <a:lnTo>
                  <a:pt x="3107093" y="22453"/>
                </a:lnTo>
                <a:lnTo>
                  <a:pt x="3062185" y="0"/>
                </a:lnTo>
                <a:close/>
              </a:path>
              <a:path w="3129915" h="67945">
                <a:moveTo>
                  <a:pt x="3062185" y="22453"/>
                </a:moveTo>
                <a:lnTo>
                  <a:pt x="0" y="22453"/>
                </a:lnTo>
                <a:lnTo>
                  <a:pt x="0" y="44907"/>
                </a:lnTo>
                <a:lnTo>
                  <a:pt x="3062185" y="44907"/>
                </a:lnTo>
                <a:lnTo>
                  <a:pt x="3062185" y="22453"/>
                </a:lnTo>
                <a:close/>
              </a:path>
              <a:path w="3129915" h="67945">
                <a:moveTo>
                  <a:pt x="3107093" y="22453"/>
                </a:moveTo>
                <a:lnTo>
                  <a:pt x="3073425" y="22453"/>
                </a:lnTo>
                <a:lnTo>
                  <a:pt x="3073425" y="44907"/>
                </a:lnTo>
                <a:lnTo>
                  <a:pt x="3107093" y="44907"/>
                </a:lnTo>
                <a:lnTo>
                  <a:pt x="3129546" y="33680"/>
                </a:lnTo>
                <a:lnTo>
                  <a:pt x="3107093" y="22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12861" y="3009582"/>
            <a:ext cx="3135630" cy="67945"/>
          </a:xfrm>
          <a:custGeom>
            <a:avLst/>
            <a:gdLst/>
            <a:ahLst/>
            <a:cxnLst/>
            <a:rect l="l" t="t" r="r" b="b"/>
            <a:pathLst>
              <a:path w="3135629" h="67944">
                <a:moveTo>
                  <a:pt x="67360" y="0"/>
                </a:moveTo>
                <a:lnTo>
                  <a:pt x="0" y="33680"/>
                </a:lnTo>
                <a:lnTo>
                  <a:pt x="67360" y="67360"/>
                </a:lnTo>
                <a:lnTo>
                  <a:pt x="67360" y="44907"/>
                </a:lnTo>
                <a:lnTo>
                  <a:pt x="56121" y="44907"/>
                </a:lnTo>
                <a:lnTo>
                  <a:pt x="56121" y="22453"/>
                </a:lnTo>
                <a:lnTo>
                  <a:pt x="67360" y="22453"/>
                </a:lnTo>
                <a:lnTo>
                  <a:pt x="67360" y="0"/>
                </a:lnTo>
                <a:close/>
              </a:path>
              <a:path w="3135629" h="67944">
                <a:moveTo>
                  <a:pt x="67360" y="22453"/>
                </a:moveTo>
                <a:lnTo>
                  <a:pt x="56121" y="22453"/>
                </a:lnTo>
                <a:lnTo>
                  <a:pt x="56121" y="44907"/>
                </a:lnTo>
                <a:lnTo>
                  <a:pt x="67360" y="44907"/>
                </a:lnTo>
                <a:lnTo>
                  <a:pt x="67360" y="22453"/>
                </a:lnTo>
                <a:close/>
              </a:path>
              <a:path w="3135629" h="67944">
                <a:moveTo>
                  <a:pt x="3135579" y="22453"/>
                </a:moveTo>
                <a:lnTo>
                  <a:pt x="67360" y="22453"/>
                </a:lnTo>
                <a:lnTo>
                  <a:pt x="67360" y="44907"/>
                </a:lnTo>
                <a:lnTo>
                  <a:pt x="3135579" y="44907"/>
                </a:lnTo>
                <a:lnTo>
                  <a:pt x="3135579" y="22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872131" y="1818076"/>
            <a:ext cx="161417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10" dirty="0">
                <a:latin typeface="Calibri"/>
                <a:cs typeface="Calibri"/>
              </a:rPr>
              <a:t>Empirical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Measurements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645061" y="2139518"/>
            <a:ext cx="382270" cy="902335"/>
            <a:chOff x="5645061" y="2139518"/>
            <a:chExt cx="382270" cy="902335"/>
          </a:xfrm>
        </p:grpSpPr>
        <p:sp>
          <p:nvSpPr>
            <p:cNvPr id="81" name="object 81"/>
            <p:cNvSpPr/>
            <p:nvPr/>
          </p:nvSpPr>
          <p:spPr>
            <a:xfrm>
              <a:off x="5650674" y="2229332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370484" y="0"/>
                  </a:moveTo>
                  <a:lnTo>
                    <a:pt x="0" y="0"/>
                  </a:lnTo>
                  <a:lnTo>
                    <a:pt x="0" y="112267"/>
                  </a:lnTo>
                  <a:lnTo>
                    <a:pt x="370484" y="112267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650674" y="2229332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0" y="0"/>
                  </a:moveTo>
                  <a:lnTo>
                    <a:pt x="370480" y="0"/>
                  </a:lnTo>
                  <a:lnTo>
                    <a:pt x="370480" y="112266"/>
                  </a:lnTo>
                  <a:lnTo>
                    <a:pt x="0" y="112266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50674" y="2431415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370484" y="0"/>
                  </a:moveTo>
                  <a:lnTo>
                    <a:pt x="0" y="0"/>
                  </a:lnTo>
                  <a:lnTo>
                    <a:pt x="0" y="112268"/>
                  </a:lnTo>
                  <a:lnTo>
                    <a:pt x="370484" y="112268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650674" y="2431415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0" y="0"/>
                  </a:moveTo>
                  <a:lnTo>
                    <a:pt x="370480" y="0"/>
                  </a:lnTo>
                  <a:lnTo>
                    <a:pt x="370480" y="112266"/>
                  </a:lnTo>
                  <a:lnTo>
                    <a:pt x="0" y="112266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50674" y="2633497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370484" y="0"/>
                  </a:moveTo>
                  <a:lnTo>
                    <a:pt x="0" y="0"/>
                  </a:lnTo>
                  <a:lnTo>
                    <a:pt x="0" y="112255"/>
                  </a:lnTo>
                  <a:lnTo>
                    <a:pt x="370484" y="112255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650674" y="2633497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0" y="0"/>
                  </a:moveTo>
                  <a:lnTo>
                    <a:pt x="370480" y="0"/>
                  </a:lnTo>
                  <a:lnTo>
                    <a:pt x="370480" y="112266"/>
                  </a:lnTo>
                  <a:lnTo>
                    <a:pt x="0" y="112266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50674" y="2835567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370484" y="0"/>
                  </a:moveTo>
                  <a:lnTo>
                    <a:pt x="0" y="0"/>
                  </a:lnTo>
                  <a:lnTo>
                    <a:pt x="0" y="112267"/>
                  </a:lnTo>
                  <a:lnTo>
                    <a:pt x="370484" y="112267"/>
                  </a:lnTo>
                  <a:lnTo>
                    <a:pt x="370484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50674" y="2835567"/>
              <a:ext cx="370840" cy="112395"/>
            </a:xfrm>
            <a:custGeom>
              <a:avLst/>
              <a:gdLst/>
              <a:ahLst/>
              <a:cxnLst/>
              <a:rect l="l" t="t" r="r" b="b"/>
              <a:pathLst>
                <a:path w="370839" h="112394">
                  <a:moveTo>
                    <a:pt x="0" y="0"/>
                  </a:moveTo>
                  <a:lnTo>
                    <a:pt x="370480" y="0"/>
                  </a:lnTo>
                  <a:lnTo>
                    <a:pt x="370480" y="112266"/>
                  </a:lnTo>
                  <a:lnTo>
                    <a:pt x="0" y="112266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7849" y="2745752"/>
              <a:ext cx="67360" cy="9384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7849" y="2543683"/>
              <a:ext cx="67360" cy="9384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7849" y="2947835"/>
              <a:ext cx="67360" cy="9384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7849" y="2341600"/>
              <a:ext cx="67360" cy="9384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7849" y="2139518"/>
              <a:ext cx="67360" cy="93840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75230" y="2055313"/>
            <a:ext cx="2301468" cy="954269"/>
          </a:xfrm>
          <a:prstGeom prst="rect">
            <a:avLst/>
          </a:prstGeom>
        </p:spPr>
      </p:pic>
      <p:graphicFrame>
        <p:nvGraphicFramePr>
          <p:cNvPr id="95" name="object 95"/>
          <p:cNvGraphicFramePr>
            <a:graphicFrameLocks noGrp="1"/>
          </p:cNvGraphicFramePr>
          <p:nvPr/>
        </p:nvGraphicFramePr>
        <p:xfrm>
          <a:off x="8617699" y="2074405"/>
          <a:ext cx="2202179" cy="855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608"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Metric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Proposal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Proposal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Z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08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Latency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15.6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…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14.3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55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Energy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41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…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46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6" name="object 9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23313" y="2080018"/>
            <a:ext cx="2200427" cy="853224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6122199" y="2549296"/>
            <a:ext cx="812165" cy="334010"/>
          </a:xfrm>
          <a:custGeom>
            <a:avLst/>
            <a:gdLst/>
            <a:ahLst/>
            <a:cxnLst/>
            <a:rect l="l" t="t" r="r" b="b"/>
            <a:pathLst>
              <a:path w="812165" h="334010">
                <a:moveTo>
                  <a:pt x="643407" y="160781"/>
                </a:moveTo>
                <a:lnTo>
                  <a:pt x="718502" y="333425"/>
                </a:lnTo>
                <a:lnTo>
                  <a:pt x="798041" y="193547"/>
                </a:lnTo>
                <a:lnTo>
                  <a:pt x="754049" y="193547"/>
                </a:lnTo>
                <a:lnTo>
                  <a:pt x="697928" y="193039"/>
                </a:lnTo>
                <a:lnTo>
                  <a:pt x="698194" y="163707"/>
                </a:lnTo>
                <a:lnTo>
                  <a:pt x="643407" y="160781"/>
                </a:lnTo>
                <a:close/>
              </a:path>
              <a:path w="812165" h="334010">
                <a:moveTo>
                  <a:pt x="698194" y="163707"/>
                </a:moveTo>
                <a:lnTo>
                  <a:pt x="697928" y="193039"/>
                </a:lnTo>
                <a:lnTo>
                  <a:pt x="754049" y="193547"/>
                </a:lnTo>
                <a:lnTo>
                  <a:pt x="754294" y="166702"/>
                </a:lnTo>
                <a:lnTo>
                  <a:pt x="698194" y="163707"/>
                </a:lnTo>
                <a:close/>
              </a:path>
              <a:path w="812165" h="334010">
                <a:moveTo>
                  <a:pt x="754294" y="166702"/>
                </a:moveTo>
                <a:lnTo>
                  <a:pt x="754049" y="193547"/>
                </a:lnTo>
                <a:lnTo>
                  <a:pt x="798041" y="193547"/>
                </a:lnTo>
                <a:lnTo>
                  <a:pt x="811568" y="169760"/>
                </a:lnTo>
                <a:lnTo>
                  <a:pt x="754294" y="166702"/>
                </a:lnTo>
                <a:close/>
              </a:path>
              <a:path w="812165" h="334010">
                <a:moveTo>
                  <a:pt x="699427" y="27812"/>
                </a:moveTo>
                <a:lnTo>
                  <a:pt x="698194" y="163707"/>
                </a:lnTo>
                <a:lnTo>
                  <a:pt x="754294" y="166702"/>
                </a:lnTo>
                <a:lnTo>
                  <a:pt x="755302" y="56133"/>
                </a:lnTo>
                <a:lnTo>
                  <a:pt x="727481" y="56133"/>
                </a:lnTo>
                <a:lnTo>
                  <a:pt x="699427" y="27812"/>
                </a:lnTo>
                <a:close/>
              </a:path>
              <a:path w="812165" h="334010">
                <a:moveTo>
                  <a:pt x="734974" y="0"/>
                </a:moveTo>
                <a:lnTo>
                  <a:pt x="0" y="0"/>
                </a:lnTo>
                <a:lnTo>
                  <a:pt x="0" y="56133"/>
                </a:lnTo>
                <a:lnTo>
                  <a:pt x="699170" y="56133"/>
                </a:lnTo>
                <a:lnTo>
                  <a:pt x="699427" y="27812"/>
                </a:lnTo>
                <a:lnTo>
                  <a:pt x="755560" y="27812"/>
                </a:lnTo>
                <a:lnTo>
                  <a:pt x="755624" y="20827"/>
                </a:lnTo>
                <a:lnTo>
                  <a:pt x="752690" y="13627"/>
                </a:lnTo>
                <a:lnTo>
                  <a:pt x="742149" y="2984"/>
                </a:lnTo>
                <a:lnTo>
                  <a:pt x="734974" y="0"/>
                </a:lnTo>
                <a:close/>
              </a:path>
              <a:path w="812165" h="334010">
                <a:moveTo>
                  <a:pt x="755560" y="27812"/>
                </a:moveTo>
                <a:lnTo>
                  <a:pt x="699427" y="27812"/>
                </a:lnTo>
                <a:lnTo>
                  <a:pt x="727481" y="56133"/>
                </a:lnTo>
                <a:lnTo>
                  <a:pt x="755302" y="56133"/>
                </a:lnTo>
                <a:lnTo>
                  <a:pt x="755560" y="27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411673" y="1615993"/>
            <a:ext cx="809625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81280" marR="5080" indent="-69215">
              <a:lnSpc>
                <a:spcPct val="100000"/>
              </a:lnSpc>
              <a:spcBef>
                <a:spcPts val="115"/>
              </a:spcBef>
            </a:pPr>
            <a:r>
              <a:rPr sz="1400" b="1" dirty="0">
                <a:latin typeface="Calibri"/>
                <a:cs typeface="Calibri"/>
              </a:rPr>
              <a:t>P</a:t>
            </a:r>
            <a:r>
              <a:rPr sz="1400" b="1" spc="-5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2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ai</a:t>
            </a:r>
            <a:r>
              <a:rPr sz="1400" b="1" spc="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ed  Network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99" name="object 99"/>
          <p:cNvGraphicFramePr>
            <a:graphicFrameLocks noGrp="1"/>
          </p:cNvGraphicFramePr>
          <p:nvPr/>
        </p:nvGraphicFramePr>
        <p:xfrm>
          <a:off x="7217219" y="1930387"/>
          <a:ext cx="1141094" cy="718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Metric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Budget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Latency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3.8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Energy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700" dirty="0">
                          <a:latin typeface="Arial MT"/>
                          <a:cs typeface="Arial MT"/>
                        </a:rPr>
                        <a:t>10.5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0" name="object 100"/>
          <p:cNvGrpSpPr/>
          <p:nvPr/>
        </p:nvGrpSpPr>
        <p:grpSpPr>
          <a:xfrm>
            <a:off x="7171893" y="1909363"/>
            <a:ext cx="1246505" cy="977900"/>
            <a:chOff x="7171893" y="1909363"/>
            <a:chExt cx="1246505" cy="977900"/>
          </a:xfrm>
        </p:grpSpPr>
        <p:pic>
          <p:nvPicPr>
            <p:cNvPr id="101" name="object 10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1893" y="1909363"/>
              <a:ext cx="1246162" cy="81954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2832" y="1936000"/>
              <a:ext cx="1145120" cy="71850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8511" y="2684005"/>
              <a:ext cx="67360" cy="203047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8636330" y="3241625"/>
            <a:ext cx="1538605" cy="474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7975">
              <a:lnSpc>
                <a:spcPct val="122800"/>
              </a:lnSpc>
              <a:spcBef>
                <a:spcPts val="90"/>
              </a:spcBef>
              <a:tabLst>
                <a:tab pos="434340" algn="l"/>
                <a:tab pos="838200" algn="l"/>
                <a:tab pos="1252855" algn="l"/>
              </a:tabLst>
            </a:pPr>
            <a:r>
              <a:rPr sz="1200" spc="10" dirty="0">
                <a:latin typeface="Calibri"/>
                <a:cs typeface="Calibri"/>
              </a:rPr>
              <a:t>Network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Proposals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A	B	C	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459230" y="1660913"/>
            <a:ext cx="480059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20" dirty="0">
                <a:latin typeface="Calibri"/>
                <a:cs typeface="Calibri"/>
              </a:rPr>
              <a:t>Bud</a:t>
            </a:r>
            <a:r>
              <a:rPr sz="1200" spc="5" dirty="0">
                <a:latin typeface="Calibri"/>
                <a:cs typeface="Calibri"/>
              </a:rPr>
              <a:t>g</a:t>
            </a:r>
            <a:r>
              <a:rPr sz="1200" spc="10" dirty="0">
                <a:latin typeface="Calibri"/>
                <a:cs typeface="Calibri"/>
              </a:rPr>
              <a:t>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088519" y="3385680"/>
            <a:ext cx="1225550" cy="681355"/>
          </a:xfrm>
          <a:custGeom>
            <a:avLst/>
            <a:gdLst/>
            <a:ahLst/>
            <a:cxnLst/>
            <a:rect l="l" t="t" r="r" b="b"/>
            <a:pathLst>
              <a:path w="1225550" h="681354">
                <a:moveTo>
                  <a:pt x="168401" y="512635"/>
                </a:moveTo>
                <a:lnTo>
                  <a:pt x="0" y="596836"/>
                </a:lnTo>
                <a:lnTo>
                  <a:pt x="168401" y="681037"/>
                </a:lnTo>
                <a:lnTo>
                  <a:pt x="168401" y="624903"/>
                </a:lnTo>
                <a:lnTo>
                  <a:pt x="140335" y="624903"/>
                </a:lnTo>
                <a:lnTo>
                  <a:pt x="140335" y="568769"/>
                </a:lnTo>
                <a:lnTo>
                  <a:pt x="168401" y="568769"/>
                </a:lnTo>
                <a:lnTo>
                  <a:pt x="168401" y="512635"/>
                </a:lnTo>
                <a:close/>
              </a:path>
              <a:path w="1225550" h="681354">
                <a:moveTo>
                  <a:pt x="168401" y="568769"/>
                </a:moveTo>
                <a:lnTo>
                  <a:pt x="140335" y="568769"/>
                </a:lnTo>
                <a:lnTo>
                  <a:pt x="140335" y="624903"/>
                </a:lnTo>
                <a:lnTo>
                  <a:pt x="168401" y="624903"/>
                </a:lnTo>
                <a:lnTo>
                  <a:pt x="168401" y="568769"/>
                </a:lnTo>
                <a:close/>
              </a:path>
              <a:path w="1225550" h="681354">
                <a:moveTo>
                  <a:pt x="1168793" y="568769"/>
                </a:moveTo>
                <a:lnTo>
                  <a:pt x="168401" y="568769"/>
                </a:lnTo>
                <a:lnTo>
                  <a:pt x="168401" y="624903"/>
                </a:lnTo>
                <a:lnTo>
                  <a:pt x="1196860" y="624903"/>
                </a:lnTo>
                <a:lnTo>
                  <a:pt x="1207788" y="622696"/>
                </a:lnTo>
                <a:lnTo>
                  <a:pt x="1216709" y="616680"/>
                </a:lnTo>
                <a:lnTo>
                  <a:pt x="1222722" y="607758"/>
                </a:lnTo>
                <a:lnTo>
                  <a:pt x="1224927" y="596836"/>
                </a:lnTo>
                <a:lnTo>
                  <a:pt x="1168793" y="596836"/>
                </a:lnTo>
                <a:lnTo>
                  <a:pt x="1168793" y="568769"/>
                </a:lnTo>
                <a:close/>
              </a:path>
              <a:path w="1225550" h="681354">
                <a:moveTo>
                  <a:pt x="1224927" y="0"/>
                </a:moveTo>
                <a:lnTo>
                  <a:pt x="1168793" y="0"/>
                </a:lnTo>
                <a:lnTo>
                  <a:pt x="1168793" y="596836"/>
                </a:lnTo>
                <a:lnTo>
                  <a:pt x="1196860" y="568769"/>
                </a:lnTo>
                <a:lnTo>
                  <a:pt x="1224927" y="568769"/>
                </a:lnTo>
                <a:lnTo>
                  <a:pt x="1224927" y="0"/>
                </a:lnTo>
                <a:close/>
              </a:path>
              <a:path w="1225550" h="681354">
                <a:moveTo>
                  <a:pt x="1224927" y="568769"/>
                </a:moveTo>
                <a:lnTo>
                  <a:pt x="1196860" y="568769"/>
                </a:lnTo>
                <a:lnTo>
                  <a:pt x="1168793" y="596836"/>
                </a:lnTo>
                <a:lnTo>
                  <a:pt x="1224927" y="596836"/>
                </a:lnTo>
                <a:lnTo>
                  <a:pt x="1224927" y="568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439536" y="4501256"/>
            <a:ext cx="673100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15"/>
              </a:spcBef>
            </a:pPr>
            <a:r>
              <a:rPr sz="1400" b="1" spc="5" dirty="0">
                <a:latin typeface="Calibri"/>
                <a:cs typeface="Calibri"/>
              </a:rPr>
              <a:t>Ad</a:t>
            </a:r>
            <a:r>
              <a:rPr sz="1400" b="1" dirty="0">
                <a:latin typeface="Calibri"/>
                <a:cs typeface="Calibri"/>
              </a:rPr>
              <a:t>ap</a:t>
            </a:r>
            <a:r>
              <a:rPr sz="1400" b="1" spc="-2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ed  N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w</a:t>
            </a:r>
            <a:r>
              <a:rPr sz="1400" b="1" spc="5" dirty="0">
                <a:latin typeface="Calibri"/>
                <a:cs typeface="Calibri"/>
              </a:rPr>
              <a:t>o</a:t>
            </a:r>
            <a:r>
              <a:rPr sz="1400" b="1" spc="10" dirty="0">
                <a:latin typeface="Calibri"/>
                <a:cs typeface="Calibri"/>
              </a:rPr>
              <a:t>r</a:t>
            </a:r>
            <a:r>
              <a:rPr sz="1400" b="1" spc="5" dirty="0"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11372456" y="2029625"/>
            <a:ext cx="317500" cy="878205"/>
            <a:chOff x="11372456" y="2029625"/>
            <a:chExt cx="317500" cy="878205"/>
          </a:xfrm>
        </p:grpSpPr>
        <p:sp>
          <p:nvSpPr>
            <p:cNvPr id="109" name="object 109"/>
            <p:cNvSpPr/>
            <p:nvPr/>
          </p:nvSpPr>
          <p:spPr>
            <a:xfrm>
              <a:off x="11505488" y="2650337"/>
              <a:ext cx="67945" cy="257175"/>
            </a:xfrm>
            <a:custGeom>
              <a:avLst/>
              <a:gdLst/>
              <a:ahLst/>
              <a:cxnLst/>
              <a:rect l="l" t="t" r="r" b="b"/>
              <a:pathLst>
                <a:path w="67945" h="257175">
                  <a:moveTo>
                    <a:pt x="0" y="189534"/>
                  </a:moveTo>
                  <a:lnTo>
                    <a:pt x="33591" y="256933"/>
                  </a:lnTo>
                  <a:lnTo>
                    <a:pt x="61730" y="200825"/>
                  </a:lnTo>
                  <a:lnTo>
                    <a:pt x="44881" y="200825"/>
                  </a:lnTo>
                  <a:lnTo>
                    <a:pt x="22428" y="200787"/>
                  </a:lnTo>
                  <a:lnTo>
                    <a:pt x="22442" y="189564"/>
                  </a:lnTo>
                  <a:lnTo>
                    <a:pt x="0" y="189534"/>
                  </a:lnTo>
                  <a:close/>
                </a:path>
                <a:path w="67945" h="257175">
                  <a:moveTo>
                    <a:pt x="22442" y="189564"/>
                  </a:moveTo>
                  <a:lnTo>
                    <a:pt x="22428" y="200787"/>
                  </a:lnTo>
                  <a:lnTo>
                    <a:pt x="44881" y="200825"/>
                  </a:lnTo>
                  <a:lnTo>
                    <a:pt x="44896" y="189594"/>
                  </a:lnTo>
                  <a:lnTo>
                    <a:pt x="22442" y="189564"/>
                  </a:lnTo>
                  <a:close/>
                </a:path>
                <a:path w="67945" h="257175">
                  <a:moveTo>
                    <a:pt x="44896" y="189594"/>
                  </a:moveTo>
                  <a:lnTo>
                    <a:pt x="44881" y="200825"/>
                  </a:lnTo>
                  <a:lnTo>
                    <a:pt x="61730" y="200825"/>
                  </a:lnTo>
                  <a:lnTo>
                    <a:pt x="67348" y="189623"/>
                  </a:lnTo>
                  <a:lnTo>
                    <a:pt x="44896" y="189594"/>
                  </a:lnTo>
                  <a:close/>
                </a:path>
                <a:path w="67945" h="257175">
                  <a:moveTo>
                    <a:pt x="22603" y="67339"/>
                  </a:moveTo>
                  <a:lnTo>
                    <a:pt x="22442" y="189564"/>
                  </a:lnTo>
                  <a:lnTo>
                    <a:pt x="44896" y="189594"/>
                  </a:lnTo>
                  <a:lnTo>
                    <a:pt x="45057" y="67369"/>
                  </a:lnTo>
                  <a:lnTo>
                    <a:pt x="22603" y="67339"/>
                  </a:lnTo>
                  <a:close/>
                </a:path>
                <a:path w="67945" h="257175">
                  <a:moveTo>
                    <a:pt x="61884" y="56108"/>
                  </a:moveTo>
                  <a:lnTo>
                    <a:pt x="22618" y="56108"/>
                  </a:lnTo>
                  <a:lnTo>
                    <a:pt x="45072" y="56146"/>
                  </a:lnTo>
                  <a:lnTo>
                    <a:pt x="45057" y="67369"/>
                  </a:lnTo>
                  <a:lnTo>
                    <a:pt x="67513" y="67398"/>
                  </a:lnTo>
                  <a:lnTo>
                    <a:pt x="61884" y="56108"/>
                  </a:lnTo>
                  <a:close/>
                </a:path>
                <a:path w="67945" h="257175">
                  <a:moveTo>
                    <a:pt x="22618" y="56108"/>
                  </a:moveTo>
                  <a:lnTo>
                    <a:pt x="22603" y="67339"/>
                  </a:lnTo>
                  <a:lnTo>
                    <a:pt x="45057" y="67369"/>
                  </a:lnTo>
                  <a:lnTo>
                    <a:pt x="45072" y="56146"/>
                  </a:lnTo>
                  <a:lnTo>
                    <a:pt x="22618" y="56108"/>
                  </a:lnTo>
                  <a:close/>
                </a:path>
                <a:path w="67945" h="257175">
                  <a:moveTo>
                    <a:pt x="33909" y="0"/>
                  </a:moveTo>
                  <a:lnTo>
                    <a:pt x="139" y="67310"/>
                  </a:lnTo>
                  <a:lnTo>
                    <a:pt x="22603" y="67339"/>
                  </a:lnTo>
                  <a:lnTo>
                    <a:pt x="22618" y="56108"/>
                  </a:lnTo>
                  <a:lnTo>
                    <a:pt x="61884" y="56108"/>
                  </a:lnTo>
                  <a:lnTo>
                    <a:pt x="339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372456" y="2029625"/>
              <a:ext cx="317500" cy="577215"/>
            </a:xfrm>
            <a:custGeom>
              <a:avLst/>
              <a:gdLst/>
              <a:ahLst/>
              <a:cxnLst/>
              <a:rect l="l" t="t" r="r" b="b"/>
              <a:pathLst>
                <a:path w="317500" h="577214">
                  <a:moveTo>
                    <a:pt x="158470" y="0"/>
                  </a:moveTo>
                  <a:lnTo>
                    <a:pt x="102450" y="1770"/>
                  </a:lnTo>
                  <a:lnTo>
                    <a:pt x="54889" y="6769"/>
                  </a:lnTo>
                  <a:lnTo>
                    <a:pt x="16733" y="16570"/>
                  </a:lnTo>
                  <a:lnTo>
                    <a:pt x="0" y="37668"/>
                  </a:lnTo>
                  <a:lnTo>
                    <a:pt x="0" y="539013"/>
                  </a:lnTo>
                  <a:lnTo>
                    <a:pt x="34263" y="565948"/>
                  </a:lnTo>
                  <a:lnTo>
                    <a:pt x="77289" y="572786"/>
                  </a:lnTo>
                  <a:lnTo>
                    <a:pt x="129727" y="576229"/>
                  </a:lnTo>
                  <a:lnTo>
                    <a:pt x="158470" y="576681"/>
                  </a:lnTo>
                  <a:lnTo>
                    <a:pt x="187243" y="576229"/>
                  </a:lnTo>
                  <a:lnTo>
                    <a:pt x="239702" y="572786"/>
                  </a:lnTo>
                  <a:lnTo>
                    <a:pt x="282714" y="565948"/>
                  </a:lnTo>
                  <a:lnTo>
                    <a:pt x="317004" y="539013"/>
                  </a:lnTo>
                  <a:lnTo>
                    <a:pt x="317004" y="37668"/>
                  </a:lnTo>
                  <a:lnTo>
                    <a:pt x="282714" y="10732"/>
                  </a:lnTo>
                  <a:lnTo>
                    <a:pt x="239632" y="3895"/>
                  </a:lnTo>
                  <a:lnTo>
                    <a:pt x="187220" y="452"/>
                  </a:lnTo>
                  <a:lnTo>
                    <a:pt x="158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387810" y="2044700"/>
              <a:ext cx="286385" cy="546735"/>
            </a:xfrm>
            <a:custGeom>
              <a:avLst/>
              <a:gdLst/>
              <a:ahLst/>
              <a:cxnLst/>
              <a:rect l="l" t="t" r="r" b="b"/>
              <a:pathLst>
                <a:path w="286384" h="546735">
                  <a:moveTo>
                    <a:pt x="143116" y="0"/>
                  </a:moveTo>
                  <a:lnTo>
                    <a:pt x="87369" y="1779"/>
                  </a:lnTo>
                  <a:lnTo>
                    <a:pt x="41883" y="6629"/>
                  </a:lnTo>
                  <a:lnTo>
                    <a:pt x="11233" y="13812"/>
                  </a:lnTo>
                  <a:lnTo>
                    <a:pt x="0" y="22593"/>
                  </a:lnTo>
                  <a:lnTo>
                    <a:pt x="0" y="523938"/>
                  </a:lnTo>
                  <a:lnTo>
                    <a:pt x="11233" y="532719"/>
                  </a:lnTo>
                  <a:lnTo>
                    <a:pt x="41883" y="539902"/>
                  </a:lnTo>
                  <a:lnTo>
                    <a:pt x="87369" y="544751"/>
                  </a:lnTo>
                  <a:lnTo>
                    <a:pt x="143116" y="546531"/>
                  </a:lnTo>
                  <a:lnTo>
                    <a:pt x="198829" y="544751"/>
                  </a:lnTo>
                  <a:lnTo>
                    <a:pt x="244343" y="539902"/>
                  </a:lnTo>
                  <a:lnTo>
                    <a:pt x="275038" y="532719"/>
                  </a:lnTo>
                  <a:lnTo>
                    <a:pt x="286296" y="523938"/>
                  </a:lnTo>
                  <a:lnTo>
                    <a:pt x="286296" y="22593"/>
                  </a:lnTo>
                  <a:lnTo>
                    <a:pt x="275038" y="13812"/>
                  </a:lnTo>
                  <a:lnTo>
                    <a:pt x="244343" y="6629"/>
                  </a:lnTo>
                  <a:lnTo>
                    <a:pt x="198829" y="1779"/>
                  </a:lnTo>
                  <a:lnTo>
                    <a:pt x="143116" y="0"/>
                  </a:lnTo>
                  <a:close/>
                </a:path>
              </a:pathLst>
            </a:custGeom>
            <a:solidFill>
              <a:srgbClr val="33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521058" y="205530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15189" y="0"/>
                  </a:moveTo>
                  <a:lnTo>
                    <a:pt x="4381" y="0"/>
                  </a:lnTo>
                  <a:lnTo>
                    <a:pt x="0" y="4305"/>
                  </a:lnTo>
                  <a:lnTo>
                    <a:pt x="0" y="14909"/>
                  </a:lnTo>
                  <a:lnTo>
                    <a:pt x="4381" y="19215"/>
                  </a:lnTo>
                  <a:lnTo>
                    <a:pt x="15189" y="19215"/>
                  </a:lnTo>
                  <a:lnTo>
                    <a:pt x="19583" y="14909"/>
                  </a:lnTo>
                  <a:lnTo>
                    <a:pt x="19583" y="9537"/>
                  </a:lnTo>
                  <a:lnTo>
                    <a:pt x="19583" y="4305"/>
                  </a:lnTo>
                  <a:lnTo>
                    <a:pt x="151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401755" y="2085594"/>
              <a:ext cx="258445" cy="441959"/>
            </a:xfrm>
            <a:custGeom>
              <a:avLst/>
              <a:gdLst/>
              <a:ahLst/>
              <a:cxnLst/>
              <a:rect l="l" t="t" r="r" b="b"/>
              <a:pathLst>
                <a:path w="258445" h="441960">
                  <a:moveTo>
                    <a:pt x="258178" y="0"/>
                  </a:moveTo>
                  <a:lnTo>
                    <a:pt x="0" y="0"/>
                  </a:lnTo>
                  <a:lnTo>
                    <a:pt x="0" y="441375"/>
                  </a:lnTo>
                  <a:lnTo>
                    <a:pt x="258178" y="441375"/>
                  </a:lnTo>
                  <a:lnTo>
                    <a:pt x="258178" y="0"/>
                  </a:lnTo>
                  <a:close/>
                </a:path>
              </a:pathLst>
            </a:custGeom>
            <a:solidFill>
              <a:srgbClr val="107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401755" y="2260155"/>
              <a:ext cx="258445" cy="267335"/>
            </a:xfrm>
            <a:custGeom>
              <a:avLst/>
              <a:gdLst/>
              <a:ahLst/>
              <a:cxnLst/>
              <a:rect l="l" t="t" r="r" b="b"/>
              <a:pathLst>
                <a:path w="258445" h="267335">
                  <a:moveTo>
                    <a:pt x="258191" y="0"/>
                  </a:moveTo>
                  <a:lnTo>
                    <a:pt x="0" y="155435"/>
                  </a:lnTo>
                  <a:lnTo>
                    <a:pt x="0" y="266814"/>
                  </a:lnTo>
                  <a:lnTo>
                    <a:pt x="258191" y="266814"/>
                  </a:lnTo>
                  <a:lnTo>
                    <a:pt x="258191" y="0"/>
                  </a:lnTo>
                  <a:close/>
                </a:path>
              </a:pathLst>
            </a:custGeom>
            <a:solidFill>
              <a:srgbClr val="28A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401755" y="2356713"/>
              <a:ext cx="258445" cy="170815"/>
            </a:xfrm>
            <a:custGeom>
              <a:avLst/>
              <a:gdLst/>
              <a:ahLst/>
              <a:cxnLst/>
              <a:rect l="l" t="t" r="r" b="b"/>
              <a:pathLst>
                <a:path w="258445" h="170814">
                  <a:moveTo>
                    <a:pt x="258191" y="0"/>
                  </a:moveTo>
                  <a:lnTo>
                    <a:pt x="0" y="78917"/>
                  </a:lnTo>
                  <a:lnTo>
                    <a:pt x="0" y="170256"/>
                  </a:lnTo>
                  <a:lnTo>
                    <a:pt x="258191" y="170256"/>
                  </a:lnTo>
                  <a:lnTo>
                    <a:pt x="258191" y="0"/>
                  </a:lnTo>
                  <a:close/>
                </a:path>
              </a:pathLst>
            </a:custGeom>
            <a:solidFill>
              <a:srgbClr val="56C4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413515" y="2096198"/>
              <a:ext cx="230504" cy="62865"/>
            </a:xfrm>
            <a:custGeom>
              <a:avLst/>
              <a:gdLst/>
              <a:ahLst/>
              <a:cxnLst/>
              <a:rect l="l" t="t" r="r" b="b"/>
              <a:pathLst>
                <a:path w="230504" h="62864">
                  <a:moveTo>
                    <a:pt x="228714" y="0"/>
                  </a:moveTo>
                  <a:lnTo>
                    <a:pt x="184061" y="0"/>
                  </a:lnTo>
                  <a:lnTo>
                    <a:pt x="184061" y="12763"/>
                  </a:lnTo>
                  <a:lnTo>
                    <a:pt x="228714" y="12763"/>
                  </a:lnTo>
                  <a:lnTo>
                    <a:pt x="228714" y="0"/>
                  </a:lnTo>
                  <a:close/>
                </a:path>
                <a:path w="230504" h="62864">
                  <a:moveTo>
                    <a:pt x="230124" y="27216"/>
                  </a:moveTo>
                  <a:lnTo>
                    <a:pt x="0" y="27216"/>
                  </a:lnTo>
                  <a:lnTo>
                    <a:pt x="0" y="62331"/>
                  </a:lnTo>
                  <a:lnTo>
                    <a:pt x="230124" y="62331"/>
                  </a:lnTo>
                  <a:lnTo>
                    <a:pt x="230124" y="27216"/>
                  </a:lnTo>
                  <a:close/>
                </a:path>
              </a:pathLst>
            </a:custGeom>
            <a:solidFill>
              <a:srgbClr val="87B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456657" y="2502522"/>
              <a:ext cx="148590" cy="15875"/>
            </a:xfrm>
            <a:custGeom>
              <a:avLst/>
              <a:gdLst/>
              <a:ahLst/>
              <a:cxnLst/>
              <a:rect l="l" t="t" r="r" b="b"/>
              <a:pathLst>
                <a:path w="148590" h="15875">
                  <a:moveTo>
                    <a:pt x="15659" y="1536"/>
                  </a:moveTo>
                  <a:lnTo>
                    <a:pt x="14097" y="0"/>
                  </a:lnTo>
                  <a:lnTo>
                    <a:pt x="1409" y="0"/>
                  </a:lnTo>
                  <a:lnTo>
                    <a:pt x="0" y="1536"/>
                  </a:lnTo>
                  <a:lnTo>
                    <a:pt x="0" y="13982"/>
                  </a:lnTo>
                  <a:lnTo>
                    <a:pt x="1409" y="15367"/>
                  </a:lnTo>
                  <a:lnTo>
                    <a:pt x="12217" y="15367"/>
                  </a:lnTo>
                  <a:lnTo>
                    <a:pt x="14097" y="15367"/>
                  </a:lnTo>
                  <a:lnTo>
                    <a:pt x="15659" y="13982"/>
                  </a:lnTo>
                  <a:lnTo>
                    <a:pt x="15659" y="1536"/>
                  </a:lnTo>
                  <a:close/>
                </a:path>
                <a:path w="148590" h="15875">
                  <a:moveTo>
                    <a:pt x="82105" y="1536"/>
                  </a:moveTo>
                  <a:lnTo>
                    <a:pt x="80530" y="0"/>
                  </a:lnTo>
                  <a:lnTo>
                    <a:pt x="67843" y="0"/>
                  </a:lnTo>
                  <a:lnTo>
                    <a:pt x="66281" y="1536"/>
                  </a:lnTo>
                  <a:lnTo>
                    <a:pt x="66281" y="13982"/>
                  </a:lnTo>
                  <a:lnTo>
                    <a:pt x="67843" y="15367"/>
                  </a:lnTo>
                  <a:lnTo>
                    <a:pt x="78651" y="15367"/>
                  </a:lnTo>
                  <a:lnTo>
                    <a:pt x="80530" y="15367"/>
                  </a:lnTo>
                  <a:lnTo>
                    <a:pt x="82105" y="13982"/>
                  </a:lnTo>
                  <a:lnTo>
                    <a:pt x="82105" y="1536"/>
                  </a:lnTo>
                  <a:close/>
                </a:path>
                <a:path w="148590" h="15875">
                  <a:moveTo>
                    <a:pt x="148590" y="1536"/>
                  </a:moveTo>
                  <a:lnTo>
                    <a:pt x="147027" y="0"/>
                  </a:lnTo>
                  <a:lnTo>
                    <a:pt x="134340" y="0"/>
                  </a:lnTo>
                  <a:lnTo>
                    <a:pt x="132765" y="1536"/>
                  </a:lnTo>
                  <a:lnTo>
                    <a:pt x="132765" y="13982"/>
                  </a:lnTo>
                  <a:lnTo>
                    <a:pt x="134340" y="15367"/>
                  </a:lnTo>
                  <a:lnTo>
                    <a:pt x="145148" y="15367"/>
                  </a:lnTo>
                  <a:lnTo>
                    <a:pt x="147027" y="15367"/>
                  </a:lnTo>
                  <a:lnTo>
                    <a:pt x="148590" y="13982"/>
                  </a:lnTo>
                  <a:lnTo>
                    <a:pt x="148590" y="1536"/>
                  </a:lnTo>
                  <a:close/>
                </a:path>
              </a:pathLst>
            </a:custGeom>
            <a:solidFill>
              <a:srgbClr val="AAE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16512" y="2451163"/>
              <a:ext cx="29845" cy="29209"/>
            </a:xfrm>
            <a:custGeom>
              <a:avLst/>
              <a:gdLst/>
              <a:ahLst/>
              <a:cxnLst/>
              <a:rect l="l" t="t" r="r" b="b"/>
              <a:pathLst>
                <a:path w="29845" h="29210">
                  <a:moveTo>
                    <a:pt x="22720" y="0"/>
                  </a:moveTo>
                  <a:lnTo>
                    <a:pt x="6578" y="0"/>
                  </a:lnTo>
                  <a:lnTo>
                    <a:pt x="0" y="6451"/>
                  </a:lnTo>
                  <a:lnTo>
                    <a:pt x="0" y="22301"/>
                  </a:lnTo>
                  <a:lnTo>
                    <a:pt x="6578" y="28752"/>
                  </a:lnTo>
                  <a:lnTo>
                    <a:pt x="22720" y="28752"/>
                  </a:lnTo>
                  <a:lnTo>
                    <a:pt x="29349" y="22301"/>
                  </a:lnTo>
                  <a:lnTo>
                    <a:pt x="29349" y="14300"/>
                  </a:lnTo>
                  <a:lnTo>
                    <a:pt x="29349" y="6451"/>
                  </a:lnTo>
                  <a:lnTo>
                    <a:pt x="22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428133" y="2453005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2006"/>
                  </a:lnTo>
                  <a:lnTo>
                    <a:pt x="0" y="23063"/>
                  </a:lnTo>
                  <a:lnTo>
                    <a:pt x="2044" y="25069"/>
                  </a:lnTo>
                  <a:lnTo>
                    <a:pt x="20840" y="25069"/>
                  </a:lnTo>
                  <a:lnTo>
                    <a:pt x="23507" y="25069"/>
                  </a:lnTo>
                  <a:lnTo>
                    <a:pt x="25539" y="23063"/>
                  </a:lnTo>
                  <a:lnTo>
                    <a:pt x="25539" y="2006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473268" y="2453005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494" y="0"/>
                  </a:moveTo>
                  <a:lnTo>
                    <a:pt x="2031" y="0"/>
                  </a:lnTo>
                  <a:lnTo>
                    <a:pt x="0" y="2006"/>
                  </a:lnTo>
                  <a:lnTo>
                    <a:pt x="0" y="23063"/>
                  </a:lnTo>
                  <a:lnTo>
                    <a:pt x="2031" y="25069"/>
                  </a:lnTo>
                  <a:lnTo>
                    <a:pt x="20840" y="25069"/>
                  </a:lnTo>
                  <a:lnTo>
                    <a:pt x="23494" y="25069"/>
                  </a:lnTo>
                  <a:lnTo>
                    <a:pt x="25539" y="23063"/>
                  </a:lnTo>
                  <a:lnTo>
                    <a:pt x="25539" y="2006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563565" y="2453005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2006"/>
                  </a:lnTo>
                  <a:lnTo>
                    <a:pt x="0" y="23063"/>
                  </a:lnTo>
                  <a:lnTo>
                    <a:pt x="2044" y="25069"/>
                  </a:lnTo>
                  <a:lnTo>
                    <a:pt x="21005" y="25069"/>
                  </a:lnTo>
                  <a:lnTo>
                    <a:pt x="23507" y="25069"/>
                  </a:lnTo>
                  <a:lnTo>
                    <a:pt x="25552" y="23063"/>
                  </a:lnTo>
                  <a:lnTo>
                    <a:pt x="25552" y="2006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608701" y="2453005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31" y="0"/>
                  </a:lnTo>
                  <a:lnTo>
                    <a:pt x="0" y="2006"/>
                  </a:lnTo>
                  <a:lnTo>
                    <a:pt x="0" y="23063"/>
                  </a:lnTo>
                  <a:lnTo>
                    <a:pt x="2031" y="25069"/>
                  </a:lnTo>
                  <a:lnTo>
                    <a:pt x="21005" y="25069"/>
                  </a:lnTo>
                  <a:lnTo>
                    <a:pt x="23507" y="25069"/>
                  </a:lnTo>
                  <a:lnTo>
                    <a:pt x="25539" y="23063"/>
                  </a:lnTo>
                  <a:lnTo>
                    <a:pt x="25539" y="2006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428133" y="2393454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44" y="25057"/>
                  </a:lnTo>
                  <a:lnTo>
                    <a:pt x="20840" y="25057"/>
                  </a:lnTo>
                  <a:lnTo>
                    <a:pt x="23507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473268" y="2393454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494" y="0"/>
                  </a:moveTo>
                  <a:lnTo>
                    <a:pt x="2031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31" y="25057"/>
                  </a:lnTo>
                  <a:lnTo>
                    <a:pt x="20840" y="25057"/>
                  </a:lnTo>
                  <a:lnTo>
                    <a:pt x="23494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563565" y="2393454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44" y="25057"/>
                  </a:lnTo>
                  <a:lnTo>
                    <a:pt x="21005" y="25057"/>
                  </a:lnTo>
                  <a:lnTo>
                    <a:pt x="23507" y="25057"/>
                  </a:lnTo>
                  <a:lnTo>
                    <a:pt x="25552" y="23063"/>
                  </a:lnTo>
                  <a:lnTo>
                    <a:pt x="25552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518391" y="2393454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31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31" y="25057"/>
                  </a:lnTo>
                  <a:lnTo>
                    <a:pt x="20993" y="25057"/>
                  </a:lnTo>
                  <a:lnTo>
                    <a:pt x="23507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608701" y="2393454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31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31" y="25057"/>
                  </a:lnTo>
                  <a:lnTo>
                    <a:pt x="21005" y="25057"/>
                  </a:lnTo>
                  <a:lnTo>
                    <a:pt x="23507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428133" y="2340876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44" y="25057"/>
                  </a:lnTo>
                  <a:lnTo>
                    <a:pt x="20840" y="25057"/>
                  </a:lnTo>
                  <a:lnTo>
                    <a:pt x="23507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473268" y="2340876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494" y="0"/>
                  </a:moveTo>
                  <a:lnTo>
                    <a:pt x="2031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31" y="25057"/>
                  </a:lnTo>
                  <a:lnTo>
                    <a:pt x="20840" y="25057"/>
                  </a:lnTo>
                  <a:lnTo>
                    <a:pt x="23494" y="25057"/>
                  </a:lnTo>
                  <a:lnTo>
                    <a:pt x="25539" y="23063"/>
                  </a:lnTo>
                  <a:lnTo>
                    <a:pt x="25539" y="1993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63565" y="2340876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44" y="25057"/>
                  </a:lnTo>
                  <a:lnTo>
                    <a:pt x="21005" y="25057"/>
                  </a:lnTo>
                  <a:lnTo>
                    <a:pt x="23507" y="25057"/>
                  </a:lnTo>
                  <a:lnTo>
                    <a:pt x="25552" y="23063"/>
                  </a:lnTo>
                  <a:lnTo>
                    <a:pt x="25552" y="1993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518392" y="2340876"/>
              <a:ext cx="116205" cy="25400"/>
            </a:xfrm>
            <a:custGeom>
              <a:avLst/>
              <a:gdLst/>
              <a:ahLst/>
              <a:cxnLst/>
              <a:rect l="l" t="t" r="r" b="b"/>
              <a:pathLst>
                <a:path w="116204" h="25400">
                  <a:moveTo>
                    <a:pt x="25539" y="1993"/>
                  </a:moveTo>
                  <a:lnTo>
                    <a:pt x="23507" y="0"/>
                  </a:lnTo>
                  <a:lnTo>
                    <a:pt x="2032" y="0"/>
                  </a:lnTo>
                  <a:lnTo>
                    <a:pt x="0" y="1993"/>
                  </a:lnTo>
                  <a:lnTo>
                    <a:pt x="0" y="23063"/>
                  </a:lnTo>
                  <a:lnTo>
                    <a:pt x="2032" y="25057"/>
                  </a:lnTo>
                  <a:lnTo>
                    <a:pt x="20993" y="25057"/>
                  </a:lnTo>
                  <a:lnTo>
                    <a:pt x="23507" y="25057"/>
                  </a:lnTo>
                  <a:lnTo>
                    <a:pt x="25539" y="23063"/>
                  </a:lnTo>
                  <a:lnTo>
                    <a:pt x="25539" y="1993"/>
                  </a:lnTo>
                  <a:close/>
                </a:path>
                <a:path w="116204" h="25400">
                  <a:moveTo>
                    <a:pt x="115849" y="1993"/>
                  </a:moveTo>
                  <a:lnTo>
                    <a:pt x="113817" y="0"/>
                  </a:lnTo>
                  <a:lnTo>
                    <a:pt x="92341" y="0"/>
                  </a:lnTo>
                  <a:lnTo>
                    <a:pt x="90309" y="1993"/>
                  </a:lnTo>
                  <a:lnTo>
                    <a:pt x="90309" y="23063"/>
                  </a:lnTo>
                  <a:lnTo>
                    <a:pt x="92341" y="25057"/>
                  </a:lnTo>
                  <a:lnTo>
                    <a:pt x="111315" y="25057"/>
                  </a:lnTo>
                  <a:lnTo>
                    <a:pt x="113817" y="25057"/>
                  </a:lnTo>
                  <a:lnTo>
                    <a:pt x="115849" y="23063"/>
                  </a:lnTo>
                  <a:lnTo>
                    <a:pt x="115849" y="1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428133" y="2288133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44" y="0"/>
                  </a:lnTo>
                  <a:lnTo>
                    <a:pt x="0" y="2159"/>
                  </a:lnTo>
                  <a:lnTo>
                    <a:pt x="0" y="23063"/>
                  </a:lnTo>
                  <a:lnTo>
                    <a:pt x="2044" y="25222"/>
                  </a:lnTo>
                  <a:lnTo>
                    <a:pt x="20840" y="25222"/>
                  </a:lnTo>
                  <a:lnTo>
                    <a:pt x="23507" y="25222"/>
                  </a:lnTo>
                  <a:lnTo>
                    <a:pt x="25539" y="23063"/>
                  </a:lnTo>
                  <a:lnTo>
                    <a:pt x="25539" y="2159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608701" y="2288133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4" h="25400">
                  <a:moveTo>
                    <a:pt x="23507" y="0"/>
                  </a:moveTo>
                  <a:lnTo>
                    <a:pt x="2031" y="0"/>
                  </a:lnTo>
                  <a:lnTo>
                    <a:pt x="0" y="2159"/>
                  </a:lnTo>
                  <a:lnTo>
                    <a:pt x="0" y="23063"/>
                  </a:lnTo>
                  <a:lnTo>
                    <a:pt x="2031" y="25222"/>
                  </a:lnTo>
                  <a:lnTo>
                    <a:pt x="21005" y="25222"/>
                  </a:lnTo>
                  <a:lnTo>
                    <a:pt x="23507" y="25222"/>
                  </a:lnTo>
                  <a:lnTo>
                    <a:pt x="25539" y="23063"/>
                  </a:lnTo>
                  <a:lnTo>
                    <a:pt x="25539" y="2159"/>
                  </a:lnTo>
                  <a:lnTo>
                    <a:pt x="23507" y="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472799" y="2188501"/>
              <a:ext cx="127000" cy="59690"/>
            </a:xfrm>
            <a:custGeom>
              <a:avLst/>
              <a:gdLst/>
              <a:ahLst/>
              <a:cxnLst/>
              <a:rect l="l" t="t" r="r" b="b"/>
              <a:pathLst>
                <a:path w="127000" h="59689">
                  <a:moveTo>
                    <a:pt x="4699" y="1079"/>
                  </a:moveTo>
                  <a:lnTo>
                    <a:pt x="3594" y="0"/>
                  </a:lnTo>
                  <a:lnTo>
                    <a:pt x="2349" y="0"/>
                  </a:lnTo>
                  <a:lnTo>
                    <a:pt x="1092" y="0"/>
                  </a:lnTo>
                  <a:lnTo>
                    <a:pt x="0" y="1079"/>
                  </a:lnTo>
                  <a:lnTo>
                    <a:pt x="0" y="58585"/>
                  </a:lnTo>
                  <a:lnTo>
                    <a:pt x="1092" y="59664"/>
                  </a:lnTo>
                  <a:lnTo>
                    <a:pt x="3594" y="59664"/>
                  </a:lnTo>
                  <a:lnTo>
                    <a:pt x="4699" y="58585"/>
                  </a:lnTo>
                  <a:lnTo>
                    <a:pt x="4699" y="1079"/>
                  </a:lnTo>
                  <a:close/>
                </a:path>
                <a:path w="127000" h="59689">
                  <a:moveTo>
                    <a:pt x="41833" y="3238"/>
                  </a:moveTo>
                  <a:lnTo>
                    <a:pt x="38544" y="0"/>
                  </a:lnTo>
                  <a:lnTo>
                    <a:pt x="37287" y="0"/>
                  </a:lnTo>
                  <a:lnTo>
                    <a:pt x="37287" y="5689"/>
                  </a:lnTo>
                  <a:lnTo>
                    <a:pt x="37287" y="53975"/>
                  </a:lnTo>
                  <a:lnTo>
                    <a:pt x="36029" y="55206"/>
                  </a:lnTo>
                  <a:lnTo>
                    <a:pt x="17538" y="55206"/>
                  </a:lnTo>
                  <a:lnTo>
                    <a:pt x="16294" y="53975"/>
                  </a:lnTo>
                  <a:lnTo>
                    <a:pt x="16294" y="5689"/>
                  </a:lnTo>
                  <a:lnTo>
                    <a:pt x="17538" y="4457"/>
                  </a:lnTo>
                  <a:lnTo>
                    <a:pt x="36029" y="4457"/>
                  </a:lnTo>
                  <a:lnTo>
                    <a:pt x="37287" y="5689"/>
                  </a:lnTo>
                  <a:lnTo>
                    <a:pt x="37287" y="0"/>
                  </a:lnTo>
                  <a:lnTo>
                    <a:pt x="15036" y="0"/>
                  </a:lnTo>
                  <a:lnTo>
                    <a:pt x="11747" y="3238"/>
                  </a:lnTo>
                  <a:lnTo>
                    <a:pt x="11747" y="56426"/>
                  </a:lnTo>
                  <a:lnTo>
                    <a:pt x="15036" y="59664"/>
                  </a:lnTo>
                  <a:lnTo>
                    <a:pt x="38544" y="59664"/>
                  </a:lnTo>
                  <a:lnTo>
                    <a:pt x="41833" y="56426"/>
                  </a:lnTo>
                  <a:lnTo>
                    <a:pt x="41833" y="55206"/>
                  </a:lnTo>
                  <a:lnTo>
                    <a:pt x="41833" y="4457"/>
                  </a:lnTo>
                  <a:lnTo>
                    <a:pt x="41833" y="3238"/>
                  </a:lnTo>
                  <a:close/>
                </a:path>
                <a:path w="127000" h="59689">
                  <a:moveTo>
                    <a:pt x="52793" y="33680"/>
                  </a:moveTo>
                  <a:lnTo>
                    <a:pt x="51854" y="32600"/>
                  </a:lnTo>
                  <a:lnTo>
                    <a:pt x="50609" y="32600"/>
                  </a:lnTo>
                  <a:lnTo>
                    <a:pt x="49352" y="32600"/>
                  </a:lnTo>
                  <a:lnTo>
                    <a:pt x="48260" y="33680"/>
                  </a:lnTo>
                  <a:lnTo>
                    <a:pt x="48260" y="43205"/>
                  </a:lnTo>
                  <a:lnTo>
                    <a:pt x="49352" y="44284"/>
                  </a:lnTo>
                  <a:lnTo>
                    <a:pt x="51854" y="44284"/>
                  </a:lnTo>
                  <a:lnTo>
                    <a:pt x="52793" y="43205"/>
                  </a:lnTo>
                  <a:lnTo>
                    <a:pt x="52793" y="33680"/>
                  </a:lnTo>
                  <a:close/>
                </a:path>
                <a:path w="127000" h="59689">
                  <a:moveTo>
                    <a:pt x="52793" y="16459"/>
                  </a:moveTo>
                  <a:lnTo>
                    <a:pt x="51854" y="15532"/>
                  </a:lnTo>
                  <a:lnTo>
                    <a:pt x="50609" y="15532"/>
                  </a:lnTo>
                  <a:lnTo>
                    <a:pt x="49352" y="15532"/>
                  </a:lnTo>
                  <a:lnTo>
                    <a:pt x="48260" y="16459"/>
                  </a:lnTo>
                  <a:lnTo>
                    <a:pt x="48260" y="25984"/>
                  </a:lnTo>
                  <a:lnTo>
                    <a:pt x="49352" y="27063"/>
                  </a:lnTo>
                  <a:lnTo>
                    <a:pt x="51854" y="27063"/>
                  </a:lnTo>
                  <a:lnTo>
                    <a:pt x="52793" y="25984"/>
                  </a:lnTo>
                  <a:lnTo>
                    <a:pt x="52793" y="16459"/>
                  </a:lnTo>
                  <a:close/>
                </a:path>
                <a:path w="127000" h="59689">
                  <a:moveTo>
                    <a:pt x="89357" y="1079"/>
                  </a:moveTo>
                  <a:lnTo>
                    <a:pt x="88417" y="0"/>
                  </a:lnTo>
                  <a:lnTo>
                    <a:pt x="87172" y="0"/>
                  </a:lnTo>
                  <a:lnTo>
                    <a:pt x="85915" y="0"/>
                  </a:lnTo>
                  <a:lnTo>
                    <a:pt x="84823" y="1079"/>
                  </a:lnTo>
                  <a:lnTo>
                    <a:pt x="84823" y="26301"/>
                  </a:lnTo>
                  <a:lnTo>
                    <a:pt x="83566" y="27520"/>
                  </a:lnTo>
                  <a:lnTo>
                    <a:pt x="65024" y="27520"/>
                  </a:lnTo>
                  <a:lnTo>
                    <a:pt x="63766" y="26301"/>
                  </a:lnTo>
                  <a:lnTo>
                    <a:pt x="63766" y="1079"/>
                  </a:lnTo>
                  <a:lnTo>
                    <a:pt x="62826" y="0"/>
                  </a:lnTo>
                  <a:lnTo>
                    <a:pt x="60325" y="0"/>
                  </a:lnTo>
                  <a:lnTo>
                    <a:pt x="59220" y="1079"/>
                  </a:lnTo>
                  <a:lnTo>
                    <a:pt x="59220" y="28752"/>
                  </a:lnTo>
                  <a:lnTo>
                    <a:pt x="62509" y="32143"/>
                  </a:lnTo>
                  <a:lnTo>
                    <a:pt x="82943" y="32143"/>
                  </a:lnTo>
                  <a:lnTo>
                    <a:pt x="84823" y="31521"/>
                  </a:lnTo>
                  <a:lnTo>
                    <a:pt x="84823" y="58585"/>
                  </a:lnTo>
                  <a:lnTo>
                    <a:pt x="85915" y="59664"/>
                  </a:lnTo>
                  <a:lnTo>
                    <a:pt x="88417" y="59664"/>
                  </a:lnTo>
                  <a:lnTo>
                    <a:pt x="89357" y="58585"/>
                  </a:lnTo>
                  <a:lnTo>
                    <a:pt x="89357" y="1079"/>
                  </a:lnTo>
                  <a:close/>
                </a:path>
                <a:path w="127000" h="59689">
                  <a:moveTo>
                    <a:pt x="126657" y="3238"/>
                  </a:moveTo>
                  <a:lnTo>
                    <a:pt x="123367" y="0"/>
                  </a:lnTo>
                  <a:lnTo>
                    <a:pt x="122110" y="0"/>
                  </a:lnTo>
                  <a:lnTo>
                    <a:pt x="122110" y="5689"/>
                  </a:lnTo>
                  <a:lnTo>
                    <a:pt x="122110" y="53975"/>
                  </a:lnTo>
                  <a:lnTo>
                    <a:pt x="120853" y="55206"/>
                  </a:lnTo>
                  <a:lnTo>
                    <a:pt x="102362" y="55206"/>
                  </a:lnTo>
                  <a:lnTo>
                    <a:pt x="101117" y="53975"/>
                  </a:lnTo>
                  <a:lnTo>
                    <a:pt x="101117" y="5689"/>
                  </a:lnTo>
                  <a:lnTo>
                    <a:pt x="102362" y="4457"/>
                  </a:lnTo>
                  <a:lnTo>
                    <a:pt x="120853" y="4457"/>
                  </a:lnTo>
                  <a:lnTo>
                    <a:pt x="122110" y="5689"/>
                  </a:lnTo>
                  <a:lnTo>
                    <a:pt x="122110" y="0"/>
                  </a:lnTo>
                  <a:lnTo>
                    <a:pt x="99860" y="0"/>
                  </a:lnTo>
                  <a:lnTo>
                    <a:pt x="96570" y="3238"/>
                  </a:lnTo>
                  <a:lnTo>
                    <a:pt x="96570" y="56426"/>
                  </a:lnTo>
                  <a:lnTo>
                    <a:pt x="99860" y="59664"/>
                  </a:lnTo>
                  <a:lnTo>
                    <a:pt x="123367" y="59664"/>
                  </a:lnTo>
                  <a:lnTo>
                    <a:pt x="126657" y="56426"/>
                  </a:lnTo>
                  <a:lnTo>
                    <a:pt x="126657" y="55206"/>
                  </a:lnTo>
                  <a:lnTo>
                    <a:pt x="126657" y="4457"/>
                  </a:lnTo>
                  <a:lnTo>
                    <a:pt x="126657" y="3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1252200" y="1705807"/>
            <a:ext cx="57912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10" dirty="0">
                <a:latin typeface="Calibri"/>
                <a:cs typeface="Calibri"/>
              </a:rPr>
              <a:t>Pl</a:t>
            </a: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10" dirty="0">
                <a:latin typeface="Calibri"/>
                <a:cs typeface="Calibri"/>
              </a:rPr>
              <a:t>t</a:t>
            </a:r>
            <a:r>
              <a:rPr sz="1200" spc="-20" dirty="0">
                <a:latin typeface="Calibri"/>
                <a:cs typeface="Calibri"/>
              </a:rPr>
              <a:t>f</a:t>
            </a:r>
            <a:r>
              <a:rPr sz="1200" spc="10" dirty="0">
                <a:latin typeface="Calibri"/>
                <a:cs typeface="Calibri"/>
              </a:rPr>
              <a:t>or</a:t>
            </a:r>
            <a:r>
              <a:rPr sz="1200" spc="30" dirty="0">
                <a:latin typeface="Calibri"/>
                <a:cs typeface="Calibri"/>
              </a:rPr>
              <a:t>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5577700" y="3430587"/>
            <a:ext cx="426720" cy="1052830"/>
            <a:chOff x="5577700" y="3430587"/>
            <a:chExt cx="426720" cy="1052830"/>
          </a:xfrm>
        </p:grpSpPr>
        <p:pic>
          <p:nvPicPr>
            <p:cNvPr id="137" name="object 1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2942" y="3902113"/>
              <a:ext cx="67360" cy="10957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2942" y="3666350"/>
              <a:ext cx="67360" cy="10957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2942" y="3430587"/>
              <a:ext cx="67360" cy="10957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5583313" y="3531628"/>
              <a:ext cx="415925" cy="135255"/>
            </a:xfrm>
            <a:custGeom>
              <a:avLst/>
              <a:gdLst/>
              <a:ahLst/>
              <a:cxnLst/>
              <a:rect l="l" t="t" r="r" b="b"/>
              <a:pathLst>
                <a:path w="415925" h="135254">
                  <a:moveTo>
                    <a:pt x="415391" y="0"/>
                  </a:moveTo>
                  <a:lnTo>
                    <a:pt x="0" y="0"/>
                  </a:lnTo>
                  <a:lnTo>
                    <a:pt x="0" y="134721"/>
                  </a:lnTo>
                  <a:lnTo>
                    <a:pt x="415391" y="134721"/>
                  </a:lnTo>
                  <a:lnTo>
                    <a:pt x="4153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583313" y="3531628"/>
              <a:ext cx="415925" cy="135255"/>
            </a:xfrm>
            <a:custGeom>
              <a:avLst/>
              <a:gdLst/>
              <a:ahLst/>
              <a:cxnLst/>
              <a:rect l="l" t="t" r="r" b="b"/>
              <a:pathLst>
                <a:path w="415925" h="135254">
                  <a:moveTo>
                    <a:pt x="0" y="0"/>
                  </a:moveTo>
                  <a:lnTo>
                    <a:pt x="415387" y="0"/>
                  </a:lnTo>
                  <a:lnTo>
                    <a:pt x="415387" y="134720"/>
                  </a:lnTo>
                  <a:lnTo>
                    <a:pt x="0" y="134720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673127" y="3778618"/>
              <a:ext cx="247015" cy="123825"/>
            </a:xfrm>
            <a:custGeom>
              <a:avLst/>
              <a:gdLst/>
              <a:ahLst/>
              <a:cxnLst/>
              <a:rect l="l" t="t" r="r" b="b"/>
              <a:pathLst>
                <a:path w="247014" h="123825">
                  <a:moveTo>
                    <a:pt x="246989" y="0"/>
                  </a:moveTo>
                  <a:lnTo>
                    <a:pt x="0" y="0"/>
                  </a:lnTo>
                  <a:lnTo>
                    <a:pt x="0" y="123494"/>
                  </a:lnTo>
                  <a:lnTo>
                    <a:pt x="246989" y="123494"/>
                  </a:lnTo>
                  <a:lnTo>
                    <a:pt x="246989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673127" y="3778618"/>
              <a:ext cx="247015" cy="123825"/>
            </a:xfrm>
            <a:custGeom>
              <a:avLst/>
              <a:gdLst/>
              <a:ahLst/>
              <a:cxnLst/>
              <a:rect l="l" t="t" r="r" b="b"/>
              <a:pathLst>
                <a:path w="247014" h="123825">
                  <a:moveTo>
                    <a:pt x="0" y="0"/>
                  </a:moveTo>
                  <a:lnTo>
                    <a:pt x="246987" y="0"/>
                  </a:lnTo>
                  <a:lnTo>
                    <a:pt x="246987" y="123493"/>
                  </a:lnTo>
                  <a:lnTo>
                    <a:pt x="0" y="123493"/>
                  </a:lnTo>
                  <a:lnTo>
                    <a:pt x="0" y="0"/>
                  </a:lnTo>
                  <a:close/>
                </a:path>
              </a:pathLst>
            </a:custGeom>
            <a:ln w="1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4169" y="4373625"/>
              <a:ext cx="67360" cy="10958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8741" y="4008755"/>
              <a:ext cx="246987" cy="370483"/>
            </a:xfrm>
            <a:prstGeom prst="rect">
              <a:avLst/>
            </a:prstGeom>
          </p:spPr>
        </p:pic>
      </p:grpSp>
      <p:sp>
        <p:nvSpPr>
          <p:cNvPr id="146" name="object 146"/>
          <p:cNvSpPr txBox="1"/>
          <p:nvPr/>
        </p:nvSpPr>
        <p:spPr>
          <a:xfrm>
            <a:off x="10536237" y="3502084"/>
            <a:ext cx="9906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15" dirty="0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8204034" y="5603748"/>
            <a:ext cx="2580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Yang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ECCV</a:t>
            </a:r>
            <a:r>
              <a:rPr sz="2000" i="1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2018]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466294" y="5021580"/>
            <a:ext cx="537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Code </a:t>
            </a:r>
            <a:r>
              <a:rPr sz="2000" spc="-10" dirty="0">
                <a:latin typeface="Verdana"/>
                <a:cs typeface="Verdana"/>
              </a:rPr>
              <a:t>available</a:t>
            </a:r>
            <a:r>
              <a:rPr sz="2000" spc="-5" dirty="0">
                <a:latin typeface="Verdana"/>
                <a:cs typeface="Verdana"/>
              </a:rPr>
              <a:t> at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  <a:hlinkClick r:id="rId19"/>
              </a:rPr>
              <a:t>http://netadapt.mit.edu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8266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Improved Latency</a:t>
            </a:r>
            <a:r>
              <a:rPr spc="5" dirty="0"/>
              <a:t> </a:t>
            </a:r>
            <a:r>
              <a:rPr spc="-5" dirty="0"/>
              <a:t>vs.</a:t>
            </a:r>
            <a:r>
              <a:rPr spc="10" dirty="0"/>
              <a:t> </a:t>
            </a:r>
            <a:r>
              <a:rPr spc="-5" dirty="0"/>
              <a:t>Accuracy</a:t>
            </a:r>
            <a:r>
              <a:rPr dirty="0"/>
              <a:t> </a:t>
            </a:r>
            <a:r>
              <a:rPr spc="-5" dirty="0"/>
              <a:t>Tradeoff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257300"/>
            <a:ext cx="10032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0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NetAdapt boosts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measured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inference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speed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MobileNet</a:t>
            </a:r>
            <a:r>
              <a:rPr sz="2000" dirty="0">
                <a:latin typeface="Verdana"/>
                <a:cs typeface="Verdana"/>
              </a:rPr>
              <a:t> by </a:t>
            </a:r>
            <a:r>
              <a:rPr sz="2000" spc="-5" dirty="0">
                <a:latin typeface="Verdana"/>
                <a:cs typeface="Verdana"/>
              </a:rPr>
              <a:t>up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1.7x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higher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473" y="5316219"/>
            <a:ext cx="1111123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Reference: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95"/>
              </a:lnSpc>
            </a:pPr>
            <a:r>
              <a:rPr sz="1600" b="1" spc="-5" dirty="0">
                <a:latin typeface="Arial"/>
                <a:cs typeface="Arial"/>
              </a:rPr>
              <a:t>MobileNet: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Howard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“Mobilenets: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Efficient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convolutional neural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networks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mobile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vision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applications,”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arXiv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2017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MorphNet: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Gordon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al.,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“Morphnet: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Fast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&amp;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simple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resource-constrained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structure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learning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deep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networks,”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CVPR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2018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5389" y="1924100"/>
            <a:ext cx="8903335" cy="3476625"/>
            <a:chOff x="605389" y="1924100"/>
            <a:chExt cx="8903335" cy="34766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389" y="1924100"/>
              <a:ext cx="8902763" cy="34764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97173" y="2883077"/>
              <a:ext cx="2623185" cy="130175"/>
            </a:xfrm>
            <a:custGeom>
              <a:avLst/>
              <a:gdLst/>
              <a:ahLst/>
              <a:cxnLst/>
              <a:rect l="l" t="t" r="r" b="b"/>
              <a:pathLst>
                <a:path w="2623185" h="130175">
                  <a:moveTo>
                    <a:pt x="86097" y="28554"/>
                  </a:moveTo>
                  <a:lnTo>
                    <a:pt x="85276" y="57116"/>
                  </a:lnTo>
                  <a:lnTo>
                    <a:pt x="2621813" y="130149"/>
                  </a:lnTo>
                  <a:lnTo>
                    <a:pt x="2622638" y="101574"/>
                  </a:lnTo>
                  <a:lnTo>
                    <a:pt x="86097" y="28554"/>
                  </a:lnTo>
                  <a:close/>
                </a:path>
                <a:path w="2623185" h="130175">
                  <a:moveTo>
                    <a:pt x="86918" y="0"/>
                  </a:moveTo>
                  <a:lnTo>
                    <a:pt x="0" y="40373"/>
                  </a:lnTo>
                  <a:lnTo>
                    <a:pt x="84454" y="85686"/>
                  </a:lnTo>
                  <a:lnTo>
                    <a:pt x="85276" y="57116"/>
                  </a:lnTo>
                  <a:lnTo>
                    <a:pt x="70992" y="56705"/>
                  </a:lnTo>
                  <a:lnTo>
                    <a:pt x="71818" y="28143"/>
                  </a:lnTo>
                  <a:lnTo>
                    <a:pt x="86109" y="28143"/>
                  </a:lnTo>
                  <a:lnTo>
                    <a:pt x="86918" y="0"/>
                  </a:lnTo>
                  <a:close/>
                </a:path>
                <a:path w="2623185" h="130175">
                  <a:moveTo>
                    <a:pt x="71818" y="28143"/>
                  </a:moveTo>
                  <a:lnTo>
                    <a:pt x="70992" y="56705"/>
                  </a:lnTo>
                  <a:lnTo>
                    <a:pt x="85276" y="57116"/>
                  </a:lnTo>
                  <a:lnTo>
                    <a:pt x="86097" y="28554"/>
                  </a:lnTo>
                  <a:lnTo>
                    <a:pt x="71818" y="28143"/>
                  </a:lnTo>
                  <a:close/>
                </a:path>
                <a:path w="2623185" h="130175">
                  <a:moveTo>
                    <a:pt x="86109" y="28143"/>
                  </a:moveTo>
                  <a:lnTo>
                    <a:pt x="71818" y="28143"/>
                  </a:lnTo>
                  <a:lnTo>
                    <a:pt x="86097" y="28554"/>
                  </a:lnTo>
                  <a:lnTo>
                    <a:pt x="86109" y="2814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38763" y="3016503"/>
            <a:ext cx="2216785" cy="592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254"/>
              </a:spcBef>
            </a:pP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+0.3%</a:t>
            </a:r>
            <a:r>
              <a:rPr sz="1900" b="1" spc="-140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accuracy </a:t>
            </a:r>
            <a:r>
              <a:rPr sz="1900" b="1" spc="-635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1.7x</a:t>
            </a:r>
            <a:r>
              <a:rPr sz="1900" b="1" spc="-45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faster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4681" y="3950601"/>
            <a:ext cx="1452880" cy="97155"/>
          </a:xfrm>
          <a:custGeom>
            <a:avLst/>
            <a:gdLst/>
            <a:ahLst/>
            <a:cxnLst/>
            <a:rect l="l" t="t" r="r" b="b"/>
            <a:pathLst>
              <a:path w="1452879" h="97154">
                <a:moveTo>
                  <a:pt x="86110" y="28559"/>
                </a:moveTo>
                <a:lnTo>
                  <a:pt x="85276" y="57121"/>
                </a:lnTo>
                <a:lnTo>
                  <a:pt x="1451698" y="96951"/>
                </a:lnTo>
                <a:lnTo>
                  <a:pt x="1452537" y="68389"/>
                </a:lnTo>
                <a:lnTo>
                  <a:pt x="86110" y="28559"/>
                </a:lnTo>
                <a:close/>
              </a:path>
              <a:path w="1452879" h="97154">
                <a:moveTo>
                  <a:pt x="86944" y="0"/>
                </a:moveTo>
                <a:lnTo>
                  <a:pt x="0" y="40347"/>
                </a:lnTo>
                <a:lnTo>
                  <a:pt x="84442" y="85686"/>
                </a:lnTo>
                <a:lnTo>
                  <a:pt x="85276" y="57121"/>
                </a:lnTo>
                <a:lnTo>
                  <a:pt x="70993" y="56705"/>
                </a:lnTo>
                <a:lnTo>
                  <a:pt x="71818" y="28143"/>
                </a:lnTo>
                <a:lnTo>
                  <a:pt x="86122" y="28143"/>
                </a:lnTo>
                <a:lnTo>
                  <a:pt x="86944" y="0"/>
                </a:lnTo>
                <a:close/>
              </a:path>
              <a:path w="1452879" h="97154">
                <a:moveTo>
                  <a:pt x="71818" y="28143"/>
                </a:moveTo>
                <a:lnTo>
                  <a:pt x="70993" y="56705"/>
                </a:lnTo>
                <a:lnTo>
                  <a:pt x="85276" y="57121"/>
                </a:lnTo>
                <a:lnTo>
                  <a:pt x="86110" y="28559"/>
                </a:lnTo>
                <a:lnTo>
                  <a:pt x="71818" y="28143"/>
                </a:lnTo>
                <a:close/>
              </a:path>
              <a:path w="1452879" h="97154">
                <a:moveTo>
                  <a:pt x="86122" y="28143"/>
                </a:moveTo>
                <a:lnTo>
                  <a:pt x="71818" y="28143"/>
                </a:lnTo>
                <a:lnTo>
                  <a:pt x="86110" y="28559"/>
                </a:lnTo>
                <a:lnTo>
                  <a:pt x="86122" y="2814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69375" y="4089400"/>
            <a:ext cx="2216785" cy="5956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229"/>
              </a:spcBef>
            </a:pP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+0.3%</a:t>
            </a:r>
            <a:r>
              <a:rPr sz="1900" b="1" spc="-140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accuracy </a:t>
            </a:r>
            <a:r>
              <a:rPr sz="1900" b="1" spc="-635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1.6x</a:t>
            </a:r>
            <a:r>
              <a:rPr sz="1900" b="1" spc="-45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7030A0"/>
                </a:solidFill>
                <a:latin typeface="Verdana"/>
                <a:cs typeface="Verdana"/>
              </a:rPr>
              <a:t>faster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2791" y="4398771"/>
            <a:ext cx="298704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latin typeface="Arial MT"/>
                <a:cs typeface="Arial MT"/>
              </a:rPr>
              <a:t>*Tested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ImageNet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dataset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 Google Pixel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5" dirty="0">
                <a:latin typeface="Arial MT"/>
                <a:cs typeface="Arial MT"/>
              </a:rPr>
              <a:t> CPU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9204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15" dirty="0"/>
              <a:t> </a:t>
            </a:r>
            <a:r>
              <a:rPr spc="-5" dirty="0"/>
              <a:t>Considerations</a:t>
            </a:r>
            <a:r>
              <a:rPr spc="-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Co-Design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113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00378"/>
            <a:ext cx="10830560" cy="44996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Impact</a:t>
            </a:r>
            <a:r>
              <a:rPr sz="2400" b="1" spc="-3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on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accuracy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Consider quality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 baseline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(initial)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difficulty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 task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dataset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Sweep curve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versus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latency/energy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see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full tradeoff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Wingdings"/>
              <a:buChar char="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dirty="0">
                <a:latin typeface="Verdana"/>
                <a:cs typeface="Verdana"/>
              </a:rPr>
              <a:t>Does </a:t>
            </a:r>
            <a:r>
              <a:rPr sz="2400" b="1" spc="-5" dirty="0">
                <a:latin typeface="Verdana"/>
                <a:cs typeface="Verdana"/>
              </a:rPr>
              <a:t>hardware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cost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exceed</a:t>
            </a:r>
            <a:r>
              <a:rPr sz="2400" b="1" spc="-5" dirty="0">
                <a:latin typeface="Verdana"/>
                <a:cs typeface="Verdana"/>
              </a:rPr>
              <a:t> benefits?</a:t>
            </a:r>
            <a:endParaRPr sz="2400">
              <a:latin typeface="Verdana"/>
              <a:cs typeface="Verdana"/>
            </a:endParaRPr>
          </a:p>
          <a:p>
            <a:pPr marL="920115" marR="215900" lvl="1" indent="-4368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Need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extra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 to support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variable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precision 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shapes or 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identify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sparsity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Granularity impacts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overhead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well as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2060"/>
              </a:buClr>
              <a:buFont typeface="Wingdings"/>
              <a:buChar char="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Evaluation</a:t>
            </a:r>
            <a:endParaRPr sz="2400">
              <a:latin typeface="Verdana"/>
              <a:cs typeface="Verdana"/>
            </a:endParaRPr>
          </a:p>
          <a:p>
            <a:pPr marL="920115" marR="323215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Avoid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only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evaluating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impact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based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 number of weights or </a:t>
            </a:r>
            <a:r>
              <a:rPr sz="2000" dirty="0">
                <a:latin typeface="Verdana"/>
                <a:cs typeface="Verdana"/>
              </a:rPr>
              <a:t>MACs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 they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not </a:t>
            </a:r>
            <a:r>
              <a:rPr sz="2000" dirty="0">
                <a:latin typeface="Verdana"/>
                <a:cs typeface="Verdana"/>
              </a:rPr>
              <a:t>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sufficient 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evaluating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consumption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latency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9204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15" dirty="0"/>
              <a:t> </a:t>
            </a:r>
            <a:r>
              <a:rPr spc="-5" dirty="0"/>
              <a:t>Considerations</a:t>
            </a:r>
            <a:r>
              <a:rPr spc="-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Co-Design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114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89" y="1326613"/>
            <a:ext cx="10728325" cy="45262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6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Time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required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to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perform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co-design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e.g., </a:t>
            </a:r>
            <a:r>
              <a:rPr sz="1800" dirty="0">
                <a:latin typeface="Verdana"/>
                <a:cs typeface="Verdana"/>
              </a:rPr>
              <a:t>Difficulty</a:t>
            </a:r>
            <a:r>
              <a:rPr sz="1800" spc="-5" dirty="0">
                <a:latin typeface="Verdana"/>
                <a:cs typeface="Verdana"/>
              </a:rPr>
              <a:t> of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tuning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affected</a:t>
            </a:r>
            <a:r>
              <a:rPr sz="1800" dirty="0">
                <a:latin typeface="Verdana"/>
                <a:cs typeface="Verdana"/>
              </a:rPr>
              <a:t> by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Number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hyperparameters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Uncertainty</a:t>
            </a:r>
            <a:r>
              <a:rPr sz="1800" dirty="0">
                <a:latin typeface="Verdana"/>
                <a:cs typeface="Verdana"/>
              </a:rPr>
              <a:t> in </a:t>
            </a:r>
            <a:r>
              <a:rPr sz="1800" spc="-5" dirty="0">
                <a:latin typeface="Verdana"/>
                <a:cs typeface="Verdana"/>
              </a:rPr>
              <a:t>relationship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between </a:t>
            </a:r>
            <a:r>
              <a:rPr sz="1800" spc="-5" dirty="0">
                <a:latin typeface="Verdana"/>
                <a:cs typeface="Verdana"/>
              </a:rPr>
              <a:t>hyperparameters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impact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performance</a:t>
            </a:r>
            <a:endParaRPr sz="1800">
              <a:latin typeface="Verdana"/>
              <a:cs typeface="Verdana"/>
            </a:endParaRPr>
          </a:p>
          <a:p>
            <a:pPr lvl="2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</a:pPr>
            <a:endParaRPr sz="25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Other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aspects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that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affect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accuracy,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latency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energy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Type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augmentation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preprocessing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Optimization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algorithm,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hyperparameters,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learning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rate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schedule,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batch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size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Training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 finetuning </a:t>
            </a:r>
            <a:r>
              <a:rPr sz="1800" dirty="0">
                <a:latin typeface="Verdana"/>
                <a:cs typeface="Verdana"/>
              </a:rPr>
              <a:t>time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59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dirty="0">
                <a:latin typeface="Verdana"/>
                <a:cs typeface="Verdana"/>
              </a:rPr>
              <a:t>Deep </a:t>
            </a:r>
            <a:r>
              <a:rPr sz="1800" spc="-5" dirty="0">
                <a:latin typeface="Verdana"/>
                <a:cs typeface="Verdana"/>
              </a:rPr>
              <a:t>learning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libraries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quality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code</a:t>
            </a:r>
            <a:endParaRPr sz="18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2060"/>
              </a:buClr>
              <a:buFont typeface="Wingdings"/>
              <a:buChar char=""/>
            </a:pPr>
            <a:endParaRPr sz="32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How</a:t>
            </a:r>
            <a:r>
              <a:rPr sz="2000" b="1" spc="-5" dirty="0">
                <a:latin typeface="Verdana"/>
                <a:cs typeface="Verdana"/>
              </a:rPr>
              <a:t> does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the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approach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perform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on different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platforms?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dirty="0">
                <a:latin typeface="Verdana"/>
                <a:cs typeface="Verdana"/>
              </a:rPr>
              <a:t>Is</a:t>
            </a:r>
            <a:r>
              <a:rPr sz="1800" spc="-5" dirty="0">
                <a:latin typeface="Verdana"/>
                <a:cs typeface="Verdana"/>
              </a:rPr>
              <a:t> the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approach</a:t>
            </a:r>
            <a:r>
              <a:rPr sz="1800" dirty="0">
                <a:latin typeface="Verdana"/>
                <a:cs typeface="Verdana"/>
              </a:rPr>
              <a:t> a </a:t>
            </a:r>
            <a:r>
              <a:rPr sz="1800" spc="-5" dirty="0">
                <a:latin typeface="Verdana"/>
                <a:cs typeface="Verdana"/>
              </a:rPr>
              <a:t>general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method, or applicable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</a:t>
            </a:r>
            <a:r>
              <a:rPr sz="1800" dirty="0">
                <a:latin typeface="Verdana"/>
                <a:cs typeface="Verdana"/>
              </a:rPr>
              <a:t> specific </a:t>
            </a:r>
            <a:r>
              <a:rPr sz="1800" spc="-5" dirty="0">
                <a:latin typeface="Verdana"/>
                <a:cs typeface="Verdana"/>
              </a:rPr>
              <a:t>hardware?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4823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Training</a:t>
            </a:r>
            <a:r>
              <a:rPr spc="-25" dirty="0"/>
              <a:t> </a:t>
            </a:r>
            <a:r>
              <a:rPr spc="-5" dirty="0"/>
              <a:t>Approaches</a:t>
            </a:r>
            <a:r>
              <a:rPr spc="-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spc="-5" dirty="0"/>
              <a:t>Co-Design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364996"/>
            <a:ext cx="331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400" spc="-5" dirty="0">
                <a:solidFill>
                  <a:srgbClr val="002060"/>
                </a:solidFill>
                <a:latin typeface="Verdana"/>
                <a:cs typeface="Verdana"/>
              </a:rPr>
              <a:t>1.	</a:t>
            </a:r>
            <a:r>
              <a:rPr sz="2400" spc="-5" dirty="0">
                <a:latin typeface="Verdana"/>
                <a:cs typeface="Verdana"/>
              </a:rPr>
              <a:t>Train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from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scratch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391" y="2163572"/>
            <a:ext cx="5473700" cy="21437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25"/>
              </a:spcBef>
              <a:buClr>
                <a:srgbClr val="002060"/>
              </a:buClr>
              <a:buAutoNum type="arabicPeriod" startAt="2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Use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pretrained </a:t>
            </a:r>
            <a:r>
              <a:rPr sz="2400" dirty="0">
                <a:latin typeface="Verdana"/>
                <a:cs typeface="Verdana"/>
              </a:rPr>
              <a:t>large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  <a:p>
            <a:pPr marL="940435" marR="93345" lvl="1" indent="-457200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AutoNum type="alphaLcParenR"/>
              <a:tabLst>
                <a:tab pos="940435" algn="l"/>
                <a:tab pos="941069" algn="l"/>
              </a:tabLst>
            </a:pPr>
            <a:r>
              <a:rPr sz="2000" b="1" spc="-5" dirty="0">
                <a:latin typeface="Verdana"/>
                <a:cs typeface="Verdana"/>
              </a:rPr>
              <a:t>Initialize weights </a:t>
            </a:r>
            <a:r>
              <a:rPr sz="2000" spc="-5" dirty="0">
                <a:latin typeface="Verdana"/>
                <a:cs typeface="Verdana"/>
              </a:rPr>
              <a:t>for an efficient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 model</a:t>
            </a:r>
            <a:endParaRPr sz="2000">
              <a:latin typeface="Verdana"/>
              <a:cs typeface="Verdana"/>
            </a:endParaRPr>
          </a:p>
          <a:p>
            <a:pPr marL="940435" marR="591820" lvl="1" indent="-457200">
              <a:lnSpc>
                <a:spcPct val="100000"/>
              </a:lnSpc>
              <a:spcBef>
                <a:spcPts val="405"/>
              </a:spcBef>
              <a:buClr>
                <a:srgbClr val="002060"/>
              </a:buClr>
              <a:buAutoNum type="alphaLcParenR"/>
              <a:tabLst>
                <a:tab pos="940435" algn="l"/>
                <a:tab pos="941069" algn="l"/>
              </a:tabLst>
            </a:pPr>
            <a:r>
              <a:rPr sz="2000" b="1" spc="-5" dirty="0">
                <a:latin typeface="Verdana"/>
                <a:cs typeface="Verdana"/>
              </a:rPr>
              <a:t>Knowledge </a:t>
            </a:r>
            <a:r>
              <a:rPr sz="2000" b="1" dirty="0">
                <a:latin typeface="Verdana"/>
                <a:cs typeface="Verdana"/>
              </a:rPr>
              <a:t>distillation </a:t>
            </a:r>
            <a:r>
              <a:rPr sz="2000" spc="-5" dirty="0">
                <a:latin typeface="Verdana"/>
                <a:cs typeface="Verdana"/>
              </a:rPr>
              <a:t>to an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 model</a:t>
            </a:r>
            <a:endParaRPr sz="2000">
              <a:latin typeface="Verdana"/>
              <a:cs typeface="Verdana"/>
            </a:endParaRPr>
          </a:p>
          <a:p>
            <a:pPr marL="921385">
              <a:lnSpc>
                <a:spcPct val="100000"/>
              </a:lnSpc>
              <a:spcBef>
                <a:spcPts val="490"/>
              </a:spcBef>
              <a:tabLst>
                <a:tab pos="1316990" algn="l"/>
              </a:tabLst>
            </a:pPr>
            <a:r>
              <a:rPr sz="18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Verdana"/>
                <a:cs typeface="Verdana"/>
              </a:rPr>
              <a:t>Need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keep pretrained 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91" y="4717795"/>
            <a:ext cx="55156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1965" marR="5080" indent="-469900">
              <a:lnSpc>
                <a:spcPct val="100800"/>
              </a:lnSpc>
              <a:spcBef>
                <a:spcPts val="75"/>
              </a:spcBef>
              <a:tabLst>
                <a:tab pos="481965" algn="l"/>
              </a:tabLst>
            </a:pPr>
            <a:r>
              <a:rPr sz="24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Verdana"/>
                <a:cs typeface="Verdana"/>
              </a:rPr>
              <a:t>No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guarantees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which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approach </a:t>
            </a:r>
            <a:r>
              <a:rPr sz="2400" dirty="0">
                <a:latin typeface="Verdana"/>
                <a:cs typeface="Verdana"/>
              </a:rPr>
              <a:t> is </a:t>
            </a:r>
            <a:r>
              <a:rPr sz="2400" spc="-5" dirty="0">
                <a:latin typeface="Verdana"/>
                <a:cs typeface="Verdana"/>
              </a:rPr>
              <a:t>better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(open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area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research)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44177" y="1928050"/>
            <a:ext cx="1316355" cy="1075055"/>
          </a:xfrm>
          <a:prstGeom prst="rect">
            <a:avLst/>
          </a:prstGeom>
          <a:solidFill>
            <a:srgbClr val="F5F5F5"/>
          </a:solidFill>
          <a:ln w="29238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434"/>
              </a:spcBef>
            </a:pPr>
            <a:r>
              <a:rPr sz="2050" spc="5" dirty="0">
                <a:latin typeface="Arial MT"/>
                <a:cs typeface="Arial MT"/>
              </a:rPr>
              <a:t>Complex</a:t>
            </a:r>
            <a:endParaRPr sz="2050">
              <a:latin typeface="Arial MT"/>
              <a:cs typeface="Arial MT"/>
            </a:endParaRPr>
          </a:p>
          <a:p>
            <a:pPr marL="251460">
              <a:lnSpc>
                <a:spcPct val="100000"/>
              </a:lnSpc>
              <a:spcBef>
                <a:spcPts val="15"/>
              </a:spcBef>
            </a:pPr>
            <a:r>
              <a:rPr sz="2050" spc="10" dirty="0">
                <a:latin typeface="Arial MT"/>
                <a:cs typeface="Arial MT"/>
              </a:rPr>
              <a:t>DNN</a:t>
            </a:r>
            <a:r>
              <a:rPr sz="2050" spc="-85" dirty="0">
                <a:latin typeface="Arial MT"/>
                <a:cs typeface="Arial MT"/>
              </a:rPr>
              <a:t> </a:t>
            </a:r>
            <a:r>
              <a:rPr sz="2050" spc="15" dirty="0">
                <a:latin typeface="Arial MT"/>
                <a:cs typeface="Arial MT"/>
              </a:rPr>
              <a:t>B</a:t>
            </a:r>
            <a:endParaRPr sz="2050">
              <a:latin typeface="Arial MT"/>
              <a:cs typeface="Arial MT"/>
            </a:endParaRPr>
          </a:p>
          <a:p>
            <a:pPr marL="133985">
              <a:lnSpc>
                <a:spcPct val="100000"/>
              </a:lnSpc>
              <a:spcBef>
                <a:spcPts val="20"/>
              </a:spcBef>
            </a:pPr>
            <a:r>
              <a:rPr sz="2050" spc="10" dirty="0">
                <a:latin typeface="Arial MT"/>
                <a:cs typeface="Arial MT"/>
              </a:rPr>
              <a:t>(teacher)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4487" y="4407287"/>
            <a:ext cx="1579245" cy="746125"/>
          </a:xfrm>
          <a:prstGeom prst="rect">
            <a:avLst/>
          </a:prstGeom>
          <a:solidFill>
            <a:srgbClr val="F5F5F5"/>
          </a:solidFill>
          <a:ln w="29238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64795" marR="62865" indent="-205104">
              <a:lnSpc>
                <a:spcPts val="2420"/>
              </a:lnSpc>
              <a:spcBef>
                <a:spcPts val="585"/>
              </a:spcBef>
            </a:pPr>
            <a:r>
              <a:rPr sz="2050" spc="10" dirty="0">
                <a:latin typeface="Arial MT"/>
                <a:cs typeface="Arial MT"/>
              </a:rPr>
              <a:t>Simple</a:t>
            </a:r>
            <a:r>
              <a:rPr sz="2050" spc="-75" dirty="0">
                <a:latin typeface="Arial MT"/>
                <a:cs typeface="Arial MT"/>
              </a:rPr>
              <a:t> </a:t>
            </a:r>
            <a:r>
              <a:rPr sz="2050" spc="10" dirty="0">
                <a:latin typeface="Arial MT"/>
                <a:cs typeface="Arial MT"/>
              </a:rPr>
              <a:t>DNN </a:t>
            </a:r>
            <a:r>
              <a:rPr sz="2050" spc="-555" dirty="0">
                <a:latin typeface="Arial MT"/>
                <a:cs typeface="Arial MT"/>
              </a:rPr>
              <a:t> </a:t>
            </a:r>
            <a:r>
              <a:rPr sz="2050" spc="10" dirty="0">
                <a:latin typeface="Arial MT"/>
                <a:cs typeface="Arial MT"/>
              </a:rPr>
              <a:t>(student)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284483" y="1825964"/>
            <a:ext cx="381000" cy="1214120"/>
            <a:chOff x="11284483" y="1825964"/>
            <a:chExt cx="381000" cy="1214120"/>
          </a:xfrm>
        </p:grpSpPr>
        <p:sp>
          <p:nvSpPr>
            <p:cNvPr id="9" name="object 9"/>
            <p:cNvSpPr/>
            <p:nvPr/>
          </p:nvSpPr>
          <p:spPr>
            <a:xfrm>
              <a:off x="11299405" y="1840293"/>
              <a:ext cx="351155" cy="1184910"/>
            </a:xfrm>
            <a:custGeom>
              <a:avLst/>
              <a:gdLst/>
              <a:ahLst/>
              <a:cxnLst/>
              <a:rect l="l" t="t" r="r" b="b"/>
              <a:pathLst>
                <a:path w="351154" h="1184910">
                  <a:moveTo>
                    <a:pt x="351040" y="0"/>
                  </a:moveTo>
                  <a:lnTo>
                    <a:pt x="0" y="0"/>
                  </a:lnTo>
                  <a:lnTo>
                    <a:pt x="0" y="1184757"/>
                  </a:lnTo>
                  <a:lnTo>
                    <a:pt x="351040" y="1184757"/>
                  </a:lnTo>
                  <a:lnTo>
                    <a:pt x="35104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99405" y="1840887"/>
              <a:ext cx="351155" cy="1184275"/>
            </a:xfrm>
            <a:custGeom>
              <a:avLst/>
              <a:gdLst/>
              <a:ahLst/>
              <a:cxnLst/>
              <a:rect l="l" t="t" r="r" b="b"/>
              <a:pathLst>
                <a:path w="351154" h="1184275">
                  <a:moveTo>
                    <a:pt x="0" y="1184164"/>
                  </a:moveTo>
                  <a:lnTo>
                    <a:pt x="0" y="0"/>
                  </a:lnTo>
                  <a:lnTo>
                    <a:pt x="350864" y="0"/>
                  </a:lnTo>
                  <a:lnTo>
                    <a:pt x="350864" y="1184164"/>
                  </a:lnTo>
                  <a:lnTo>
                    <a:pt x="0" y="1184164"/>
                  </a:lnTo>
                  <a:close/>
                </a:path>
              </a:pathLst>
            </a:custGeom>
            <a:ln w="29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29198" y="1956162"/>
            <a:ext cx="320040" cy="9474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dirty="0">
                <a:latin typeface="Arial MT"/>
                <a:cs typeface="Arial MT"/>
              </a:rPr>
              <a:t>softmax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68065" y="1941894"/>
            <a:ext cx="2121535" cy="3467735"/>
            <a:chOff x="9968065" y="1941894"/>
            <a:chExt cx="2121535" cy="3467735"/>
          </a:xfrm>
        </p:grpSpPr>
        <p:sp>
          <p:nvSpPr>
            <p:cNvPr id="13" name="object 13"/>
            <p:cNvSpPr/>
            <p:nvPr/>
          </p:nvSpPr>
          <p:spPr>
            <a:xfrm>
              <a:off x="10860595" y="227909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1862" y="2205177"/>
              <a:ext cx="147706" cy="1478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60595" y="2542374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1862" y="2468461"/>
              <a:ext cx="147706" cy="1478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860595" y="2805658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1862" y="2731739"/>
              <a:ext cx="147706" cy="1478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860595" y="201580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1862" y="1941894"/>
              <a:ext cx="147706" cy="1478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20500" y="227909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1754" y="2205177"/>
              <a:ext cx="147705" cy="1478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620500" y="2542374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1754" y="2468461"/>
              <a:ext cx="147705" cy="1478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620500" y="2805658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1754" y="2731739"/>
              <a:ext cx="147705" cy="1478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620500" y="201580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1754" y="1941894"/>
              <a:ext cx="147705" cy="1478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982987" y="4209821"/>
              <a:ext cx="351155" cy="1184910"/>
            </a:xfrm>
            <a:custGeom>
              <a:avLst/>
              <a:gdLst/>
              <a:ahLst/>
              <a:cxnLst/>
              <a:rect l="l" t="t" r="r" b="b"/>
              <a:pathLst>
                <a:path w="351154" h="1184910">
                  <a:moveTo>
                    <a:pt x="351040" y="0"/>
                  </a:moveTo>
                  <a:lnTo>
                    <a:pt x="0" y="0"/>
                  </a:lnTo>
                  <a:lnTo>
                    <a:pt x="0" y="1184770"/>
                  </a:lnTo>
                  <a:lnTo>
                    <a:pt x="351040" y="1184770"/>
                  </a:lnTo>
                  <a:lnTo>
                    <a:pt x="35104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82987" y="4210427"/>
              <a:ext cx="351155" cy="1184275"/>
            </a:xfrm>
            <a:custGeom>
              <a:avLst/>
              <a:gdLst/>
              <a:ahLst/>
              <a:cxnLst/>
              <a:rect l="l" t="t" r="r" b="b"/>
              <a:pathLst>
                <a:path w="351154" h="1184275">
                  <a:moveTo>
                    <a:pt x="0" y="1184164"/>
                  </a:moveTo>
                  <a:lnTo>
                    <a:pt x="0" y="0"/>
                  </a:lnTo>
                  <a:lnTo>
                    <a:pt x="350864" y="0"/>
                  </a:lnTo>
                  <a:lnTo>
                    <a:pt x="350864" y="1184164"/>
                  </a:lnTo>
                  <a:lnTo>
                    <a:pt x="0" y="1184164"/>
                  </a:lnTo>
                  <a:close/>
                </a:path>
              </a:pathLst>
            </a:custGeom>
            <a:ln w="29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12781" y="4325709"/>
            <a:ext cx="320040" cy="9474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dirty="0">
                <a:latin typeface="Arial MT"/>
                <a:cs typeface="Arial MT"/>
              </a:rPr>
              <a:t>softmax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388362" y="1847973"/>
            <a:ext cx="2385060" cy="3401695"/>
            <a:chOff x="8388362" y="1847973"/>
            <a:chExt cx="2385060" cy="3401695"/>
          </a:xfrm>
        </p:grpSpPr>
        <p:sp>
          <p:nvSpPr>
            <p:cNvPr id="33" name="object 33"/>
            <p:cNvSpPr/>
            <p:nvPr/>
          </p:nvSpPr>
          <p:spPr>
            <a:xfrm>
              <a:off x="9544176" y="4692510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5438" y="4618596"/>
              <a:ext cx="147711" cy="14782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544176" y="4868036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5438" y="4794118"/>
              <a:ext cx="147711" cy="1478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544176" y="504355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5438" y="4969637"/>
              <a:ext cx="147711" cy="14782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544176" y="451698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5438" y="4443077"/>
              <a:ext cx="147711" cy="1478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304081" y="464863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5342" y="4574712"/>
              <a:ext cx="147711" cy="1478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304081" y="4911915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5342" y="4837996"/>
              <a:ext cx="147711" cy="1478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304081" y="5175199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5342" y="5101280"/>
              <a:ext cx="147711" cy="1478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304081" y="4385348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5342" y="4311434"/>
              <a:ext cx="147711" cy="14782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03284" y="1862289"/>
              <a:ext cx="351155" cy="1184910"/>
            </a:xfrm>
            <a:custGeom>
              <a:avLst/>
              <a:gdLst/>
              <a:ahLst/>
              <a:cxnLst/>
              <a:rect l="l" t="t" r="r" b="b"/>
              <a:pathLst>
                <a:path w="351154" h="1184910">
                  <a:moveTo>
                    <a:pt x="351053" y="0"/>
                  </a:moveTo>
                  <a:lnTo>
                    <a:pt x="0" y="0"/>
                  </a:lnTo>
                  <a:lnTo>
                    <a:pt x="0" y="1184770"/>
                  </a:lnTo>
                  <a:lnTo>
                    <a:pt x="351053" y="1184770"/>
                  </a:lnTo>
                  <a:lnTo>
                    <a:pt x="35105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03284" y="1862896"/>
              <a:ext cx="351155" cy="1184275"/>
            </a:xfrm>
            <a:custGeom>
              <a:avLst/>
              <a:gdLst/>
              <a:ahLst/>
              <a:cxnLst/>
              <a:rect l="l" t="t" r="r" b="b"/>
              <a:pathLst>
                <a:path w="351154" h="1184275">
                  <a:moveTo>
                    <a:pt x="0" y="1184164"/>
                  </a:moveTo>
                  <a:lnTo>
                    <a:pt x="0" y="0"/>
                  </a:lnTo>
                  <a:lnTo>
                    <a:pt x="350864" y="0"/>
                  </a:lnTo>
                  <a:lnTo>
                    <a:pt x="350864" y="1184164"/>
                  </a:lnTo>
                  <a:lnTo>
                    <a:pt x="0" y="1184164"/>
                  </a:lnTo>
                  <a:close/>
                </a:path>
              </a:pathLst>
            </a:custGeom>
            <a:ln w="29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560311" y="1950059"/>
            <a:ext cx="1403985" cy="1052830"/>
          </a:xfrm>
          <a:prstGeom prst="rect">
            <a:avLst/>
          </a:prstGeom>
          <a:solidFill>
            <a:srgbClr val="F5F5F5"/>
          </a:solidFill>
          <a:ln w="29238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434"/>
              </a:spcBef>
            </a:pPr>
            <a:r>
              <a:rPr sz="2050" spc="5" dirty="0">
                <a:latin typeface="Arial MT"/>
                <a:cs typeface="Arial MT"/>
              </a:rPr>
              <a:t>Complex</a:t>
            </a:r>
            <a:endParaRPr sz="2050">
              <a:latin typeface="Arial MT"/>
              <a:cs typeface="Arial MT"/>
            </a:endParaRPr>
          </a:p>
          <a:p>
            <a:pPr marL="302260">
              <a:lnSpc>
                <a:spcPct val="100000"/>
              </a:lnSpc>
              <a:spcBef>
                <a:spcPts val="15"/>
              </a:spcBef>
            </a:pPr>
            <a:r>
              <a:rPr sz="2050" spc="10" dirty="0">
                <a:latin typeface="Arial MT"/>
                <a:cs typeface="Arial MT"/>
              </a:rPr>
              <a:t>DN</a:t>
            </a:r>
            <a:r>
              <a:rPr sz="2050" spc="15" dirty="0">
                <a:latin typeface="Arial MT"/>
                <a:cs typeface="Arial MT"/>
              </a:rPr>
              <a:t>N</a:t>
            </a:r>
            <a:r>
              <a:rPr sz="2050" spc="-110" dirty="0">
                <a:latin typeface="Arial MT"/>
                <a:cs typeface="Arial MT"/>
              </a:rPr>
              <a:t> </a:t>
            </a:r>
            <a:r>
              <a:rPr sz="2050" spc="15" dirty="0">
                <a:latin typeface="Arial MT"/>
                <a:cs typeface="Arial MT"/>
              </a:rPr>
              <a:t>A</a:t>
            </a:r>
            <a:endParaRPr sz="205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2050" spc="10" dirty="0">
                <a:latin typeface="Arial MT"/>
                <a:cs typeface="Arial MT"/>
              </a:rPr>
              <a:t>(teacher)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33082" y="1978176"/>
            <a:ext cx="320040" cy="9474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dirty="0">
                <a:latin typeface="Arial MT"/>
                <a:cs typeface="Arial MT"/>
              </a:rPr>
              <a:t>softmax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964487" y="1963903"/>
            <a:ext cx="3078480" cy="2352040"/>
            <a:chOff x="7964487" y="1963903"/>
            <a:chExt cx="3078480" cy="2352040"/>
          </a:xfrm>
        </p:grpSpPr>
        <p:sp>
          <p:nvSpPr>
            <p:cNvPr id="54" name="object 54"/>
            <p:cNvSpPr/>
            <p:nvPr/>
          </p:nvSpPr>
          <p:spPr>
            <a:xfrm>
              <a:off x="7964487" y="2301100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5748" y="2227186"/>
              <a:ext cx="147711" cy="14782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964487" y="256438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5748" y="2490470"/>
              <a:ext cx="147711" cy="14782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964487" y="282766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5748" y="2753748"/>
              <a:ext cx="147711" cy="1478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64487" y="2037816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5748" y="1963903"/>
              <a:ext cx="147711" cy="14782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724379" y="2301100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5640" y="2227186"/>
              <a:ext cx="147711" cy="14782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724379" y="256438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5640" y="2490470"/>
              <a:ext cx="147711" cy="1478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724379" y="282766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5640" y="2753748"/>
              <a:ext cx="147711" cy="14782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724379" y="2037816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6091" y="0"/>
                  </a:lnTo>
                </a:path>
              </a:pathLst>
            </a:custGeom>
            <a:ln w="3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5640" y="1963903"/>
              <a:ext cx="147711" cy="14782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28901" y="3024682"/>
              <a:ext cx="1315085" cy="1272540"/>
            </a:xfrm>
            <a:custGeom>
              <a:avLst/>
              <a:gdLst/>
              <a:ahLst/>
              <a:cxnLst/>
              <a:rect l="l" t="t" r="r" b="b"/>
              <a:pathLst>
                <a:path w="1315084" h="1272539">
                  <a:moveTo>
                    <a:pt x="0" y="0"/>
                  </a:moveTo>
                  <a:lnTo>
                    <a:pt x="2876" y="38827"/>
                  </a:lnTo>
                  <a:lnTo>
                    <a:pt x="7440" y="77305"/>
                  </a:lnTo>
                  <a:lnTo>
                    <a:pt x="13641" y="115560"/>
                  </a:lnTo>
                  <a:lnTo>
                    <a:pt x="21425" y="153522"/>
                  </a:lnTo>
                  <a:lnTo>
                    <a:pt x="30737" y="191120"/>
                  </a:lnTo>
                  <a:lnTo>
                    <a:pt x="41522" y="228283"/>
                  </a:lnTo>
                  <a:lnTo>
                    <a:pt x="53726" y="264939"/>
                  </a:lnTo>
                  <a:lnTo>
                    <a:pt x="67293" y="301019"/>
                  </a:lnTo>
                  <a:lnTo>
                    <a:pt x="82169" y="336452"/>
                  </a:lnTo>
                  <a:lnTo>
                    <a:pt x="98299" y="371164"/>
                  </a:lnTo>
                  <a:lnTo>
                    <a:pt x="116207" y="406168"/>
                  </a:lnTo>
                  <a:lnTo>
                    <a:pt x="116786" y="407247"/>
                  </a:lnTo>
                  <a:lnTo>
                    <a:pt x="117366" y="408326"/>
                  </a:lnTo>
                  <a:lnTo>
                    <a:pt x="117949" y="409403"/>
                  </a:lnTo>
                  <a:lnTo>
                    <a:pt x="118533" y="410480"/>
                  </a:lnTo>
                  <a:lnTo>
                    <a:pt x="119116" y="411556"/>
                  </a:lnTo>
                  <a:lnTo>
                    <a:pt x="119702" y="412631"/>
                  </a:lnTo>
                  <a:lnTo>
                    <a:pt x="120288" y="413705"/>
                  </a:lnTo>
                  <a:lnTo>
                    <a:pt x="120876" y="414778"/>
                  </a:lnTo>
                  <a:lnTo>
                    <a:pt x="121466" y="415850"/>
                  </a:lnTo>
                  <a:lnTo>
                    <a:pt x="122055" y="416921"/>
                  </a:lnTo>
                  <a:lnTo>
                    <a:pt x="142177" y="451741"/>
                  </a:lnTo>
                  <a:lnTo>
                    <a:pt x="162844" y="484465"/>
                  </a:lnTo>
                  <a:lnTo>
                    <a:pt x="184588" y="516088"/>
                  </a:lnTo>
                  <a:lnTo>
                    <a:pt x="200130" y="537146"/>
                  </a:lnTo>
                  <a:lnTo>
                    <a:pt x="200848" y="538090"/>
                  </a:lnTo>
                  <a:lnTo>
                    <a:pt x="201566" y="539033"/>
                  </a:lnTo>
                  <a:lnTo>
                    <a:pt x="202285" y="539973"/>
                  </a:lnTo>
                  <a:lnTo>
                    <a:pt x="203006" y="540914"/>
                  </a:lnTo>
                  <a:lnTo>
                    <a:pt x="203728" y="541852"/>
                  </a:lnTo>
                  <a:lnTo>
                    <a:pt x="204449" y="542790"/>
                  </a:lnTo>
                  <a:lnTo>
                    <a:pt x="216133" y="557623"/>
                  </a:lnTo>
                  <a:lnTo>
                    <a:pt x="216871" y="558540"/>
                  </a:lnTo>
                  <a:lnTo>
                    <a:pt x="223555" y="566730"/>
                  </a:lnTo>
                  <a:lnTo>
                    <a:pt x="224301" y="567634"/>
                  </a:lnTo>
                  <a:lnTo>
                    <a:pt x="234853" y="580150"/>
                  </a:lnTo>
                  <a:lnTo>
                    <a:pt x="235613" y="581035"/>
                  </a:lnTo>
                  <a:lnTo>
                    <a:pt x="253333" y="601003"/>
                  </a:lnTo>
                  <a:lnTo>
                    <a:pt x="254113" y="601855"/>
                  </a:lnTo>
                  <a:lnTo>
                    <a:pt x="260386" y="608620"/>
                  </a:lnTo>
                  <a:lnTo>
                    <a:pt x="261174" y="609460"/>
                  </a:lnTo>
                  <a:lnTo>
                    <a:pt x="274688" y="623513"/>
                  </a:lnTo>
                  <a:lnTo>
                    <a:pt x="275489" y="624328"/>
                  </a:lnTo>
                  <a:lnTo>
                    <a:pt x="276293" y="625140"/>
                  </a:lnTo>
                  <a:lnTo>
                    <a:pt x="277096" y="625951"/>
                  </a:lnTo>
                  <a:lnTo>
                    <a:pt x="277900" y="626760"/>
                  </a:lnTo>
                  <a:lnTo>
                    <a:pt x="281933" y="630786"/>
                  </a:lnTo>
                  <a:lnTo>
                    <a:pt x="282741" y="631587"/>
                  </a:lnTo>
                  <a:lnTo>
                    <a:pt x="283552" y="632387"/>
                  </a:lnTo>
                  <a:lnTo>
                    <a:pt x="284361" y="633185"/>
                  </a:lnTo>
                  <a:lnTo>
                    <a:pt x="285173" y="633980"/>
                  </a:lnTo>
                  <a:lnTo>
                    <a:pt x="285984" y="634776"/>
                  </a:lnTo>
                  <a:lnTo>
                    <a:pt x="291688" y="640299"/>
                  </a:lnTo>
                  <a:lnTo>
                    <a:pt x="292505" y="641083"/>
                  </a:lnTo>
                  <a:lnTo>
                    <a:pt x="293324" y="641864"/>
                  </a:lnTo>
                  <a:lnTo>
                    <a:pt x="294143" y="642644"/>
                  </a:lnTo>
                  <a:lnTo>
                    <a:pt x="294963" y="643423"/>
                  </a:lnTo>
                  <a:lnTo>
                    <a:pt x="295784" y="644200"/>
                  </a:lnTo>
                  <a:lnTo>
                    <a:pt x="296606" y="644975"/>
                  </a:lnTo>
                  <a:lnTo>
                    <a:pt x="297427" y="645749"/>
                  </a:lnTo>
                  <a:lnTo>
                    <a:pt x="302375" y="650362"/>
                  </a:lnTo>
                  <a:lnTo>
                    <a:pt x="303202" y="651126"/>
                  </a:lnTo>
                  <a:lnTo>
                    <a:pt x="304030" y="651888"/>
                  </a:lnTo>
                  <a:lnTo>
                    <a:pt x="304858" y="652648"/>
                  </a:lnTo>
                  <a:lnTo>
                    <a:pt x="305688" y="653407"/>
                  </a:lnTo>
                  <a:lnTo>
                    <a:pt x="306518" y="654165"/>
                  </a:lnTo>
                  <a:lnTo>
                    <a:pt x="335993" y="679691"/>
                  </a:lnTo>
                  <a:lnTo>
                    <a:pt x="354924" y="694731"/>
                  </a:lnTo>
                  <a:lnTo>
                    <a:pt x="355791" y="695396"/>
                  </a:lnTo>
                  <a:lnTo>
                    <a:pt x="362753" y="700652"/>
                  </a:lnTo>
                  <a:lnTo>
                    <a:pt x="363626" y="701303"/>
                  </a:lnTo>
                  <a:lnTo>
                    <a:pt x="395415" y="723539"/>
                  </a:lnTo>
                  <a:lnTo>
                    <a:pt x="396308" y="724124"/>
                  </a:lnTo>
                  <a:lnTo>
                    <a:pt x="397202" y="724709"/>
                  </a:lnTo>
                  <a:lnTo>
                    <a:pt x="402573" y="728171"/>
                  </a:lnTo>
                  <a:lnTo>
                    <a:pt x="403470" y="728743"/>
                  </a:lnTo>
                  <a:lnTo>
                    <a:pt x="413368" y="734904"/>
                  </a:lnTo>
                  <a:lnTo>
                    <a:pt x="414271" y="735454"/>
                  </a:lnTo>
                  <a:lnTo>
                    <a:pt x="447988" y="754472"/>
                  </a:lnTo>
                  <a:lnTo>
                    <a:pt x="483193" y="771273"/>
                  </a:lnTo>
                  <a:lnTo>
                    <a:pt x="500983" y="778595"/>
                  </a:lnTo>
                  <a:lnTo>
                    <a:pt x="501922" y="778961"/>
                  </a:lnTo>
                  <a:lnTo>
                    <a:pt x="532131" y="789544"/>
                  </a:lnTo>
                  <a:lnTo>
                    <a:pt x="533079" y="789841"/>
                  </a:lnTo>
                  <a:lnTo>
                    <a:pt x="570228" y="799696"/>
                  </a:lnTo>
                  <a:lnTo>
                    <a:pt x="608591" y="806288"/>
                  </a:lnTo>
                  <a:lnTo>
                    <a:pt x="647099" y="809167"/>
                  </a:lnTo>
                  <a:lnTo>
                    <a:pt x="656736" y="809289"/>
                  </a:lnTo>
                  <a:lnTo>
                    <a:pt x="657700" y="809289"/>
                  </a:lnTo>
                  <a:lnTo>
                    <a:pt x="658664" y="809291"/>
                  </a:lnTo>
                  <a:lnTo>
                    <a:pt x="663481" y="809321"/>
                  </a:lnTo>
                  <a:lnTo>
                    <a:pt x="664446" y="809330"/>
                  </a:lnTo>
                  <a:lnTo>
                    <a:pt x="670227" y="809418"/>
                  </a:lnTo>
                  <a:lnTo>
                    <a:pt x="671190" y="809436"/>
                  </a:lnTo>
                  <a:lnTo>
                    <a:pt x="676970" y="809579"/>
                  </a:lnTo>
                  <a:lnTo>
                    <a:pt x="677934" y="809606"/>
                  </a:lnTo>
                  <a:lnTo>
                    <a:pt x="678897" y="809636"/>
                  </a:lnTo>
                  <a:lnTo>
                    <a:pt x="679861" y="809666"/>
                  </a:lnTo>
                  <a:lnTo>
                    <a:pt x="680823" y="809699"/>
                  </a:lnTo>
                  <a:lnTo>
                    <a:pt x="681786" y="809732"/>
                  </a:lnTo>
                  <a:lnTo>
                    <a:pt x="682750" y="809767"/>
                  </a:lnTo>
                  <a:lnTo>
                    <a:pt x="683712" y="809803"/>
                  </a:lnTo>
                  <a:lnTo>
                    <a:pt x="684676" y="809840"/>
                  </a:lnTo>
                  <a:lnTo>
                    <a:pt x="692377" y="810184"/>
                  </a:lnTo>
                  <a:lnTo>
                    <a:pt x="693339" y="810233"/>
                  </a:lnTo>
                  <a:lnTo>
                    <a:pt x="694302" y="810282"/>
                  </a:lnTo>
                  <a:lnTo>
                    <a:pt x="695264" y="810334"/>
                  </a:lnTo>
                  <a:lnTo>
                    <a:pt x="696226" y="810387"/>
                  </a:lnTo>
                  <a:lnTo>
                    <a:pt x="697187" y="810441"/>
                  </a:lnTo>
                  <a:lnTo>
                    <a:pt x="698150" y="810495"/>
                  </a:lnTo>
                  <a:lnTo>
                    <a:pt x="703920" y="810853"/>
                  </a:lnTo>
                  <a:lnTo>
                    <a:pt x="704882" y="810916"/>
                  </a:lnTo>
                  <a:lnTo>
                    <a:pt x="713530" y="811550"/>
                  </a:lnTo>
                  <a:lnTo>
                    <a:pt x="714490" y="811626"/>
                  </a:lnTo>
                  <a:lnTo>
                    <a:pt x="728883" y="812923"/>
                  </a:lnTo>
                  <a:lnTo>
                    <a:pt x="729842" y="813018"/>
                  </a:lnTo>
                  <a:lnTo>
                    <a:pt x="740374" y="814159"/>
                  </a:lnTo>
                  <a:lnTo>
                    <a:pt x="741331" y="814270"/>
                  </a:lnTo>
                  <a:lnTo>
                    <a:pt x="742288" y="814381"/>
                  </a:lnTo>
                  <a:lnTo>
                    <a:pt x="743244" y="814495"/>
                  </a:lnTo>
                  <a:lnTo>
                    <a:pt x="744200" y="814610"/>
                  </a:lnTo>
                  <a:lnTo>
                    <a:pt x="745156" y="814726"/>
                  </a:lnTo>
                  <a:lnTo>
                    <a:pt x="746112" y="814843"/>
                  </a:lnTo>
                  <a:lnTo>
                    <a:pt x="747067" y="814960"/>
                  </a:lnTo>
                  <a:lnTo>
                    <a:pt x="748023" y="815080"/>
                  </a:lnTo>
                  <a:lnTo>
                    <a:pt x="748978" y="815201"/>
                  </a:lnTo>
                  <a:lnTo>
                    <a:pt x="749933" y="815323"/>
                  </a:lnTo>
                  <a:lnTo>
                    <a:pt x="750889" y="815445"/>
                  </a:lnTo>
                  <a:lnTo>
                    <a:pt x="763285" y="817153"/>
                  </a:lnTo>
                  <a:lnTo>
                    <a:pt x="764237" y="817293"/>
                  </a:lnTo>
                  <a:lnTo>
                    <a:pt x="765189" y="817433"/>
                  </a:lnTo>
                  <a:lnTo>
                    <a:pt x="766141" y="817576"/>
                  </a:lnTo>
                  <a:lnTo>
                    <a:pt x="767093" y="817718"/>
                  </a:lnTo>
                  <a:lnTo>
                    <a:pt x="768044" y="817864"/>
                  </a:lnTo>
                  <a:lnTo>
                    <a:pt x="768996" y="818009"/>
                  </a:lnTo>
                  <a:lnTo>
                    <a:pt x="769947" y="818155"/>
                  </a:lnTo>
                  <a:lnTo>
                    <a:pt x="770898" y="818303"/>
                  </a:lnTo>
                  <a:lnTo>
                    <a:pt x="771849" y="818452"/>
                  </a:lnTo>
                  <a:lnTo>
                    <a:pt x="772798" y="818603"/>
                  </a:lnTo>
                  <a:lnTo>
                    <a:pt x="781341" y="820007"/>
                  </a:lnTo>
                  <a:lnTo>
                    <a:pt x="782289" y="820168"/>
                  </a:lnTo>
                  <a:lnTo>
                    <a:pt x="783237" y="820332"/>
                  </a:lnTo>
                  <a:lnTo>
                    <a:pt x="784184" y="820495"/>
                  </a:lnTo>
                  <a:lnTo>
                    <a:pt x="785132" y="820661"/>
                  </a:lnTo>
                  <a:lnTo>
                    <a:pt x="786079" y="820828"/>
                  </a:lnTo>
                  <a:lnTo>
                    <a:pt x="787026" y="820995"/>
                  </a:lnTo>
                  <a:lnTo>
                    <a:pt x="788919" y="821333"/>
                  </a:lnTo>
                  <a:lnTo>
                    <a:pt x="826543" y="829055"/>
                  </a:lnTo>
                  <a:lnTo>
                    <a:pt x="863644" y="838527"/>
                  </a:lnTo>
                  <a:lnTo>
                    <a:pt x="900104" y="849668"/>
                  </a:lnTo>
                  <a:lnTo>
                    <a:pt x="937569" y="863069"/>
                  </a:lnTo>
                  <a:lnTo>
                    <a:pt x="974060" y="878124"/>
                  </a:lnTo>
                  <a:lnTo>
                    <a:pt x="1009442" y="894733"/>
                  </a:lnTo>
                  <a:lnTo>
                    <a:pt x="1043580" y="912804"/>
                  </a:lnTo>
                  <a:lnTo>
                    <a:pt x="1077859" y="933197"/>
                  </a:lnTo>
                  <a:lnTo>
                    <a:pt x="1110466" y="954977"/>
                  </a:lnTo>
                  <a:lnTo>
                    <a:pt x="1141244" y="978034"/>
                  </a:lnTo>
                  <a:lnTo>
                    <a:pt x="1151947" y="986713"/>
                  </a:lnTo>
                  <a:lnTo>
                    <a:pt x="1153271" y="987809"/>
                  </a:lnTo>
                  <a:lnTo>
                    <a:pt x="1167499" y="1000010"/>
                  </a:lnTo>
                  <a:lnTo>
                    <a:pt x="1168777" y="1001132"/>
                  </a:lnTo>
                  <a:lnTo>
                    <a:pt x="1170032" y="1002258"/>
                  </a:lnTo>
                  <a:lnTo>
                    <a:pt x="1171298" y="1003385"/>
                  </a:lnTo>
                  <a:lnTo>
                    <a:pt x="1172553" y="1004514"/>
                  </a:lnTo>
                  <a:lnTo>
                    <a:pt x="1173796" y="1005646"/>
                  </a:lnTo>
                  <a:lnTo>
                    <a:pt x="1175051" y="1006778"/>
                  </a:lnTo>
                  <a:lnTo>
                    <a:pt x="1176282" y="1007915"/>
                  </a:lnTo>
                  <a:lnTo>
                    <a:pt x="1177525" y="1009052"/>
                  </a:lnTo>
                  <a:lnTo>
                    <a:pt x="1178757" y="1010191"/>
                  </a:lnTo>
                  <a:lnTo>
                    <a:pt x="1179977" y="1011335"/>
                  </a:lnTo>
                  <a:lnTo>
                    <a:pt x="1181209" y="1012479"/>
                  </a:lnTo>
                  <a:lnTo>
                    <a:pt x="1182429" y="1013624"/>
                  </a:lnTo>
                  <a:lnTo>
                    <a:pt x="1183638" y="1014773"/>
                  </a:lnTo>
                  <a:lnTo>
                    <a:pt x="1184847" y="1015923"/>
                  </a:lnTo>
                  <a:lnTo>
                    <a:pt x="1185445" y="1016499"/>
                  </a:lnTo>
                  <a:lnTo>
                    <a:pt x="1186055" y="1017075"/>
                  </a:lnTo>
                  <a:lnTo>
                    <a:pt x="1186654" y="1017652"/>
                  </a:lnTo>
                  <a:lnTo>
                    <a:pt x="1187252" y="1018230"/>
                  </a:lnTo>
                  <a:lnTo>
                    <a:pt x="1187851" y="1018808"/>
                  </a:lnTo>
                  <a:lnTo>
                    <a:pt x="1188450" y="1019387"/>
                  </a:lnTo>
                  <a:lnTo>
                    <a:pt x="1189048" y="1019966"/>
                  </a:lnTo>
                  <a:lnTo>
                    <a:pt x="1189635" y="1020545"/>
                  </a:lnTo>
                  <a:lnTo>
                    <a:pt x="1190234" y="1021125"/>
                  </a:lnTo>
                  <a:lnTo>
                    <a:pt x="1190821" y="1021705"/>
                  </a:lnTo>
                  <a:lnTo>
                    <a:pt x="1191420" y="1022286"/>
                  </a:lnTo>
                  <a:lnTo>
                    <a:pt x="1192007" y="1022868"/>
                  </a:lnTo>
                  <a:lnTo>
                    <a:pt x="1192594" y="1023450"/>
                  </a:lnTo>
                  <a:lnTo>
                    <a:pt x="1193181" y="1024033"/>
                  </a:lnTo>
                  <a:lnTo>
                    <a:pt x="1193768" y="1024616"/>
                  </a:lnTo>
                  <a:lnTo>
                    <a:pt x="1194355" y="1025199"/>
                  </a:lnTo>
                  <a:lnTo>
                    <a:pt x="1194942" y="1025783"/>
                  </a:lnTo>
                  <a:lnTo>
                    <a:pt x="1195518" y="1026367"/>
                  </a:lnTo>
                  <a:lnTo>
                    <a:pt x="1196105" y="1026953"/>
                  </a:lnTo>
                  <a:lnTo>
                    <a:pt x="1196680" y="1027538"/>
                  </a:lnTo>
                  <a:lnTo>
                    <a:pt x="1197267" y="1028124"/>
                  </a:lnTo>
                  <a:lnTo>
                    <a:pt x="1197843" y="1028711"/>
                  </a:lnTo>
                  <a:lnTo>
                    <a:pt x="1198418" y="1029298"/>
                  </a:lnTo>
                  <a:lnTo>
                    <a:pt x="1198994" y="1029885"/>
                  </a:lnTo>
                  <a:lnTo>
                    <a:pt x="1199570" y="1030473"/>
                  </a:lnTo>
                  <a:lnTo>
                    <a:pt x="1200145" y="1031061"/>
                  </a:lnTo>
                  <a:lnTo>
                    <a:pt x="1200721" y="1031650"/>
                  </a:lnTo>
                  <a:lnTo>
                    <a:pt x="1201285" y="1032239"/>
                  </a:lnTo>
                  <a:lnTo>
                    <a:pt x="1201860" y="1032830"/>
                  </a:lnTo>
                  <a:lnTo>
                    <a:pt x="1202424" y="1033420"/>
                  </a:lnTo>
                  <a:lnTo>
                    <a:pt x="1203000" y="1034011"/>
                  </a:lnTo>
                  <a:lnTo>
                    <a:pt x="1203564" y="1034602"/>
                  </a:lnTo>
                  <a:lnTo>
                    <a:pt x="1204128" y="1035194"/>
                  </a:lnTo>
                  <a:lnTo>
                    <a:pt x="1204692" y="1035786"/>
                  </a:lnTo>
                  <a:lnTo>
                    <a:pt x="1205256" y="1036378"/>
                  </a:lnTo>
                  <a:lnTo>
                    <a:pt x="1205820" y="1036971"/>
                  </a:lnTo>
                  <a:lnTo>
                    <a:pt x="1206373" y="1037565"/>
                  </a:lnTo>
                  <a:lnTo>
                    <a:pt x="1206937" y="1038159"/>
                  </a:lnTo>
                  <a:lnTo>
                    <a:pt x="1207489" y="1038754"/>
                  </a:lnTo>
                  <a:lnTo>
                    <a:pt x="1208053" y="1039348"/>
                  </a:lnTo>
                  <a:lnTo>
                    <a:pt x="1208606" y="1039945"/>
                  </a:lnTo>
                  <a:lnTo>
                    <a:pt x="1209159" y="1040540"/>
                  </a:lnTo>
                  <a:lnTo>
                    <a:pt x="1209711" y="1041136"/>
                  </a:lnTo>
                  <a:lnTo>
                    <a:pt x="1210264" y="1041734"/>
                  </a:lnTo>
                  <a:lnTo>
                    <a:pt x="1210816" y="1042331"/>
                  </a:lnTo>
                  <a:lnTo>
                    <a:pt x="1211369" y="1042928"/>
                  </a:lnTo>
                  <a:lnTo>
                    <a:pt x="1211910" y="1043527"/>
                  </a:lnTo>
                  <a:lnTo>
                    <a:pt x="1212462" y="1044126"/>
                  </a:lnTo>
                  <a:lnTo>
                    <a:pt x="1213003" y="1044725"/>
                  </a:lnTo>
                  <a:lnTo>
                    <a:pt x="1213544" y="1045324"/>
                  </a:lnTo>
                  <a:lnTo>
                    <a:pt x="1214085" y="1045925"/>
                  </a:lnTo>
                  <a:lnTo>
                    <a:pt x="1214638" y="1046524"/>
                  </a:lnTo>
                  <a:lnTo>
                    <a:pt x="1215179" y="1047125"/>
                  </a:lnTo>
                  <a:lnTo>
                    <a:pt x="1215708" y="1047727"/>
                  </a:lnTo>
                  <a:lnTo>
                    <a:pt x="1216249" y="1048329"/>
                  </a:lnTo>
                  <a:lnTo>
                    <a:pt x="1216791" y="1048932"/>
                  </a:lnTo>
                  <a:lnTo>
                    <a:pt x="1217320" y="1049534"/>
                  </a:lnTo>
                  <a:lnTo>
                    <a:pt x="1217861" y="1050137"/>
                  </a:lnTo>
                  <a:lnTo>
                    <a:pt x="1218391" y="1050741"/>
                  </a:lnTo>
                  <a:lnTo>
                    <a:pt x="1218920" y="1051344"/>
                  </a:lnTo>
                  <a:lnTo>
                    <a:pt x="1219450" y="1051949"/>
                  </a:lnTo>
                  <a:lnTo>
                    <a:pt x="1219979" y="1052554"/>
                  </a:lnTo>
                  <a:lnTo>
                    <a:pt x="1220509" y="1053160"/>
                  </a:lnTo>
                  <a:lnTo>
                    <a:pt x="1221038" y="1053765"/>
                  </a:lnTo>
                  <a:lnTo>
                    <a:pt x="1221568" y="1054372"/>
                  </a:lnTo>
                  <a:lnTo>
                    <a:pt x="1222086" y="1054978"/>
                  </a:lnTo>
                  <a:lnTo>
                    <a:pt x="1222615" y="1055585"/>
                  </a:lnTo>
                  <a:lnTo>
                    <a:pt x="1223133" y="1056193"/>
                  </a:lnTo>
                  <a:lnTo>
                    <a:pt x="1223651" y="1056801"/>
                  </a:lnTo>
                  <a:lnTo>
                    <a:pt x="1224169" y="1057408"/>
                  </a:lnTo>
                  <a:lnTo>
                    <a:pt x="1224687" y="1058017"/>
                  </a:lnTo>
                  <a:lnTo>
                    <a:pt x="1225205" y="1058627"/>
                  </a:lnTo>
                  <a:lnTo>
                    <a:pt x="1225723" y="1059236"/>
                  </a:lnTo>
                  <a:lnTo>
                    <a:pt x="1226230" y="1059846"/>
                  </a:lnTo>
                  <a:lnTo>
                    <a:pt x="1226748" y="1060457"/>
                  </a:lnTo>
                  <a:lnTo>
                    <a:pt x="1227254" y="1061068"/>
                  </a:lnTo>
                  <a:lnTo>
                    <a:pt x="1227772" y="1061679"/>
                  </a:lnTo>
                  <a:lnTo>
                    <a:pt x="1228279" y="1062291"/>
                  </a:lnTo>
                  <a:lnTo>
                    <a:pt x="1228785" y="1062903"/>
                  </a:lnTo>
                  <a:lnTo>
                    <a:pt x="1229292" y="1063516"/>
                  </a:lnTo>
                  <a:lnTo>
                    <a:pt x="1229798" y="1064129"/>
                  </a:lnTo>
                  <a:lnTo>
                    <a:pt x="1230305" y="1064742"/>
                  </a:lnTo>
                  <a:lnTo>
                    <a:pt x="1230800" y="1065356"/>
                  </a:lnTo>
                  <a:lnTo>
                    <a:pt x="1231306" y="1065969"/>
                  </a:lnTo>
                  <a:lnTo>
                    <a:pt x="1231801" y="1066584"/>
                  </a:lnTo>
                  <a:lnTo>
                    <a:pt x="1232296" y="1067200"/>
                  </a:lnTo>
                  <a:lnTo>
                    <a:pt x="1232803" y="1067815"/>
                  </a:lnTo>
                  <a:lnTo>
                    <a:pt x="1233298" y="1068430"/>
                  </a:lnTo>
                  <a:lnTo>
                    <a:pt x="1233793" y="1069046"/>
                  </a:lnTo>
                  <a:lnTo>
                    <a:pt x="1234288" y="1069663"/>
                  </a:lnTo>
                  <a:lnTo>
                    <a:pt x="1234771" y="1070280"/>
                  </a:lnTo>
                  <a:lnTo>
                    <a:pt x="1235266" y="1070897"/>
                  </a:lnTo>
                  <a:lnTo>
                    <a:pt x="1235750" y="1071515"/>
                  </a:lnTo>
                  <a:lnTo>
                    <a:pt x="1236245" y="1072134"/>
                  </a:lnTo>
                  <a:lnTo>
                    <a:pt x="1236728" y="1072752"/>
                  </a:lnTo>
                  <a:lnTo>
                    <a:pt x="1237212" y="1073371"/>
                  </a:lnTo>
                  <a:lnTo>
                    <a:pt x="1237695" y="1073990"/>
                  </a:lnTo>
                  <a:lnTo>
                    <a:pt x="1238179" y="1074611"/>
                  </a:lnTo>
                  <a:lnTo>
                    <a:pt x="1238662" y="1075230"/>
                  </a:lnTo>
                  <a:lnTo>
                    <a:pt x="1239145" y="1075851"/>
                  </a:lnTo>
                  <a:lnTo>
                    <a:pt x="1239617" y="1076472"/>
                  </a:lnTo>
                  <a:lnTo>
                    <a:pt x="1240101" y="1077093"/>
                  </a:lnTo>
                  <a:lnTo>
                    <a:pt x="1240573" y="1077714"/>
                  </a:lnTo>
                  <a:lnTo>
                    <a:pt x="1241045" y="1078337"/>
                  </a:lnTo>
                  <a:lnTo>
                    <a:pt x="1241517" y="1078959"/>
                  </a:lnTo>
                  <a:lnTo>
                    <a:pt x="1241989" y="1079581"/>
                  </a:lnTo>
                  <a:lnTo>
                    <a:pt x="1242461" y="1080205"/>
                  </a:lnTo>
                  <a:lnTo>
                    <a:pt x="1242933" y="1080829"/>
                  </a:lnTo>
                  <a:lnTo>
                    <a:pt x="1243405" y="1081453"/>
                  </a:lnTo>
                  <a:lnTo>
                    <a:pt x="1243865" y="1082077"/>
                  </a:lnTo>
                  <a:lnTo>
                    <a:pt x="1244337" y="1082702"/>
                  </a:lnTo>
                  <a:lnTo>
                    <a:pt x="1244798" y="1083327"/>
                  </a:lnTo>
                  <a:lnTo>
                    <a:pt x="1245258" y="1083952"/>
                  </a:lnTo>
                  <a:lnTo>
                    <a:pt x="1245718" y="1084578"/>
                  </a:lnTo>
                  <a:lnTo>
                    <a:pt x="1246179" y="1085205"/>
                  </a:lnTo>
                  <a:lnTo>
                    <a:pt x="1246639" y="1085831"/>
                  </a:lnTo>
                  <a:lnTo>
                    <a:pt x="1247088" y="1086457"/>
                  </a:lnTo>
                  <a:lnTo>
                    <a:pt x="1247549" y="1087084"/>
                  </a:lnTo>
                  <a:lnTo>
                    <a:pt x="1248009" y="1087713"/>
                  </a:lnTo>
                  <a:lnTo>
                    <a:pt x="1248458" y="1088340"/>
                  </a:lnTo>
                  <a:lnTo>
                    <a:pt x="1248907" y="1088969"/>
                  </a:lnTo>
                  <a:lnTo>
                    <a:pt x="1249356" y="1089597"/>
                  </a:lnTo>
                  <a:lnTo>
                    <a:pt x="1249805" y="1090227"/>
                  </a:lnTo>
                  <a:lnTo>
                    <a:pt x="1250254" y="1090856"/>
                  </a:lnTo>
                  <a:lnTo>
                    <a:pt x="1250703" y="1091485"/>
                  </a:lnTo>
                  <a:lnTo>
                    <a:pt x="1251152" y="1092116"/>
                  </a:lnTo>
                  <a:lnTo>
                    <a:pt x="1251589" y="1092747"/>
                  </a:lnTo>
                  <a:lnTo>
                    <a:pt x="1252027" y="1093377"/>
                  </a:lnTo>
                  <a:lnTo>
                    <a:pt x="1252476" y="1094008"/>
                  </a:lnTo>
                  <a:lnTo>
                    <a:pt x="1252913" y="1094639"/>
                  </a:lnTo>
                  <a:lnTo>
                    <a:pt x="1253350" y="1095271"/>
                  </a:lnTo>
                  <a:lnTo>
                    <a:pt x="1253788" y="1095903"/>
                  </a:lnTo>
                  <a:lnTo>
                    <a:pt x="1254225" y="1096536"/>
                  </a:lnTo>
                  <a:lnTo>
                    <a:pt x="1254651" y="1097169"/>
                  </a:lnTo>
                  <a:lnTo>
                    <a:pt x="1255089" y="1097803"/>
                  </a:lnTo>
                  <a:lnTo>
                    <a:pt x="1255515" y="1098436"/>
                  </a:lnTo>
                  <a:lnTo>
                    <a:pt x="1255940" y="1099070"/>
                  </a:lnTo>
                  <a:lnTo>
                    <a:pt x="1256378" y="1099704"/>
                  </a:lnTo>
                  <a:lnTo>
                    <a:pt x="1256804" y="1100339"/>
                  </a:lnTo>
                  <a:lnTo>
                    <a:pt x="1257230" y="1100974"/>
                  </a:lnTo>
                  <a:lnTo>
                    <a:pt x="1257644" y="1101609"/>
                  </a:lnTo>
                  <a:lnTo>
                    <a:pt x="1258070" y="1102245"/>
                  </a:lnTo>
                  <a:lnTo>
                    <a:pt x="1258496" y="1102880"/>
                  </a:lnTo>
                  <a:lnTo>
                    <a:pt x="1258910" y="1103517"/>
                  </a:lnTo>
                  <a:lnTo>
                    <a:pt x="1259325" y="1104153"/>
                  </a:lnTo>
                  <a:lnTo>
                    <a:pt x="1259751" y="1104790"/>
                  </a:lnTo>
                  <a:lnTo>
                    <a:pt x="1260165" y="1105428"/>
                  </a:lnTo>
                  <a:lnTo>
                    <a:pt x="1260580" y="1106065"/>
                  </a:lnTo>
                  <a:lnTo>
                    <a:pt x="1260982" y="1106703"/>
                  </a:lnTo>
                  <a:lnTo>
                    <a:pt x="1261397" y="1107341"/>
                  </a:lnTo>
                  <a:lnTo>
                    <a:pt x="1261811" y="1107980"/>
                  </a:lnTo>
                  <a:lnTo>
                    <a:pt x="1262214" y="1108619"/>
                  </a:lnTo>
                  <a:lnTo>
                    <a:pt x="1262617" y="1109259"/>
                  </a:lnTo>
                  <a:lnTo>
                    <a:pt x="1263031" y="1109897"/>
                  </a:lnTo>
                  <a:lnTo>
                    <a:pt x="1263434" y="1110538"/>
                  </a:lnTo>
                  <a:lnTo>
                    <a:pt x="1263837" y="1111178"/>
                  </a:lnTo>
                  <a:lnTo>
                    <a:pt x="1264240" y="1111818"/>
                  </a:lnTo>
                  <a:lnTo>
                    <a:pt x="1264631" y="1112459"/>
                  </a:lnTo>
                  <a:lnTo>
                    <a:pt x="1265034" y="1113100"/>
                  </a:lnTo>
                  <a:lnTo>
                    <a:pt x="1265426" y="1113741"/>
                  </a:lnTo>
                  <a:lnTo>
                    <a:pt x="1265829" y="1114382"/>
                  </a:lnTo>
                  <a:lnTo>
                    <a:pt x="1266220" y="1115025"/>
                  </a:lnTo>
                  <a:lnTo>
                    <a:pt x="1266611" y="1115667"/>
                  </a:lnTo>
                  <a:lnTo>
                    <a:pt x="1267003" y="1116309"/>
                  </a:lnTo>
                  <a:lnTo>
                    <a:pt x="1267394" y="1116953"/>
                  </a:lnTo>
                  <a:lnTo>
                    <a:pt x="1267774" y="1117595"/>
                  </a:lnTo>
                  <a:lnTo>
                    <a:pt x="1268165" y="1118239"/>
                  </a:lnTo>
                  <a:lnTo>
                    <a:pt x="1268545" y="1118883"/>
                  </a:lnTo>
                  <a:lnTo>
                    <a:pt x="1268937" y="1119527"/>
                  </a:lnTo>
                  <a:lnTo>
                    <a:pt x="1269317" y="1120171"/>
                  </a:lnTo>
                  <a:lnTo>
                    <a:pt x="1269696" y="1120816"/>
                  </a:lnTo>
                  <a:lnTo>
                    <a:pt x="1270076" y="1121461"/>
                  </a:lnTo>
                  <a:lnTo>
                    <a:pt x="1270456" y="1122106"/>
                  </a:lnTo>
                  <a:lnTo>
                    <a:pt x="1270825" y="1122752"/>
                  </a:lnTo>
                  <a:lnTo>
                    <a:pt x="1271204" y="1123398"/>
                  </a:lnTo>
                  <a:lnTo>
                    <a:pt x="1271573" y="1124044"/>
                  </a:lnTo>
                  <a:lnTo>
                    <a:pt x="1271953" y="1124691"/>
                  </a:lnTo>
                  <a:lnTo>
                    <a:pt x="1272321" y="1125336"/>
                  </a:lnTo>
                  <a:lnTo>
                    <a:pt x="1272689" y="1125983"/>
                  </a:lnTo>
                  <a:lnTo>
                    <a:pt x="1273058" y="1126631"/>
                  </a:lnTo>
                  <a:lnTo>
                    <a:pt x="1273426" y="1127278"/>
                  </a:lnTo>
                  <a:lnTo>
                    <a:pt x="1273783" y="1127926"/>
                  </a:lnTo>
                  <a:lnTo>
                    <a:pt x="1274151" y="1128575"/>
                  </a:lnTo>
                  <a:lnTo>
                    <a:pt x="1274508" y="1129223"/>
                  </a:lnTo>
                  <a:lnTo>
                    <a:pt x="1274865" y="1129872"/>
                  </a:lnTo>
                  <a:lnTo>
                    <a:pt x="1275233" y="1130520"/>
                  </a:lnTo>
                  <a:lnTo>
                    <a:pt x="1275590" y="1131170"/>
                  </a:lnTo>
                  <a:lnTo>
                    <a:pt x="1275947" y="1131820"/>
                  </a:lnTo>
                  <a:lnTo>
                    <a:pt x="1276292" y="1132469"/>
                  </a:lnTo>
                  <a:lnTo>
                    <a:pt x="1276649" y="1133119"/>
                  </a:lnTo>
                  <a:lnTo>
                    <a:pt x="1276995" y="1133770"/>
                  </a:lnTo>
                  <a:lnTo>
                    <a:pt x="1277351" y="1134420"/>
                  </a:lnTo>
                  <a:lnTo>
                    <a:pt x="1277697" y="1135070"/>
                  </a:lnTo>
                  <a:lnTo>
                    <a:pt x="1278042" y="1135722"/>
                  </a:lnTo>
                  <a:lnTo>
                    <a:pt x="1278387" y="1136373"/>
                  </a:lnTo>
                  <a:lnTo>
                    <a:pt x="1278733" y="1137025"/>
                  </a:lnTo>
                  <a:lnTo>
                    <a:pt x="1279078" y="1137676"/>
                  </a:lnTo>
                  <a:lnTo>
                    <a:pt x="1279412" y="1138329"/>
                  </a:lnTo>
                  <a:lnTo>
                    <a:pt x="1279757" y="1138981"/>
                  </a:lnTo>
                  <a:lnTo>
                    <a:pt x="1280091" y="1139633"/>
                  </a:lnTo>
                  <a:lnTo>
                    <a:pt x="1280425" y="1140287"/>
                  </a:lnTo>
                  <a:lnTo>
                    <a:pt x="1280759" y="1140940"/>
                  </a:lnTo>
                  <a:lnTo>
                    <a:pt x="1281093" y="1141594"/>
                  </a:lnTo>
                  <a:lnTo>
                    <a:pt x="1281426" y="1142246"/>
                  </a:lnTo>
                  <a:lnTo>
                    <a:pt x="1281760" y="1142900"/>
                  </a:lnTo>
                  <a:lnTo>
                    <a:pt x="1282083" y="1143555"/>
                  </a:lnTo>
                  <a:lnTo>
                    <a:pt x="1282405" y="1144209"/>
                  </a:lnTo>
                  <a:lnTo>
                    <a:pt x="1282739" y="1144864"/>
                  </a:lnTo>
                  <a:lnTo>
                    <a:pt x="1283061" y="1145519"/>
                  </a:lnTo>
                  <a:lnTo>
                    <a:pt x="1283383" y="1146174"/>
                  </a:lnTo>
                  <a:lnTo>
                    <a:pt x="1283706" y="1146830"/>
                  </a:lnTo>
                  <a:lnTo>
                    <a:pt x="1284017" y="1147485"/>
                  </a:lnTo>
                  <a:lnTo>
                    <a:pt x="1284339" y="1148141"/>
                  </a:lnTo>
                  <a:lnTo>
                    <a:pt x="1284650" y="1148798"/>
                  </a:lnTo>
                  <a:lnTo>
                    <a:pt x="1284972" y="1149454"/>
                  </a:lnTo>
                  <a:lnTo>
                    <a:pt x="1285283" y="1150110"/>
                  </a:lnTo>
                  <a:lnTo>
                    <a:pt x="1285594" y="1150767"/>
                  </a:lnTo>
                  <a:lnTo>
                    <a:pt x="1285904" y="1151426"/>
                  </a:lnTo>
                  <a:lnTo>
                    <a:pt x="1286215" y="1152082"/>
                  </a:lnTo>
                  <a:lnTo>
                    <a:pt x="1286514" y="1152738"/>
                  </a:lnTo>
                  <a:lnTo>
                    <a:pt x="1286825" y="1153394"/>
                  </a:lnTo>
                  <a:lnTo>
                    <a:pt x="1287125" y="1154050"/>
                  </a:lnTo>
                  <a:lnTo>
                    <a:pt x="1287424" y="1154718"/>
                  </a:lnTo>
                  <a:lnTo>
                    <a:pt x="1287723" y="1155374"/>
                  </a:lnTo>
                  <a:lnTo>
                    <a:pt x="1288022" y="1156030"/>
                  </a:lnTo>
                  <a:lnTo>
                    <a:pt x="1288322" y="1156686"/>
                  </a:lnTo>
                  <a:lnTo>
                    <a:pt x="1288621" y="1157354"/>
                  </a:lnTo>
                  <a:lnTo>
                    <a:pt x="1288920" y="1158010"/>
                  </a:lnTo>
                  <a:lnTo>
                    <a:pt x="1289208" y="1158666"/>
                  </a:lnTo>
                  <a:lnTo>
                    <a:pt x="1289496" y="1159322"/>
                  </a:lnTo>
                  <a:lnTo>
                    <a:pt x="1289784" y="1159990"/>
                  </a:lnTo>
                  <a:lnTo>
                    <a:pt x="1290071" y="1160646"/>
                  </a:lnTo>
                  <a:lnTo>
                    <a:pt x="1290359" y="1161302"/>
                  </a:lnTo>
                  <a:lnTo>
                    <a:pt x="1290647" y="1161970"/>
                  </a:lnTo>
                  <a:lnTo>
                    <a:pt x="1290935" y="1162626"/>
                  </a:lnTo>
                  <a:lnTo>
                    <a:pt x="1291211" y="1163294"/>
                  </a:lnTo>
                  <a:lnTo>
                    <a:pt x="1291487" y="1163950"/>
                  </a:lnTo>
                  <a:lnTo>
                    <a:pt x="1291775" y="1164617"/>
                  </a:lnTo>
                  <a:lnTo>
                    <a:pt x="1292051" y="1165274"/>
                  </a:lnTo>
                  <a:lnTo>
                    <a:pt x="1292328" y="1165941"/>
                  </a:lnTo>
                  <a:lnTo>
                    <a:pt x="1292592" y="1166597"/>
                  </a:lnTo>
                  <a:lnTo>
                    <a:pt x="1292869" y="1167265"/>
                  </a:lnTo>
                  <a:lnTo>
                    <a:pt x="1293133" y="1167921"/>
                  </a:lnTo>
                  <a:lnTo>
                    <a:pt x="1293410" y="1168589"/>
                  </a:lnTo>
                  <a:lnTo>
                    <a:pt x="1293675" y="1169245"/>
                  </a:lnTo>
                  <a:lnTo>
                    <a:pt x="1293939" y="1169913"/>
                  </a:lnTo>
                  <a:lnTo>
                    <a:pt x="1294204" y="1170580"/>
                  </a:lnTo>
                  <a:lnTo>
                    <a:pt x="1294469" y="1171236"/>
                  </a:lnTo>
                  <a:lnTo>
                    <a:pt x="1294722" y="1171904"/>
                  </a:lnTo>
                  <a:lnTo>
                    <a:pt x="1294987" y="1172560"/>
                  </a:lnTo>
                  <a:lnTo>
                    <a:pt x="1295240" y="1173228"/>
                  </a:lnTo>
                  <a:lnTo>
                    <a:pt x="1295505" y="1173896"/>
                  </a:lnTo>
                  <a:lnTo>
                    <a:pt x="1295758" y="1174563"/>
                  </a:lnTo>
                  <a:lnTo>
                    <a:pt x="1296011" y="1175219"/>
                  </a:lnTo>
                  <a:lnTo>
                    <a:pt x="1296253" y="1175887"/>
                  </a:lnTo>
                  <a:lnTo>
                    <a:pt x="1296506" y="1176555"/>
                  </a:lnTo>
                  <a:lnTo>
                    <a:pt x="1296760" y="1177222"/>
                  </a:lnTo>
                  <a:lnTo>
                    <a:pt x="1297001" y="1177878"/>
                  </a:lnTo>
                  <a:lnTo>
                    <a:pt x="1297243" y="1178546"/>
                  </a:lnTo>
                  <a:lnTo>
                    <a:pt x="1297485" y="1179214"/>
                  </a:lnTo>
                  <a:lnTo>
                    <a:pt x="1297726" y="1179881"/>
                  </a:lnTo>
                  <a:lnTo>
                    <a:pt x="1297968" y="1180549"/>
                  </a:lnTo>
                  <a:lnTo>
                    <a:pt x="1298210" y="1181217"/>
                  </a:lnTo>
                  <a:lnTo>
                    <a:pt x="1298440" y="1181884"/>
                  </a:lnTo>
                  <a:lnTo>
                    <a:pt x="1298682" y="1182552"/>
                  </a:lnTo>
                  <a:lnTo>
                    <a:pt x="1298912" y="1183208"/>
                  </a:lnTo>
                  <a:lnTo>
                    <a:pt x="1299142" y="1183876"/>
                  </a:lnTo>
                  <a:lnTo>
                    <a:pt x="1299373" y="1184543"/>
                  </a:lnTo>
                  <a:lnTo>
                    <a:pt x="1299603" y="1185211"/>
                  </a:lnTo>
                  <a:lnTo>
                    <a:pt x="1299833" y="1185879"/>
                  </a:lnTo>
                  <a:lnTo>
                    <a:pt x="1300052" y="1186546"/>
                  </a:lnTo>
                  <a:lnTo>
                    <a:pt x="1300282" y="1187214"/>
                  </a:lnTo>
                  <a:lnTo>
                    <a:pt x="1300501" y="1187882"/>
                  </a:lnTo>
                  <a:lnTo>
                    <a:pt x="1300719" y="1188549"/>
                  </a:lnTo>
                  <a:lnTo>
                    <a:pt x="1300938" y="1189217"/>
                  </a:lnTo>
                  <a:lnTo>
                    <a:pt x="1301157" y="1189885"/>
                  </a:lnTo>
                  <a:lnTo>
                    <a:pt x="1301376" y="1190564"/>
                  </a:lnTo>
                  <a:lnTo>
                    <a:pt x="1301583" y="1191231"/>
                  </a:lnTo>
                  <a:lnTo>
                    <a:pt x="1301790" y="1191899"/>
                  </a:lnTo>
                  <a:lnTo>
                    <a:pt x="1302009" y="1192567"/>
                  </a:lnTo>
                  <a:lnTo>
                    <a:pt x="1302216" y="1193234"/>
                  </a:lnTo>
                  <a:lnTo>
                    <a:pt x="1302423" y="1193902"/>
                  </a:lnTo>
                  <a:lnTo>
                    <a:pt x="1302630" y="1194570"/>
                  </a:lnTo>
                  <a:lnTo>
                    <a:pt x="1302826" y="1195237"/>
                  </a:lnTo>
                  <a:lnTo>
                    <a:pt x="1303033" y="1195917"/>
                  </a:lnTo>
                  <a:lnTo>
                    <a:pt x="1303229" y="1196584"/>
                  </a:lnTo>
                  <a:lnTo>
                    <a:pt x="1303436" y="1197252"/>
                  </a:lnTo>
                  <a:lnTo>
                    <a:pt x="1303632" y="1197920"/>
                  </a:lnTo>
                  <a:lnTo>
                    <a:pt x="1303827" y="1198599"/>
                  </a:lnTo>
                  <a:lnTo>
                    <a:pt x="1304012" y="1199266"/>
                  </a:lnTo>
                  <a:lnTo>
                    <a:pt x="1304207" y="1199934"/>
                  </a:lnTo>
                  <a:lnTo>
                    <a:pt x="1304403" y="1200602"/>
                  </a:lnTo>
                  <a:lnTo>
                    <a:pt x="1304587" y="1201281"/>
                  </a:lnTo>
                  <a:lnTo>
                    <a:pt x="1304771" y="1201948"/>
                  </a:lnTo>
                  <a:lnTo>
                    <a:pt x="1304956" y="1202616"/>
                  </a:lnTo>
                  <a:lnTo>
                    <a:pt x="1305140" y="1203295"/>
                  </a:lnTo>
                  <a:lnTo>
                    <a:pt x="1305324" y="1203963"/>
                  </a:lnTo>
                  <a:lnTo>
                    <a:pt x="1305508" y="1204631"/>
                  </a:lnTo>
                  <a:lnTo>
                    <a:pt x="1305681" y="1205310"/>
                  </a:lnTo>
                  <a:lnTo>
                    <a:pt x="1305853" y="1205977"/>
                  </a:lnTo>
                  <a:lnTo>
                    <a:pt x="1306038" y="1206645"/>
                  </a:lnTo>
                  <a:lnTo>
                    <a:pt x="1306199" y="1207324"/>
                  </a:lnTo>
                  <a:lnTo>
                    <a:pt x="1306371" y="1207992"/>
                  </a:lnTo>
                  <a:lnTo>
                    <a:pt x="1306544" y="1208671"/>
                  </a:lnTo>
                  <a:lnTo>
                    <a:pt x="1306717" y="1209339"/>
                  </a:lnTo>
                  <a:lnTo>
                    <a:pt x="1306878" y="1210006"/>
                  </a:lnTo>
                  <a:lnTo>
                    <a:pt x="1307039" y="1210686"/>
                  </a:lnTo>
                  <a:lnTo>
                    <a:pt x="1307212" y="1211353"/>
                  </a:lnTo>
                  <a:lnTo>
                    <a:pt x="1307373" y="1212032"/>
                  </a:lnTo>
                  <a:lnTo>
                    <a:pt x="1307523" y="1212700"/>
                  </a:lnTo>
                  <a:lnTo>
                    <a:pt x="1307684" y="1213379"/>
                  </a:lnTo>
                  <a:lnTo>
                    <a:pt x="1307845" y="1214047"/>
                  </a:lnTo>
                  <a:lnTo>
                    <a:pt x="1307995" y="1214726"/>
                  </a:lnTo>
                  <a:lnTo>
                    <a:pt x="1308144" y="1215394"/>
                  </a:lnTo>
                  <a:lnTo>
                    <a:pt x="1308294" y="1216073"/>
                  </a:lnTo>
                  <a:lnTo>
                    <a:pt x="1308444" y="1216740"/>
                  </a:lnTo>
                  <a:lnTo>
                    <a:pt x="1308593" y="1217420"/>
                  </a:lnTo>
                  <a:lnTo>
                    <a:pt x="1308743" y="1218087"/>
                  </a:lnTo>
                  <a:lnTo>
                    <a:pt x="1308881" y="1218766"/>
                  </a:lnTo>
                  <a:lnTo>
                    <a:pt x="1309031" y="1219434"/>
                  </a:lnTo>
                  <a:lnTo>
                    <a:pt x="1309169" y="1220113"/>
                  </a:lnTo>
                  <a:lnTo>
                    <a:pt x="1309307" y="1220792"/>
                  </a:lnTo>
                  <a:lnTo>
                    <a:pt x="1309445" y="1221460"/>
                  </a:lnTo>
                  <a:lnTo>
                    <a:pt x="1309583" y="1222139"/>
                  </a:lnTo>
                  <a:lnTo>
                    <a:pt x="1309710" y="1222807"/>
                  </a:lnTo>
                  <a:lnTo>
                    <a:pt x="1309848" y="1223486"/>
                  </a:lnTo>
                  <a:lnTo>
                    <a:pt x="1309975" y="1224165"/>
                  </a:lnTo>
                  <a:lnTo>
                    <a:pt x="1310101" y="1224833"/>
                  </a:lnTo>
                  <a:lnTo>
                    <a:pt x="1310228" y="1225512"/>
                  </a:lnTo>
                  <a:lnTo>
                    <a:pt x="1310354" y="1226191"/>
                  </a:lnTo>
                  <a:lnTo>
                    <a:pt x="1310470" y="1226859"/>
                  </a:lnTo>
                  <a:lnTo>
                    <a:pt x="1310596" y="1227538"/>
                  </a:lnTo>
                  <a:lnTo>
                    <a:pt x="1310711" y="1228217"/>
                  </a:lnTo>
                  <a:lnTo>
                    <a:pt x="1310838" y="1228885"/>
                  </a:lnTo>
                  <a:lnTo>
                    <a:pt x="1310953" y="1229564"/>
                  </a:lnTo>
                  <a:lnTo>
                    <a:pt x="1311068" y="1230243"/>
                  </a:lnTo>
                  <a:lnTo>
                    <a:pt x="1311172" y="1230911"/>
                  </a:lnTo>
                  <a:lnTo>
                    <a:pt x="1311287" y="1231590"/>
                  </a:lnTo>
                  <a:lnTo>
                    <a:pt x="1311390" y="1232269"/>
                  </a:lnTo>
                  <a:lnTo>
                    <a:pt x="1311506" y="1232937"/>
                  </a:lnTo>
                  <a:lnTo>
                    <a:pt x="1311609" y="1233616"/>
                  </a:lnTo>
                  <a:lnTo>
                    <a:pt x="1311713" y="1234295"/>
                  </a:lnTo>
                  <a:lnTo>
                    <a:pt x="1311816" y="1234974"/>
                  </a:lnTo>
                  <a:lnTo>
                    <a:pt x="1311908" y="1235642"/>
                  </a:lnTo>
                  <a:lnTo>
                    <a:pt x="1312012" y="1236321"/>
                  </a:lnTo>
                  <a:lnTo>
                    <a:pt x="1312104" y="1237000"/>
                  </a:lnTo>
                  <a:lnTo>
                    <a:pt x="1312196" y="1237679"/>
                  </a:lnTo>
                  <a:lnTo>
                    <a:pt x="1312288" y="1238347"/>
                  </a:lnTo>
                  <a:lnTo>
                    <a:pt x="1312380" y="1239026"/>
                  </a:lnTo>
                  <a:lnTo>
                    <a:pt x="1312472" y="1239705"/>
                  </a:lnTo>
                  <a:lnTo>
                    <a:pt x="1312565" y="1240385"/>
                  </a:lnTo>
                  <a:lnTo>
                    <a:pt x="1312645" y="1241064"/>
                  </a:lnTo>
                  <a:lnTo>
                    <a:pt x="1312726" y="1241731"/>
                  </a:lnTo>
                  <a:lnTo>
                    <a:pt x="1312806" y="1242411"/>
                  </a:lnTo>
                  <a:lnTo>
                    <a:pt x="1312887" y="1243090"/>
                  </a:lnTo>
                  <a:lnTo>
                    <a:pt x="1312967" y="1243769"/>
                  </a:lnTo>
                  <a:lnTo>
                    <a:pt x="1313048" y="1244448"/>
                  </a:lnTo>
                  <a:lnTo>
                    <a:pt x="1313117" y="1245116"/>
                  </a:lnTo>
                  <a:lnTo>
                    <a:pt x="1313198" y="1245795"/>
                  </a:lnTo>
                  <a:lnTo>
                    <a:pt x="1313267" y="1246474"/>
                  </a:lnTo>
                  <a:lnTo>
                    <a:pt x="1313336" y="1247153"/>
                  </a:lnTo>
                  <a:lnTo>
                    <a:pt x="1313405" y="1247832"/>
                  </a:lnTo>
                  <a:lnTo>
                    <a:pt x="1313462" y="1248512"/>
                  </a:lnTo>
                  <a:lnTo>
                    <a:pt x="1313532" y="1249179"/>
                  </a:lnTo>
                  <a:lnTo>
                    <a:pt x="1313589" y="1249858"/>
                  </a:lnTo>
                  <a:lnTo>
                    <a:pt x="1313658" y="1250538"/>
                  </a:lnTo>
                  <a:lnTo>
                    <a:pt x="1313716" y="1251217"/>
                  </a:lnTo>
                  <a:lnTo>
                    <a:pt x="1313773" y="1251896"/>
                  </a:lnTo>
                  <a:lnTo>
                    <a:pt x="1313819" y="1252575"/>
                  </a:lnTo>
                  <a:lnTo>
                    <a:pt x="1313877" y="1253254"/>
                  </a:lnTo>
                  <a:lnTo>
                    <a:pt x="1313923" y="1253922"/>
                  </a:lnTo>
                  <a:lnTo>
                    <a:pt x="1313980" y="1254601"/>
                  </a:lnTo>
                  <a:lnTo>
                    <a:pt x="1314026" y="1255280"/>
                  </a:lnTo>
                  <a:lnTo>
                    <a:pt x="1314073" y="1255959"/>
                  </a:lnTo>
                  <a:lnTo>
                    <a:pt x="1314119" y="1256639"/>
                  </a:lnTo>
                  <a:lnTo>
                    <a:pt x="1314153" y="1257318"/>
                  </a:lnTo>
                  <a:lnTo>
                    <a:pt x="1314199" y="1257997"/>
                  </a:lnTo>
                  <a:lnTo>
                    <a:pt x="1314234" y="1258676"/>
                  </a:lnTo>
                  <a:lnTo>
                    <a:pt x="1314268" y="1259344"/>
                  </a:lnTo>
                  <a:lnTo>
                    <a:pt x="1314303" y="1260023"/>
                  </a:lnTo>
                  <a:lnTo>
                    <a:pt x="1314337" y="1260702"/>
                  </a:lnTo>
                  <a:lnTo>
                    <a:pt x="1314372" y="1261381"/>
                  </a:lnTo>
                  <a:lnTo>
                    <a:pt x="1314395" y="1262060"/>
                  </a:lnTo>
                  <a:lnTo>
                    <a:pt x="1314418" y="1262739"/>
                  </a:lnTo>
                  <a:lnTo>
                    <a:pt x="1314452" y="1263419"/>
                  </a:lnTo>
                  <a:lnTo>
                    <a:pt x="1314475" y="1264098"/>
                  </a:lnTo>
                  <a:lnTo>
                    <a:pt x="1314498" y="1264777"/>
                  </a:lnTo>
                  <a:lnTo>
                    <a:pt x="1314510" y="1265456"/>
                  </a:lnTo>
                  <a:lnTo>
                    <a:pt x="1314533" y="1266124"/>
                  </a:lnTo>
                  <a:lnTo>
                    <a:pt x="1314545" y="1266803"/>
                  </a:lnTo>
                  <a:lnTo>
                    <a:pt x="1314556" y="1267482"/>
                  </a:lnTo>
                  <a:lnTo>
                    <a:pt x="1314579" y="1268161"/>
                  </a:lnTo>
                  <a:lnTo>
                    <a:pt x="1314579" y="1268840"/>
                  </a:lnTo>
                  <a:lnTo>
                    <a:pt x="1314591" y="1269520"/>
                  </a:lnTo>
                  <a:lnTo>
                    <a:pt x="1314602" y="1270199"/>
                  </a:lnTo>
                  <a:lnTo>
                    <a:pt x="1314602" y="1270878"/>
                  </a:lnTo>
                  <a:lnTo>
                    <a:pt x="1314602" y="1271557"/>
                  </a:lnTo>
                  <a:lnTo>
                    <a:pt x="1314602" y="1272236"/>
                  </a:lnTo>
                </a:path>
              </a:pathLst>
            </a:custGeom>
            <a:ln w="37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3734" y="2981172"/>
              <a:ext cx="197050" cy="19895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808042" y="3024682"/>
              <a:ext cx="1139825" cy="1272540"/>
            </a:xfrm>
            <a:custGeom>
              <a:avLst/>
              <a:gdLst/>
              <a:ahLst/>
              <a:cxnLst/>
              <a:rect l="l" t="t" r="r" b="b"/>
              <a:pathLst>
                <a:path w="1139825" h="1272539">
                  <a:moveTo>
                    <a:pt x="1139217" y="0"/>
                  </a:moveTo>
                  <a:lnTo>
                    <a:pt x="1136513" y="38343"/>
                  </a:lnTo>
                  <a:lnTo>
                    <a:pt x="1132105" y="77271"/>
                  </a:lnTo>
                  <a:lnTo>
                    <a:pt x="1126098" y="115948"/>
                  </a:lnTo>
                  <a:lnTo>
                    <a:pt x="1118548" y="154292"/>
                  </a:lnTo>
                  <a:lnTo>
                    <a:pt x="1109513" y="192222"/>
                  </a:lnTo>
                  <a:lnTo>
                    <a:pt x="1099051" y="229654"/>
                  </a:lnTo>
                  <a:lnTo>
                    <a:pt x="1087218" y="266510"/>
                  </a:lnTo>
                  <a:lnTo>
                    <a:pt x="1074072" y="302707"/>
                  </a:lnTo>
                  <a:lnTo>
                    <a:pt x="1059215" y="339225"/>
                  </a:lnTo>
                  <a:lnTo>
                    <a:pt x="1043087" y="374869"/>
                  </a:lnTo>
                  <a:lnTo>
                    <a:pt x="1025751" y="409549"/>
                  </a:lnTo>
                  <a:lnTo>
                    <a:pt x="1007270" y="443175"/>
                  </a:lnTo>
                  <a:lnTo>
                    <a:pt x="986522" y="477533"/>
                  </a:lnTo>
                  <a:lnTo>
                    <a:pt x="965257" y="509608"/>
                  </a:lnTo>
                  <a:lnTo>
                    <a:pt x="964634" y="510505"/>
                  </a:lnTo>
                  <a:lnTo>
                    <a:pt x="964011" y="511400"/>
                  </a:lnTo>
                  <a:lnTo>
                    <a:pt x="963386" y="512293"/>
                  </a:lnTo>
                  <a:lnTo>
                    <a:pt x="962761" y="513187"/>
                  </a:lnTo>
                  <a:lnTo>
                    <a:pt x="955196" y="523808"/>
                  </a:lnTo>
                  <a:lnTo>
                    <a:pt x="954561" y="524687"/>
                  </a:lnTo>
                  <a:lnTo>
                    <a:pt x="953924" y="525563"/>
                  </a:lnTo>
                  <a:lnTo>
                    <a:pt x="953286" y="526437"/>
                  </a:lnTo>
                  <a:lnTo>
                    <a:pt x="952649" y="527312"/>
                  </a:lnTo>
                  <a:lnTo>
                    <a:pt x="944282" y="538563"/>
                  </a:lnTo>
                  <a:lnTo>
                    <a:pt x="943634" y="539421"/>
                  </a:lnTo>
                  <a:lnTo>
                    <a:pt x="942984" y="540276"/>
                  </a:lnTo>
                  <a:lnTo>
                    <a:pt x="942333" y="541132"/>
                  </a:lnTo>
                  <a:lnTo>
                    <a:pt x="941682" y="541984"/>
                  </a:lnTo>
                  <a:lnTo>
                    <a:pt x="935127" y="550450"/>
                  </a:lnTo>
                  <a:lnTo>
                    <a:pt x="934468" y="551290"/>
                  </a:lnTo>
                  <a:lnTo>
                    <a:pt x="928498" y="558790"/>
                  </a:lnTo>
                  <a:lnTo>
                    <a:pt x="927831" y="559617"/>
                  </a:lnTo>
                  <a:lnTo>
                    <a:pt x="927163" y="560443"/>
                  </a:lnTo>
                  <a:lnTo>
                    <a:pt x="926495" y="561267"/>
                  </a:lnTo>
                  <a:lnTo>
                    <a:pt x="925825" y="562090"/>
                  </a:lnTo>
                  <a:lnTo>
                    <a:pt x="917738" y="571867"/>
                  </a:lnTo>
                  <a:lnTo>
                    <a:pt x="917060" y="572674"/>
                  </a:lnTo>
                  <a:lnTo>
                    <a:pt x="912291" y="578280"/>
                  </a:lnTo>
                  <a:lnTo>
                    <a:pt x="911607" y="579076"/>
                  </a:lnTo>
                  <a:lnTo>
                    <a:pt x="910922" y="579870"/>
                  </a:lnTo>
                  <a:lnTo>
                    <a:pt x="910236" y="580662"/>
                  </a:lnTo>
                  <a:lnTo>
                    <a:pt x="909550" y="581454"/>
                  </a:lnTo>
                  <a:lnTo>
                    <a:pt x="890063" y="603067"/>
                  </a:lnTo>
                  <a:lnTo>
                    <a:pt x="889358" y="603820"/>
                  </a:lnTo>
                  <a:lnTo>
                    <a:pt x="888652" y="604570"/>
                  </a:lnTo>
                  <a:lnTo>
                    <a:pt x="887945" y="605318"/>
                  </a:lnTo>
                  <a:lnTo>
                    <a:pt x="887238" y="606067"/>
                  </a:lnTo>
                  <a:lnTo>
                    <a:pt x="886530" y="606813"/>
                  </a:lnTo>
                  <a:lnTo>
                    <a:pt x="885821" y="607557"/>
                  </a:lnTo>
                  <a:lnTo>
                    <a:pt x="885111" y="608300"/>
                  </a:lnTo>
                  <a:lnTo>
                    <a:pt x="884402" y="609042"/>
                  </a:lnTo>
                  <a:lnTo>
                    <a:pt x="883690" y="609782"/>
                  </a:lnTo>
                  <a:lnTo>
                    <a:pt x="882980" y="610521"/>
                  </a:lnTo>
                  <a:lnTo>
                    <a:pt x="882267" y="611259"/>
                  </a:lnTo>
                  <a:lnTo>
                    <a:pt x="878699" y="614926"/>
                  </a:lnTo>
                  <a:lnTo>
                    <a:pt x="877984" y="615655"/>
                  </a:lnTo>
                  <a:lnTo>
                    <a:pt x="877267" y="616383"/>
                  </a:lnTo>
                  <a:lnTo>
                    <a:pt x="876551" y="617109"/>
                  </a:lnTo>
                  <a:lnTo>
                    <a:pt x="875833" y="617833"/>
                  </a:lnTo>
                  <a:lnTo>
                    <a:pt x="865726" y="627825"/>
                  </a:lnTo>
                  <a:lnTo>
                    <a:pt x="864999" y="628529"/>
                  </a:lnTo>
                  <a:lnTo>
                    <a:pt x="853297" y="639568"/>
                  </a:lnTo>
                  <a:lnTo>
                    <a:pt x="852561" y="640246"/>
                  </a:lnTo>
                  <a:lnTo>
                    <a:pt x="851825" y="640922"/>
                  </a:lnTo>
                  <a:lnTo>
                    <a:pt x="851087" y="641595"/>
                  </a:lnTo>
                  <a:lnTo>
                    <a:pt x="850349" y="642268"/>
                  </a:lnTo>
                  <a:lnTo>
                    <a:pt x="849610" y="642938"/>
                  </a:lnTo>
                  <a:lnTo>
                    <a:pt x="848872" y="643608"/>
                  </a:lnTo>
                  <a:lnTo>
                    <a:pt x="848132" y="644276"/>
                  </a:lnTo>
                  <a:lnTo>
                    <a:pt x="840706" y="650871"/>
                  </a:lnTo>
                  <a:lnTo>
                    <a:pt x="839961" y="651522"/>
                  </a:lnTo>
                  <a:lnTo>
                    <a:pt x="810484" y="675669"/>
                  </a:lnTo>
                  <a:lnTo>
                    <a:pt x="804346" y="680317"/>
                  </a:lnTo>
                  <a:lnTo>
                    <a:pt x="803577" y="680891"/>
                  </a:lnTo>
                  <a:lnTo>
                    <a:pt x="802807" y="681462"/>
                  </a:lnTo>
                  <a:lnTo>
                    <a:pt x="802037" y="682033"/>
                  </a:lnTo>
                  <a:lnTo>
                    <a:pt x="801266" y="682600"/>
                  </a:lnTo>
                  <a:lnTo>
                    <a:pt x="778724" y="698347"/>
                  </a:lnTo>
                  <a:lnTo>
                    <a:pt x="777942" y="698865"/>
                  </a:lnTo>
                  <a:lnTo>
                    <a:pt x="765349" y="706900"/>
                  </a:lnTo>
                  <a:lnTo>
                    <a:pt x="764560" y="707388"/>
                  </a:lnTo>
                  <a:lnTo>
                    <a:pt x="758224" y="711220"/>
                  </a:lnTo>
                  <a:lnTo>
                    <a:pt x="757431" y="711692"/>
                  </a:lnTo>
                  <a:lnTo>
                    <a:pt x="736674" y="723298"/>
                  </a:lnTo>
                  <a:lnTo>
                    <a:pt x="735871" y="723721"/>
                  </a:lnTo>
                  <a:lnTo>
                    <a:pt x="701067" y="740053"/>
                  </a:lnTo>
                  <a:lnTo>
                    <a:pt x="686352" y="745823"/>
                  </a:lnTo>
                  <a:lnTo>
                    <a:pt x="685532" y="746125"/>
                  </a:lnTo>
                  <a:lnTo>
                    <a:pt x="664972" y="753008"/>
                  </a:lnTo>
                  <a:lnTo>
                    <a:pt x="664148" y="753258"/>
                  </a:lnTo>
                  <a:lnTo>
                    <a:pt x="656715" y="755402"/>
                  </a:lnTo>
                  <a:lnTo>
                    <a:pt x="655888" y="755631"/>
                  </a:lnTo>
                  <a:lnTo>
                    <a:pt x="618543" y="763697"/>
                  </a:lnTo>
                  <a:lnTo>
                    <a:pt x="580176" y="767360"/>
                  </a:lnTo>
                  <a:lnTo>
                    <a:pt x="570154" y="767527"/>
                  </a:lnTo>
                  <a:lnTo>
                    <a:pt x="569319" y="767527"/>
                  </a:lnTo>
                  <a:lnTo>
                    <a:pt x="568484" y="767529"/>
                  </a:lnTo>
                  <a:lnTo>
                    <a:pt x="567648" y="767533"/>
                  </a:lnTo>
                  <a:lnTo>
                    <a:pt x="566814" y="767539"/>
                  </a:lnTo>
                  <a:lnTo>
                    <a:pt x="565978" y="767544"/>
                  </a:lnTo>
                  <a:lnTo>
                    <a:pt x="565144" y="767552"/>
                  </a:lnTo>
                  <a:lnTo>
                    <a:pt x="564308" y="767562"/>
                  </a:lnTo>
                  <a:lnTo>
                    <a:pt x="563473" y="767573"/>
                  </a:lnTo>
                  <a:lnTo>
                    <a:pt x="562638" y="767585"/>
                  </a:lnTo>
                  <a:lnTo>
                    <a:pt x="561803" y="767598"/>
                  </a:lnTo>
                  <a:lnTo>
                    <a:pt x="560967" y="767613"/>
                  </a:lnTo>
                  <a:lnTo>
                    <a:pt x="560133" y="767631"/>
                  </a:lnTo>
                  <a:lnTo>
                    <a:pt x="559297" y="767648"/>
                  </a:lnTo>
                  <a:lnTo>
                    <a:pt x="545106" y="768171"/>
                  </a:lnTo>
                  <a:lnTo>
                    <a:pt x="544271" y="768213"/>
                  </a:lnTo>
                  <a:lnTo>
                    <a:pt x="543437" y="768258"/>
                  </a:lnTo>
                  <a:lnTo>
                    <a:pt x="542602" y="768304"/>
                  </a:lnTo>
                  <a:lnTo>
                    <a:pt x="541769" y="768352"/>
                  </a:lnTo>
                  <a:lnTo>
                    <a:pt x="540934" y="768401"/>
                  </a:lnTo>
                  <a:lnTo>
                    <a:pt x="533429" y="768905"/>
                  </a:lnTo>
                  <a:lnTo>
                    <a:pt x="532595" y="768967"/>
                  </a:lnTo>
                  <a:lnTo>
                    <a:pt x="509288" y="771283"/>
                  </a:lnTo>
                  <a:lnTo>
                    <a:pt x="508457" y="771384"/>
                  </a:lnTo>
                  <a:lnTo>
                    <a:pt x="500985" y="772366"/>
                  </a:lnTo>
                  <a:lnTo>
                    <a:pt x="500155" y="772482"/>
                  </a:lnTo>
                  <a:lnTo>
                    <a:pt x="499327" y="772599"/>
                  </a:lnTo>
                  <a:lnTo>
                    <a:pt x="498497" y="772716"/>
                  </a:lnTo>
                  <a:lnTo>
                    <a:pt x="497668" y="772836"/>
                  </a:lnTo>
                  <a:lnTo>
                    <a:pt x="496839" y="772957"/>
                  </a:lnTo>
                  <a:lnTo>
                    <a:pt x="496010" y="773080"/>
                  </a:lnTo>
                  <a:lnTo>
                    <a:pt x="495181" y="773203"/>
                  </a:lnTo>
                  <a:lnTo>
                    <a:pt x="494353" y="773329"/>
                  </a:lnTo>
                  <a:lnTo>
                    <a:pt x="493524" y="773454"/>
                  </a:lnTo>
                  <a:lnTo>
                    <a:pt x="492695" y="773582"/>
                  </a:lnTo>
                  <a:lnTo>
                    <a:pt x="483593" y="775072"/>
                  </a:lnTo>
                  <a:lnTo>
                    <a:pt x="482766" y="775214"/>
                  </a:lnTo>
                  <a:lnTo>
                    <a:pt x="476161" y="776407"/>
                  </a:lnTo>
                  <a:lnTo>
                    <a:pt x="475336" y="776561"/>
                  </a:lnTo>
                  <a:lnTo>
                    <a:pt x="474512" y="776718"/>
                  </a:lnTo>
                  <a:lnTo>
                    <a:pt x="473687" y="776874"/>
                  </a:lnTo>
                  <a:lnTo>
                    <a:pt x="472862" y="777033"/>
                  </a:lnTo>
                  <a:lnTo>
                    <a:pt x="465452" y="778519"/>
                  </a:lnTo>
                  <a:lnTo>
                    <a:pt x="464629" y="778690"/>
                  </a:lnTo>
                  <a:lnTo>
                    <a:pt x="463807" y="778862"/>
                  </a:lnTo>
                  <a:lnTo>
                    <a:pt x="462985" y="779036"/>
                  </a:lnTo>
                  <a:lnTo>
                    <a:pt x="462163" y="779212"/>
                  </a:lnTo>
                  <a:lnTo>
                    <a:pt x="461342" y="779388"/>
                  </a:lnTo>
                  <a:lnTo>
                    <a:pt x="460520" y="779566"/>
                  </a:lnTo>
                  <a:lnTo>
                    <a:pt x="459699" y="779745"/>
                  </a:lnTo>
                  <a:lnTo>
                    <a:pt x="458878" y="779925"/>
                  </a:lnTo>
                  <a:lnTo>
                    <a:pt x="458057" y="780107"/>
                  </a:lnTo>
                  <a:lnTo>
                    <a:pt x="457237" y="780290"/>
                  </a:lnTo>
                  <a:lnTo>
                    <a:pt x="456416" y="780473"/>
                  </a:lnTo>
                  <a:lnTo>
                    <a:pt x="452318" y="781412"/>
                  </a:lnTo>
                  <a:lnTo>
                    <a:pt x="451498" y="781603"/>
                  </a:lnTo>
                  <a:lnTo>
                    <a:pt x="450680" y="781795"/>
                  </a:lnTo>
                  <a:lnTo>
                    <a:pt x="449861" y="781990"/>
                  </a:lnTo>
                  <a:lnTo>
                    <a:pt x="449043" y="782184"/>
                  </a:lnTo>
                  <a:lnTo>
                    <a:pt x="448226" y="782381"/>
                  </a:lnTo>
                  <a:lnTo>
                    <a:pt x="447407" y="782579"/>
                  </a:lnTo>
                  <a:lnTo>
                    <a:pt x="446590" y="782778"/>
                  </a:lnTo>
                  <a:lnTo>
                    <a:pt x="445772" y="782977"/>
                  </a:lnTo>
                  <a:lnTo>
                    <a:pt x="439242" y="784624"/>
                  </a:lnTo>
                  <a:lnTo>
                    <a:pt x="438426" y="784834"/>
                  </a:lnTo>
                  <a:lnTo>
                    <a:pt x="437612" y="785047"/>
                  </a:lnTo>
                  <a:lnTo>
                    <a:pt x="436797" y="785260"/>
                  </a:lnTo>
                  <a:lnTo>
                    <a:pt x="435982" y="785475"/>
                  </a:lnTo>
                  <a:lnTo>
                    <a:pt x="429477" y="787238"/>
                  </a:lnTo>
                  <a:lnTo>
                    <a:pt x="428664" y="787463"/>
                  </a:lnTo>
                  <a:lnTo>
                    <a:pt x="424609" y="788610"/>
                  </a:lnTo>
                  <a:lnTo>
                    <a:pt x="423799" y="788842"/>
                  </a:lnTo>
                  <a:lnTo>
                    <a:pt x="422988" y="789076"/>
                  </a:lnTo>
                  <a:lnTo>
                    <a:pt x="422178" y="789312"/>
                  </a:lnTo>
                  <a:lnTo>
                    <a:pt x="421369" y="789548"/>
                  </a:lnTo>
                  <a:lnTo>
                    <a:pt x="420559" y="789786"/>
                  </a:lnTo>
                  <a:lnTo>
                    <a:pt x="419750" y="790025"/>
                  </a:lnTo>
                  <a:lnTo>
                    <a:pt x="418942" y="790265"/>
                  </a:lnTo>
                  <a:lnTo>
                    <a:pt x="418134" y="790506"/>
                  </a:lnTo>
                  <a:lnTo>
                    <a:pt x="417326" y="790749"/>
                  </a:lnTo>
                  <a:lnTo>
                    <a:pt x="411677" y="792479"/>
                  </a:lnTo>
                  <a:lnTo>
                    <a:pt x="410871" y="792730"/>
                  </a:lnTo>
                  <a:lnTo>
                    <a:pt x="401228" y="795844"/>
                  </a:lnTo>
                  <a:lnTo>
                    <a:pt x="400426" y="796110"/>
                  </a:lnTo>
                  <a:lnTo>
                    <a:pt x="399625" y="796379"/>
                  </a:lnTo>
                  <a:lnTo>
                    <a:pt x="398825" y="796647"/>
                  </a:lnTo>
                  <a:lnTo>
                    <a:pt x="397224" y="797189"/>
                  </a:lnTo>
                  <a:lnTo>
                    <a:pt x="360801" y="810899"/>
                  </a:lnTo>
                  <a:lnTo>
                    <a:pt x="325240" y="826901"/>
                  </a:lnTo>
                  <a:lnTo>
                    <a:pt x="290698" y="845057"/>
                  </a:lnTo>
                  <a:lnTo>
                    <a:pt x="257329" y="865230"/>
                  </a:lnTo>
                  <a:lnTo>
                    <a:pt x="225288" y="887282"/>
                  </a:lnTo>
                  <a:lnTo>
                    <a:pt x="194729" y="911078"/>
                  </a:lnTo>
                  <a:lnTo>
                    <a:pt x="165811" y="936478"/>
                  </a:lnTo>
                  <a:lnTo>
                    <a:pt x="138683" y="963348"/>
                  </a:lnTo>
                  <a:lnTo>
                    <a:pt x="112457" y="992800"/>
                  </a:lnTo>
                  <a:lnTo>
                    <a:pt x="88528" y="1023547"/>
                  </a:lnTo>
                  <a:lnTo>
                    <a:pt x="67074" y="1055431"/>
                  </a:lnTo>
                  <a:lnTo>
                    <a:pt x="66655" y="1056106"/>
                  </a:lnTo>
                  <a:lnTo>
                    <a:pt x="66236" y="1056782"/>
                  </a:lnTo>
                  <a:lnTo>
                    <a:pt x="65819" y="1057458"/>
                  </a:lnTo>
                  <a:lnTo>
                    <a:pt x="65403" y="1058135"/>
                  </a:lnTo>
                  <a:lnTo>
                    <a:pt x="64988" y="1058812"/>
                  </a:lnTo>
                  <a:lnTo>
                    <a:pt x="64574" y="1059488"/>
                  </a:lnTo>
                  <a:lnTo>
                    <a:pt x="64162" y="1060166"/>
                  </a:lnTo>
                  <a:lnTo>
                    <a:pt x="63750" y="1060845"/>
                  </a:lnTo>
                  <a:lnTo>
                    <a:pt x="60905" y="1065603"/>
                  </a:lnTo>
                  <a:lnTo>
                    <a:pt x="60502" y="1066285"/>
                  </a:lnTo>
                  <a:lnTo>
                    <a:pt x="54615" y="1076554"/>
                  </a:lnTo>
                  <a:lnTo>
                    <a:pt x="54232" y="1077241"/>
                  </a:lnTo>
                  <a:lnTo>
                    <a:pt x="51585" y="1082067"/>
                  </a:lnTo>
                  <a:lnTo>
                    <a:pt x="51211" y="1082757"/>
                  </a:lnTo>
                  <a:lnTo>
                    <a:pt x="48997" y="1086909"/>
                  </a:lnTo>
                  <a:lnTo>
                    <a:pt x="48632" y="1087602"/>
                  </a:lnTo>
                  <a:lnTo>
                    <a:pt x="46469" y="1091770"/>
                  </a:lnTo>
                  <a:lnTo>
                    <a:pt x="46113" y="1092465"/>
                  </a:lnTo>
                  <a:lnTo>
                    <a:pt x="45758" y="1093161"/>
                  </a:lnTo>
                  <a:lnTo>
                    <a:pt x="45405" y="1093858"/>
                  </a:lnTo>
                  <a:lnTo>
                    <a:pt x="45052" y="1094555"/>
                  </a:lnTo>
                  <a:lnTo>
                    <a:pt x="44700" y="1095252"/>
                  </a:lnTo>
                  <a:lnTo>
                    <a:pt x="41936" y="1100842"/>
                  </a:lnTo>
                  <a:lnTo>
                    <a:pt x="41596" y="1101541"/>
                  </a:lnTo>
                  <a:lnTo>
                    <a:pt x="38922" y="1107155"/>
                  </a:lnTo>
                  <a:lnTo>
                    <a:pt x="38592" y="1107859"/>
                  </a:lnTo>
                  <a:lnTo>
                    <a:pt x="35063" y="1115614"/>
                  </a:lnTo>
                  <a:lnTo>
                    <a:pt x="34749" y="1116321"/>
                  </a:lnTo>
                  <a:lnTo>
                    <a:pt x="34437" y="1117028"/>
                  </a:lnTo>
                  <a:lnTo>
                    <a:pt x="34126" y="1117735"/>
                  </a:lnTo>
                  <a:lnTo>
                    <a:pt x="33817" y="1118443"/>
                  </a:lnTo>
                  <a:lnTo>
                    <a:pt x="33509" y="1119151"/>
                  </a:lnTo>
                  <a:lnTo>
                    <a:pt x="31092" y="1124826"/>
                  </a:lnTo>
                  <a:lnTo>
                    <a:pt x="30795" y="1125537"/>
                  </a:lnTo>
                  <a:lnTo>
                    <a:pt x="29045" y="1129807"/>
                  </a:lnTo>
                  <a:lnTo>
                    <a:pt x="28757" y="1130520"/>
                  </a:lnTo>
                  <a:lnTo>
                    <a:pt x="25415" y="1139092"/>
                  </a:lnTo>
                  <a:lnTo>
                    <a:pt x="25145" y="1139808"/>
                  </a:lnTo>
                  <a:lnTo>
                    <a:pt x="23816" y="1143393"/>
                  </a:lnTo>
                  <a:lnTo>
                    <a:pt x="23554" y="1144110"/>
                  </a:lnTo>
                  <a:lnTo>
                    <a:pt x="23294" y="1144828"/>
                  </a:lnTo>
                  <a:lnTo>
                    <a:pt x="23035" y="1145547"/>
                  </a:lnTo>
                  <a:lnTo>
                    <a:pt x="22777" y="1146265"/>
                  </a:lnTo>
                  <a:lnTo>
                    <a:pt x="22521" y="1146983"/>
                  </a:lnTo>
                  <a:lnTo>
                    <a:pt x="22266" y="1147702"/>
                  </a:lnTo>
                  <a:lnTo>
                    <a:pt x="20765" y="1152024"/>
                  </a:lnTo>
                  <a:lnTo>
                    <a:pt x="20520" y="1152738"/>
                  </a:lnTo>
                  <a:lnTo>
                    <a:pt x="20276" y="1153463"/>
                  </a:lnTo>
                  <a:lnTo>
                    <a:pt x="20033" y="1154188"/>
                  </a:lnTo>
                  <a:lnTo>
                    <a:pt x="19791" y="1154902"/>
                  </a:lnTo>
                  <a:lnTo>
                    <a:pt x="19551" y="1155627"/>
                  </a:lnTo>
                  <a:lnTo>
                    <a:pt x="19313" y="1156341"/>
                  </a:lnTo>
                  <a:lnTo>
                    <a:pt x="19076" y="1157066"/>
                  </a:lnTo>
                  <a:lnTo>
                    <a:pt x="18840" y="1157791"/>
                  </a:lnTo>
                  <a:lnTo>
                    <a:pt x="18605" y="1158516"/>
                  </a:lnTo>
                  <a:lnTo>
                    <a:pt x="18373" y="1159230"/>
                  </a:lnTo>
                  <a:lnTo>
                    <a:pt x="17228" y="1162856"/>
                  </a:lnTo>
                  <a:lnTo>
                    <a:pt x="17004" y="1163570"/>
                  </a:lnTo>
                  <a:lnTo>
                    <a:pt x="14417" y="1172272"/>
                  </a:lnTo>
                  <a:lnTo>
                    <a:pt x="14210" y="1172998"/>
                  </a:lnTo>
                  <a:lnTo>
                    <a:pt x="14005" y="1173734"/>
                  </a:lnTo>
                  <a:lnTo>
                    <a:pt x="13802" y="1174460"/>
                  </a:lnTo>
                  <a:lnTo>
                    <a:pt x="13600" y="1175185"/>
                  </a:lnTo>
                  <a:lnTo>
                    <a:pt x="13399" y="1175910"/>
                  </a:lnTo>
                  <a:lnTo>
                    <a:pt x="13200" y="1176635"/>
                  </a:lnTo>
                  <a:lnTo>
                    <a:pt x="13002" y="1177360"/>
                  </a:lnTo>
                  <a:lnTo>
                    <a:pt x="12806" y="1178097"/>
                  </a:lnTo>
                  <a:lnTo>
                    <a:pt x="12610" y="1178822"/>
                  </a:lnTo>
                  <a:lnTo>
                    <a:pt x="12417" y="1179548"/>
                  </a:lnTo>
                  <a:lnTo>
                    <a:pt x="12225" y="1180273"/>
                  </a:lnTo>
                  <a:lnTo>
                    <a:pt x="12033" y="1180998"/>
                  </a:lnTo>
                  <a:lnTo>
                    <a:pt x="11845" y="1181735"/>
                  </a:lnTo>
                  <a:lnTo>
                    <a:pt x="11657" y="1182460"/>
                  </a:lnTo>
                  <a:lnTo>
                    <a:pt x="11471" y="1183185"/>
                  </a:lnTo>
                  <a:lnTo>
                    <a:pt x="11285" y="1183922"/>
                  </a:lnTo>
                  <a:lnTo>
                    <a:pt x="11102" y="1184647"/>
                  </a:lnTo>
                  <a:lnTo>
                    <a:pt x="10919" y="1185384"/>
                  </a:lnTo>
                  <a:lnTo>
                    <a:pt x="10738" y="1186109"/>
                  </a:lnTo>
                  <a:lnTo>
                    <a:pt x="10560" y="1186834"/>
                  </a:lnTo>
                  <a:lnTo>
                    <a:pt x="10382" y="1187571"/>
                  </a:lnTo>
                  <a:lnTo>
                    <a:pt x="10205" y="1188296"/>
                  </a:lnTo>
                  <a:lnTo>
                    <a:pt x="10030" y="1189033"/>
                  </a:lnTo>
                  <a:lnTo>
                    <a:pt x="9858" y="1189758"/>
                  </a:lnTo>
                  <a:lnTo>
                    <a:pt x="9685" y="1190483"/>
                  </a:lnTo>
                  <a:lnTo>
                    <a:pt x="9515" y="1191220"/>
                  </a:lnTo>
                  <a:lnTo>
                    <a:pt x="9346" y="1191945"/>
                  </a:lnTo>
                  <a:lnTo>
                    <a:pt x="9179" y="1192682"/>
                  </a:lnTo>
                  <a:lnTo>
                    <a:pt x="9012" y="1193407"/>
                  </a:lnTo>
                  <a:lnTo>
                    <a:pt x="8847" y="1194144"/>
                  </a:lnTo>
                  <a:lnTo>
                    <a:pt x="8684" y="1194881"/>
                  </a:lnTo>
                  <a:lnTo>
                    <a:pt x="8522" y="1195606"/>
                  </a:lnTo>
                  <a:lnTo>
                    <a:pt x="8361" y="1196342"/>
                  </a:lnTo>
                  <a:lnTo>
                    <a:pt x="8204" y="1197068"/>
                  </a:lnTo>
                  <a:lnTo>
                    <a:pt x="8046" y="1197804"/>
                  </a:lnTo>
                  <a:lnTo>
                    <a:pt x="7889" y="1198530"/>
                  </a:lnTo>
                  <a:lnTo>
                    <a:pt x="7735" y="1199266"/>
                  </a:lnTo>
                  <a:lnTo>
                    <a:pt x="7582" y="1200003"/>
                  </a:lnTo>
                  <a:lnTo>
                    <a:pt x="7431" y="1200728"/>
                  </a:lnTo>
                  <a:lnTo>
                    <a:pt x="7282" y="1201465"/>
                  </a:lnTo>
                  <a:lnTo>
                    <a:pt x="7132" y="1202202"/>
                  </a:lnTo>
                  <a:lnTo>
                    <a:pt x="6986" y="1202927"/>
                  </a:lnTo>
                  <a:lnTo>
                    <a:pt x="6840" y="1203664"/>
                  </a:lnTo>
                  <a:lnTo>
                    <a:pt x="6696" y="1204400"/>
                  </a:lnTo>
                  <a:lnTo>
                    <a:pt x="6553" y="1205126"/>
                  </a:lnTo>
                  <a:lnTo>
                    <a:pt x="6412" y="1205862"/>
                  </a:lnTo>
                  <a:lnTo>
                    <a:pt x="6272" y="1206599"/>
                  </a:lnTo>
                  <a:lnTo>
                    <a:pt x="6134" y="1207336"/>
                  </a:lnTo>
                  <a:lnTo>
                    <a:pt x="4835" y="1214680"/>
                  </a:lnTo>
                  <a:lnTo>
                    <a:pt x="4713" y="1215405"/>
                  </a:lnTo>
                  <a:lnTo>
                    <a:pt x="3372" y="1224246"/>
                  </a:lnTo>
                  <a:lnTo>
                    <a:pt x="3270" y="1224971"/>
                  </a:lnTo>
                  <a:lnTo>
                    <a:pt x="2600" y="1230140"/>
                  </a:lnTo>
                  <a:lnTo>
                    <a:pt x="2510" y="1230876"/>
                  </a:lnTo>
                  <a:lnTo>
                    <a:pt x="2423" y="1231601"/>
                  </a:lnTo>
                  <a:lnTo>
                    <a:pt x="2336" y="1232350"/>
                  </a:lnTo>
                  <a:lnTo>
                    <a:pt x="2251" y="1233086"/>
                  </a:lnTo>
                  <a:lnTo>
                    <a:pt x="1700" y="1238244"/>
                  </a:lnTo>
                  <a:lnTo>
                    <a:pt x="1626" y="1238980"/>
                  </a:lnTo>
                  <a:lnTo>
                    <a:pt x="1556" y="1239717"/>
                  </a:lnTo>
                  <a:lnTo>
                    <a:pt x="1487" y="1240454"/>
                  </a:lnTo>
                  <a:lnTo>
                    <a:pt x="1418" y="1241190"/>
                  </a:lnTo>
                  <a:lnTo>
                    <a:pt x="0" y="1271488"/>
                  </a:lnTo>
                  <a:lnTo>
                    <a:pt x="0" y="1272236"/>
                  </a:lnTo>
                </a:path>
              </a:pathLst>
            </a:custGeom>
            <a:ln w="37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45511" y="2981172"/>
              <a:ext cx="197041" cy="198886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7793815" y="1529184"/>
            <a:ext cx="71501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solidFill>
                  <a:srgbClr val="FF0000"/>
                </a:solidFill>
                <a:latin typeface="Arial MT"/>
                <a:cs typeface="Arial MT"/>
              </a:rPr>
              <a:t>scores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777368" y="1265901"/>
            <a:ext cx="1273810" cy="5842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190"/>
              </a:lnSpc>
              <a:spcBef>
                <a:spcPts val="190"/>
              </a:spcBef>
            </a:pPr>
            <a:r>
              <a:rPr sz="1850" spc="-5" dirty="0">
                <a:latin typeface="Arial MT"/>
                <a:cs typeface="Arial MT"/>
              </a:rPr>
              <a:t>class 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probabilities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759187" y="3372167"/>
            <a:ext cx="177546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i="1" spc="-15" dirty="0">
                <a:latin typeface="Arial"/>
                <a:cs typeface="Arial"/>
              </a:rPr>
              <a:t>Try</a:t>
            </a:r>
            <a:r>
              <a:rPr sz="2300" b="1" i="1" spc="-40" dirty="0">
                <a:latin typeface="Arial"/>
                <a:cs typeface="Arial"/>
              </a:rPr>
              <a:t> </a:t>
            </a:r>
            <a:r>
              <a:rPr sz="2300" b="1" i="1" dirty="0">
                <a:latin typeface="Arial"/>
                <a:cs typeface="Arial"/>
              </a:rPr>
              <a:t>to</a:t>
            </a:r>
            <a:r>
              <a:rPr sz="2300" b="1" i="1" spc="-40" dirty="0">
                <a:latin typeface="Arial"/>
                <a:cs typeface="Arial"/>
              </a:rPr>
              <a:t> </a:t>
            </a:r>
            <a:r>
              <a:rPr sz="2300" b="1" i="1" spc="-5" dirty="0">
                <a:latin typeface="Arial"/>
                <a:cs typeface="Arial"/>
              </a:rPr>
              <a:t>match</a:t>
            </a:r>
            <a:endParaRPr sz="23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6366" y="5753100"/>
            <a:ext cx="4624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[</a:t>
            </a:r>
            <a:r>
              <a:rPr sz="2000" b="1" spc="-5" dirty="0">
                <a:latin typeface="Arial"/>
                <a:cs typeface="Arial"/>
              </a:rPr>
              <a:t>Bucilu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KDD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2006],[</a:t>
            </a:r>
            <a:r>
              <a:rPr sz="2000" b="1" spc="-5" dirty="0">
                <a:latin typeface="Arial"/>
                <a:cs typeface="Arial"/>
              </a:rPr>
              <a:t>Hinton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arXiv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2015]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103397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rgbClr val="FFFFFF"/>
                </a:solidFill>
              </a:rPr>
              <a:t>Flexibility</a:t>
            </a:r>
            <a:r>
              <a:rPr sz="7200" spc="-25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&amp;</a:t>
            </a:r>
            <a:r>
              <a:rPr sz="7200" spc="-15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Scalability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116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4881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Many</a:t>
            </a:r>
            <a:r>
              <a:rPr spc="-10" dirty="0"/>
              <a:t> </a:t>
            </a:r>
            <a:r>
              <a:rPr spc="-5" dirty="0"/>
              <a:t>Efficient DNN</a:t>
            </a:r>
            <a:r>
              <a:rPr spc="-10" dirty="0"/>
              <a:t> Design </a:t>
            </a:r>
            <a:r>
              <a:rPr spc="-5" dirty="0"/>
              <a:t>Approaches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646" y="1812232"/>
            <a:ext cx="1551212" cy="185716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38732" y="1812232"/>
            <a:ext cx="1612265" cy="1857375"/>
            <a:chOff x="3638732" y="1812232"/>
            <a:chExt cx="1612265" cy="1857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759" y="2438658"/>
              <a:ext cx="210629" cy="2168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2663" y="2438658"/>
              <a:ext cx="210629" cy="2168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4602" y="2969511"/>
              <a:ext cx="210629" cy="2168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74201" y="2649680"/>
              <a:ext cx="507365" cy="305435"/>
            </a:xfrm>
            <a:custGeom>
              <a:avLst/>
              <a:gdLst/>
              <a:ahLst/>
              <a:cxnLst/>
              <a:rect l="l" t="t" r="r" b="b"/>
              <a:pathLst>
                <a:path w="507364" h="305435">
                  <a:moveTo>
                    <a:pt x="0" y="305073"/>
                  </a:moveTo>
                  <a:lnTo>
                    <a:pt x="506840" y="0"/>
                  </a:lnTo>
                </a:path>
              </a:pathLst>
            </a:custGeom>
            <a:ln w="11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543" y="2936375"/>
              <a:ext cx="38100" cy="30480"/>
            </a:xfrm>
            <a:custGeom>
              <a:avLst/>
              <a:gdLst/>
              <a:ahLst/>
              <a:cxnLst/>
              <a:rect l="l" t="t" r="r" b="b"/>
              <a:pathLst>
                <a:path w="38100" h="30480">
                  <a:moveTo>
                    <a:pt x="0" y="30214"/>
                  </a:moveTo>
                  <a:lnTo>
                    <a:pt x="24340" y="0"/>
                  </a:lnTo>
                  <a:lnTo>
                    <a:pt x="19658" y="18379"/>
                  </a:lnTo>
                  <a:lnTo>
                    <a:pt x="37476" y="23210"/>
                  </a:lnTo>
                  <a:lnTo>
                    <a:pt x="0" y="302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4543" y="2936375"/>
              <a:ext cx="38100" cy="30480"/>
            </a:xfrm>
            <a:custGeom>
              <a:avLst/>
              <a:gdLst/>
              <a:ahLst/>
              <a:cxnLst/>
              <a:rect l="l" t="t" r="r" b="b"/>
              <a:pathLst>
                <a:path w="38100" h="30480">
                  <a:moveTo>
                    <a:pt x="19658" y="18379"/>
                  </a:moveTo>
                  <a:lnTo>
                    <a:pt x="24340" y="0"/>
                  </a:lnTo>
                  <a:lnTo>
                    <a:pt x="0" y="30214"/>
                  </a:lnTo>
                  <a:lnTo>
                    <a:pt x="37476" y="23210"/>
                  </a:lnTo>
                  <a:lnTo>
                    <a:pt x="19658" y="18379"/>
                  </a:lnTo>
                  <a:close/>
                </a:path>
              </a:pathLst>
            </a:custGeom>
            <a:ln w="118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2369" y="2438658"/>
              <a:ext cx="210629" cy="2168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16403" y="2649869"/>
              <a:ext cx="109220" cy="287655"/>
            </a:xfrm>
            <a:custGeom>
              <a:avLst/>
              <a:gdLst/>
              <a:ahLst/>
              <a:cxnLst/>
              <a:rect l="l" t="t" r="r" b="b"/>
              <a:pathLst>
                <a:path w="109220" h="287655">
                  <a:moveTo>
                    <a:pt x="109039" y="287392"/>
                  </a:moveTo>
                  <a:lnTo>
                    <a:pt x="0" y="0"/>
                  </a:lnTo>
                </a:path>
              </a:pathLst>
            </a:custGeom>
            <a:ln w="11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08567" y="2919851"/>
              <a:ext cx="25400" cy="39370"/>
            </a:xfrm>
            <a:custGeom>
              <a:avLst/>
              <a:gdLst/>
              <a:ahLst/>
              <a:cxnLst/>
              <a:rect l="l" t="t" r="r" b="b"/>
              <a:pathLst>
                <a:path w="25400" h="39369">
                  <a:moveTo>
                    <a:pt x="25177" y="39276"/>
                  </a:moveTo>
                  <a:lnTo>
                    <a:pt x="0" y="9793"/>
                  </a:lnTo>
                  <a:lnTo>
                    <a:pt x="16875" y="17409"/>
                  </a:lnTo>
                  <a:lnTo>
                    <a:pt x="24264" y="0"/>
                  </a:lnTo>
                  <a:lnTo>
                    <a:pt x="25177" y="39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8567" y="2919851"/>
              <a:ext cx="25400" cy="39370"/>
            </a:xfrm>
            <a:custGeom>
              <a:avLst/>
              <a:gdLst/>
              <a:ahLst/>
              <a:cxnLst/>
              <a:rect l="l" t="t" r="r" b="b"/>
              <a:pathLst>
                <a:path w="25400" h="39369">
                  <a:moveTo>
                    <a:pt x="16875" y="17409"/>
                  </a:moveTo>
                  <a:lnTo>
                    <a:pt x="0" y="9793"/>
                  </a:lnTo>
                  <a:lnTo>
                    <a:pt x="25177" y="39276"/>
                  </a:lnTo>
                  <a:lnTo>
                    <a:pt x="24264" y="0"/>
                  </a:lnTo>
                  <a:lnTo>
                    <a:pt x="16875" y="17409"/>
                  </a:lnTo>
                  <a:close/>
                </a:path>
              </a:pathLst>
            </a:custGeom>
            <a:ln w="11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9230" y="3452530"/>
              <a:ext cx="210629" cy="2168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4083" y="3452530"/>
              <a:ext cx="210629" cy="21686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39917" y="3180495"/>
              <a:ext cx="450215" cy="258445"/>
            </a:xfrm>
            <a:custGeom>
              <a:avLst/>
              <a:gdLst/>
              <a:ahLst/>
              <a:cxnLst/>
              <a:rect l="l" t="t" r="r" b="b"/>
              <a:pathLst>
                <a:path w="450214" h="258445">
                  <a:moveTo>
                    <a:pt x="0" y="0"/>
                  </a:moveTo>
                  <a:lnTo>
                    <a:pt x="449873" y="258019"/>
                  </a:lnTo>
                </a:path>
              </a:pathLst>
            </a:custGeom>
            <a:ln w="118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72062" y="3420247"/>
              <a:ext cx="38100" cy="29845"/>
            </a:xfrm>
            <a:custGeom>
              <a:avLst/>
              <a:gdLst/>
              <a:ahLst/>
              <a:cxnLst/>
              <a:rect l="l" t="t" r="r" b="b"/>
              <a:pathLst>
                <a:path w="38100" h="29845">
                  <a:moveTo>
                    <a:pt x="37613" y="29683"/>
                  </a:moveTo>
                  <a:lnTo>
                    <a:pt x="0" y="23473"/>
                  </a:lnTo>
                  <a:lnTo>
                    <a:pt x="17727" y="18267"/>
                  </a:lnTo>
                  <a:lnTo>
                    <a:pt x="12664" y="0"/>
                  </a:lnTo>
                  <a:lnTo>
                    <a:pt x="37613" y="29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2062" y="3420247"/>
              <a:ext cx="38100" cy="29845"/>
            </a:xfrm>
            <a:custGeom>
              <a:avLst/>
              <a:gdLst/>
              <a:ahLst/>
              <a:cxnLst/>
              <a:rect l="l" t="t" r="r" b="b"/>
              <a:pathLst>
                <a:path w="38100" h="29845">
                  <a:moveTo>
                    <a:pt x="17727" y="18267"/>
                  </a:moveTo>
                  <a:lnTo>
                    <a:pt x="0" y="23473"/>
                  </a:lnTo>
                  <a:lnTo>
                    <a:pt x="37613" y="29683"/>
                  </a:lnTo>
                  <a:lnTo>
                    <a:pt x="12664" y="0"/>
                  </a:lnTo>
                  <a:lnTo>
                    <a:pt x="17727" y="18267"/>
                  </a:lnTo>
                  <a:close/>
                </a:path>
              </a:pathLst>
            </a:custGeom>
            <a:ln w="11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4602" y="1812232"/>
              <a:ext cx="210629" cy="21686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01610" y="2023216"/>
              <a:ext cx="138430" cy="383540"/>
            </a:xfrm>
            <a:custGeom>
              <a:avLst/>
              <a:gdLst/>
              <a:ahLst/>
              <a:cxnLst/>
              <a:rect l="l" t="t" r="r" b="b"/>
              <a:pathLst>
                <a:path w="138429" h="383539">
                  <a:moveTo>
                    <a:pt x="138306" y="0"/>
                  </a:moveTo>
                  <a:lnTo>
                    <a:pt x="0" y="382928"/>
                  </a:lnTo>
                </a:path>
              </a:pathLst>
            </a:custGeom>
            <a:ln w="116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93674" y="2388862"/>
              <a:ext cx="24765" cy="39370"/>
            </a:xfrm>
            <a:custGeom>
              <a:avLst/>
              <a:gdLst/>
              <a:ahLst/>
              <a:cxnLst/>
              <a:rect l="l" t="t" r="r" b="b"/>
              <a:pathLst>
                <a:path w="24764" h="39369">
                  <a:moveTo>
                    <a:pt x="0" y="39287"/>
                  </a:moveTo>
                  <a:lnTo>
                    <a:pt x="273" y="0"/>
                  </a:lnTo>
                  <a:lnTo>
                    <a:pt x="7936" y="17282"/>
                  </a:lnTo>
                  <a:lnTo>
                    <a:pt x="24705" y="9381"/>
                  </a:lnTo>
                  <a:lnTo>
                    <a:pt x="0" y="39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3674" y="2388862"/>
              <a:ext cx="24765" cy="39370"/>
            </a:xfrm>
            <a:custGeom>
              <a:avLst/>
              <a:gdLst/>
              <a:ahLst/>
              <a:cxnLst/>
              <a:rect l="l" t="t" r="r" b="b"/>
              <a:pathLst>
                <a:path w="24764" h="39369">
                  <a:moveTo>
                    <a:pt x="7936" y="17282"/>
                  </a:moveTo>
                  <a:lnTo>
                    <a:pt x="273" y="0"/>
                  </a:lnTo>
                  <a:lnTo>
                    <a:pt x="0" y="39287"/>
                  </a:lnTo>
                  <a:lnTo>
                    <a:pt x="24705" y="9381"/>
                  </a:lnTo>
                  <a:lnTo>
                    <a:pt x="7936" y="17282"/>
                  </a:lnTo>
                  <a:close/>
                </a:path>
              </a:pathLst>
            </a:custGeom>
            <a:ln w="116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749" y="1812232"/>
              <a:ext cx="210629" cy="2168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75064" y="2023216"/>
              <a:ext cx="167005" cy="384175"/>
            </a:xfrm>
            <a:custGeom>
              <a:avLst/>
              <a:gdLst/>
              <a:ahLst/>
              <a:cxnLst/>
              <a:rect l="l" t="t" r="r" b="b"/>
              <a:pathLst>
                <a:path w="167004" h="384175">
                  <a:moveTo>
                    <a:pt x="0" y="0"/>
                  </a:moveTo>
                  <a:lnTo>
                    <a:pt x="166752" y="383930"/>
                  </a:lnTo>
                </a:path>
              </a:pathLst>
            </a:custGeom>
            <a:ln w="11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24606" y="2389390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70" h="39369">
                  <a:moveTo>
                    <a:pt x="26514" y="39185"/>
                  </a:moveTo>
                  <a:lnTo>
                    <a:pt x="0" y="10987"/>
                  </a:lnTo>
                  <a:lnTo>
                    <a:pt x="17210" y="17756"/>
                  </a:lnTo>
                  <a:lnTo>
                    <a:pt x="23778" y="0"/>
                  </a:lnTo>
                  <a:lnTo>
                    <a:pt x="26514" y="39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24606" y="2389390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70" h="39369">
                  <a:moveTo>
                    <a:pt x="17210" y="17756"/>
                  </a:moveTo>
                  <a:lnTo>
                    <a:pt x="0" y="10987"/>
                  </a:lnTo>
                  <a:lnTo>
                    <a:pt x="26514" y="39185"/>
                  </a:lnTo>
                  <a:lnTo>
                    <a:pt x="23778" y="0"/>
                  </a:lnTo>
                  <a:lnTo>
                    <a:pt x="17210" y="17756"/>
                  </a:lnTo>
                  <a:close/>
                </a:path>
              </a:pathLst>
            </a:custGeom>
            <a:ln w="11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0043" y="1812232"/>
              <a:ext cx="210629" cy="2168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896" y="1812232"/>
              <a:ext cx="210629" cy="2168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810211" y="2023216"/>
              <a:ext cx="181610" cy="384810"/>
            </a:xfrm>
            <a:custGeom>
              <a:avLst/>
              <a:gdLst/>
              <a:ahLst/>
              <a:cxnLst/>
              <a:rect l="l" t="t" r="r" b="b"/>
              <a:pathLst>
                <a:path w="181610" h="384810">
                  <a:moveTo>
                    <a:pt x="0" y="0"/>
                  </a:moveTo>
                  <a:lnTo>
                    <a:pt x="181484" y="384484"/>
                  </a:lnTo>
                </a:path>
              </a:pathLst>
            </a:custGeom>
            <a:ln w="11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74272" y="2389737"/>
              <a:ext cx="27940" cy="39370"/>
            </a:xfrm>
            <a:custGeom>
              <a:avLst/>
              <a:gdLst/>
              <a:ahLst/>
              <a:cxnLst/>
              <a:rect l="l" t="t" r="r" b="b"/>
              <a:pathLst>
                <a:path w="27939" h="39369">
                  <a:moveTo>
                    <a:pt x="27381" y="39075"/>
                  </a:moveTo>
                  <a:lnTo>
                    <a:pt x="0" y="11763"/>
                  </a:lnTo>
                  <a:lnTo>
                    <a:pt x="17423" y="17963"/>
                  </a:lnTo>
                  <a:lnTo>
                    <a:pt x="23428" y="0"/>
                  </a:lnTo>
                  <a:lnTo>
                    <a:pt x="27381" y="390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74272" y="2389737"/>
              <a:ext cx="27940" cy="39370"/>
            </a:xfrm>
            <a:custGeom>
              <a:avLst/>
              <a:gdLst/>
              <a:ahLst/>
              <a:cxnLst/>
              <a:rect l="l" t="t" r="r" b="b"/>
              <a:pathLst>
                <a:path w="27939" h="39369">
                  <a:moveTo>
                    <a:pt x="17423" y="17963"/>
                  </a:moveTo>
                  <a:lnTo>
                    <a:pt x="0" y="11763"/>
                  </a:lnTo>
                  <a:lnTo>
                    <a:pt x="27381" y="39075"/>
                  </a:lnTo>
                  <a:lnTo>
                    <a:pt x="23428" y="0"/>
                  </a:lnTo>
                  <a:lnTo>
                    <a:pt x="17423" y="17963"/>
                  </a:lnTo>
                  <a:close/>
                </a:path>
              </a:pathLst>
            </a:custGeom>
            <a:ln w="11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23321" y="2023216"/>
              <a:ext cx="787400" cy="403225"/>
            </a:xfrm>
            <a:custGeom>
              <a:avLst/>
              <a:gdLst/>
              <a:ahLst/>
              <a:cxnLst/>
              <a:rect l="l" t="t" r="r" b="b"/>
              <a:pathLst>
                <a:path w="787400" h="403225">
                  <a:moveTo>
                    <a:pt x="786890" y="0"/>
                  </a:moveTo>
                  <a:lnTo>
                    <a:pt x="0" y="403085"/>
                  </a:lnTo>
                </a:path>
              </a:pathLst>
            </a:custGeom>
            <a:ln w="11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2933" y="2408291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0" y="28455"/>
                  </a:moveTo>
                  <a:lnTo>
                    <a:pt x="26256" y="0"/>
                  </a:lnTo>
                  <a:lnTo>
                    <a:pt x="20387" y="18010"/>
                  </a:lnTo>
                  <a:lnTo>
                    <a:pt x="37841" y="24067"/>
                  </a:lnTo>
                  <a:lnTo>
                    <a:pt x="0" y="28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02933" y="2408291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20387" y="18010"/>
                  </a:moveTo>
                  <a:lnTo>
                    <a:pt x="26256" y="0"/>
                  </a:lnTo>
                  <a:lnTo>
                    <a:pt x="0" y="28455"/>
                  </a:lnTo>
                  <a:lnTo>
                    <a:pt x="37841" y="24067"/>
                  </a:lnTo>
                  <a:lnTo>
                    <a:pt x="20387" y="18010"/>
                  </a:lnTo>
                  <a:close/>
                </a:path>
              </a:pathLst>
            </a:custGeom>
            <a:ln w="11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9455" y="1812232"/>
              <a:ext cx="210629" cy="21686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804770" y="2023216"/>
              <a:ext cx="1167130" cy="408305"/>
            </a:xfrm>
            <a:custGeom>
              <a:avLst/>
              <a:gdLst/>
              <a:ahLst/>
              <a:cxnLst/>
              <a:rect l="l" t="t" r="r" b="b"/>
              <a:pathLst>
                <a:path w="1167129" h="408305">
                  <a:moveTo>
                    <a:pt x="0" y="0"/>
                  </a:moveTo>
                  <a:lnTo>
                    <a:pt x="1166705" y="408147"/>
                  </a:lnTo>
                </a:path>
              </a:pathLst>
            </a:custGeom>
            <a:ln w="11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4949" y="24143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0" y="25449"/>
                  </a:moveTo>
                  <a:lnTo>
                    <a:pt x="16526" y="17039"/>
                  </a:lnTo>
                  <a:lnTo>
                    <a:pt x="8361" y="0"/>
                  </a:lnTo>
                  <a:lnTo>
                    <a:pt x="38084" y="24582"/>
                  </a:lnTo>
                  <a:lnTo>
                    <a:pt x="0" y="25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54949" y="24143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6526" y="17039"/>
                  </a:moveTo>
                  <a:lnTo>
                    <a:pt x="0" y="25449"/>
                  </a:lnTo>
                  <a:lnTo>
                    <a:pt x="38084" y="24582"/>
                  </a:lnTo>
                  <a:lnTo>
                    <a:pt x="8361" y="0"/>
                  </a:lnTo>
                  <a:lnTo>
                    <a:pt x="16526" y="17039"/>
                  </a:lnTo>
                  <a:close/>
                </a:path>
              </a:pathLst>
            </a:custGeom>
            <a:ln w="11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88476" y="2023216"/>
              <a:ext cx="457200" cy="395605"/>
            </a:xfrm>
            <a:custGeom>
              <a:avLst/>
              <a:gdLst/>
              <a:ahLst/>
              <a:cxnLst/>
              <a:rect l="l" t="t" r="r" b="b"/>
              <a:pathLst>
                <a:path w="457200" h="395605">
                  <a:moveTo>
                    <a:pt x="456881" y="0"/>
                  </a:moveTo>
                  <a:lnTo>
                    <a:pt x="0" y="394996"/>
                  </a:lnTo>
                </a:path>
              </a:pathLst>
            </a:custGeom>
            <a:ln w="11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1022" y="2399281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014"/>
                  </a:moveTo>
                  <a:lnTo>
                    <a:pt x="19065" y="0"/>
                  </a:lnTo>
                  <a:lnTo>
                    <a:pt x="17453" y="18930"/>
                  </a:lnTo>
                  <a:lnTo>
                    <a:pt x="35804" y="20596"/>
                  </a:lnTo>
                  <a:lnTo>
                    <a:pt x="0" y="34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71022" y="2399281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17453" y="18930"/>
                  </a:moveTo>
                  <a:lnTo>
                    <a:pt x="19065" y="0"/>
                  </a:lnTo>
                  <a:lnTo>
                    <a:pt x="0" y="34014"/>
                  </a:lnTo>
                  <a:lnTo>
                    <a:pt x="35804" y="20596"/>
                  </a:lnTo>
                  <a:lnTo>
                    <a:pt x="17453" y="18930"/>
                  </a:lnTo>
                  <a:close/>
                </a:path>
              </a:pathLst>
            </a:custGeom>
            <a:ln w="11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62024" y="3085658"/>
              <a:ext cx="229235" cy="1905"/>
            </a:xfrm>
            <a:custGeom>
              <a:avLst/>
              <a:gdLst/>
              <a:ahLst/>
              <a:cxnLst/>
              <a:rect l="l" t="t" r="r" b="b"/>
              <a:pathLst>
                <a:path w="229235" h="1905">
                  <a:moveTo>
                    <a:pt x="0" y="0"/>
                  </a:moveTo>
                  <a:lnTo>
                    <a:pt x="229223" y="1604"/>
                  </a:lnTo>
                </a:path>
              </a:pathLst>
            </a:custGeom>
            <a:ln w="119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78127" y="3073734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873"/>
                  </a:moveTo>
                  <a:lnTo>
                    <a:pt x="13120" y="13527"/>
                  </a:lnTo>
                  <a:lnTo>
                    <a:pt x="167" y="0"/>
                  </a:lnTo>
                  <a:lnTo>
                    <a:pt x="35880" y="13685"/>
                  </a:lnTo>
                  <a:lnTo>
                    <a:pt x="0" y="26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78127" y="3073734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13120" y="13527"/>
                  </a:moveTo>
                  <a:lnTo>
                    <a:pt x="0" y="26873"/>
                  </a:lnTo>
                  <a:lnTo>
                    <a:pt x="35880" y="13685"/>
                  </a:lnTo>
                  <a:lnTo>
                    <a:pt x="167" y="0"/>
                  </a:lnTo>
                  <a:lnTo>
                    <a:pt x="13120" y="13527"/>
                  </a:lnTo>
                  <a:close/>
                </a:path>
              </a:pathLst>
            </a:custGeom>
            <a:ln w="11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4594" y="3180495"/>
              <a:ext cx="485775" cy="259715"/>
            </a:xfrm>
            <a:custGeom>
              <a:avLst/>
              <a:gdLst/>
              <a:ahLst/>
              <a:cxnLst/>
              <a:rect l="l" t="t" r="r" b="b"/>
              <a:pathLst>
                <a:path w="485775" h="259714">
                  <a:moveTo>
                    <a:pt x="485616" y="0"/>
                  </a:moveTo>
                  <a:lnTo>
                    <a:pt x="0" y="259101"/>
                  </a:lnTo>
                </a:path>
              </a:pathLst>
            </a:custGeom>
            <a:ln w="11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04374" y="3421486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0" y="28899"/>
                  </a:moveTo>
                  <a:lnTo>
                    <a:pt x="25815" y="0"/>
                  </a:lnTo>
                  <a:lnTo>
                    <a:pt x="20220" y="18110"/>
                  </a:lnTo>
                  <a:lnTo>
                    <a:pt x="37780" y="23881"/>
                  </a:lnTo>
                  <a:lnTo>
                    <a:pt x="0" y="28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04374" y="3421486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20220" y="18110"/>
                  </a:moveTo>
                  <a:lnTo>
                    <a:pt x="25815" y="0"/>
                  </a:lnTo>
                  <a:lnTo>
                    <a:pt x="0" y="28899"/>
                  </a:lnTo>
                  <a:lnTo>
                    <a:pt x="37780" y="23881"/>
                  </a:lnTo>
                  <a:lnTo>
                    <a:pt x="20220" y="18110"/>
                  </a:lnTo>
                  <a:close/>
                </a:path>
              </a:pathLst>
            </a:custGeom>
            <a:ln w="11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86880" y="2649680"/>
              <a:ext cx="109220" cy="287655"/>
            </a:xfrm>
            <a:custGeom>
              <a:avLst/>
              <a:gdLst/>
              <a:ahLst/>
              <a:cxnLst/>
              <a:rect l="l" t="t" r="r" b="b"/>
              <a:pathLst>
                <a:path w="109220" h="287655">
                  <a:moveTo>
                    <a:pt x="108887" y="287571"/>
                  </a:moveTo>
                  <a:lnTo>
                    <a:pt x="0" y="0"/>
                  </a:lnTo>
                </a:path>
              </a:pathLst>
            </a:custGeom>
            <a:ln w="11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4896" y="2913999"/>
              <a:ext cx="210629" cy="2723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831359" y="2649680"/>
              <a:ext cx="177800" cy="291465"/>
            </a:xfrm>
            <a:custGeom>
              <a:avLst/>
              <a:gdLst/>
              <a:ahLst/>
              <a:cxnLst/>
              <a:rect l="l" t="t" r="r" b="b"/>
              <a:pathLst>
                <a:path w="177800" h="291464">
                  <a:moveTo>
                    <a:pt x="0" y="291061"/>
                  </a:moveTo>
                  <a:lnTo>
                    <a:pt x="177714" y="0"/>
                  </a:lnTo>
                </a:path>
              </a:pathLst>
            </a:custGeom>
            <a:ln w="11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819227" y="2922213"/>
              <a:ext cx="30480" cy="38735"/>
            </a:xfrm>
            <a:custGeom>
              <a:avLst/>
              <a:gdLst/>
              <a:ahLst/>
              <a:cxnLst/>
              <a:rect l="l" t="t" r="r" b="b"/>
              <a:pathLst>
                <a:path w="30479" h="38735">
                  <a:moveTo>
                    <a:pt x="0" y="38399"/>
                  </a:moveTo>
                  <a:lnTo>
                    <a:pt x="8057" y="0"/>
                  </a:lnTo>
                  <a:lnTo>
                    <a:pt x="12132" y="18529"/>
                  </a:lnTo>
                  <a:lnTo>
                    <a:pt x="30103" y="14319"/>
                  </a:lnTo>
                  <a:lnTo>
                    <a:pt x="0" y="38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19227" y="2922213"/>
              <a:ext cx="30480" cy="38735"/>
            </a:xfrm>
            <a:custGeom>
              <a:avLst/>
              <a:gdLst/>
              <a:ahLst/>
              <a:cxnLst/>
              <a:rect l="l" t="t" r="r" b="b"/>
              <a:pathLst>
                <a:path w="30479" h="38735">
                  <a:moveTo>
                    <a:pt x="12132" y="18529"/>
                  </a:moveTo>
                  <a:lnTo>
                    <a:pt x="8057" y="0"/>
                  </a:lnTo>
                  <a:lnTo>
                    <a:pt x="0" y="38399"/>
                  </a:lnTo>
                  <a:lnTo>
                    <a:pt x="30103" y="14319"/>
                  </a:lnTo>
                  <a:lnTo>
                    <a:pt x="12132" y="18529"/>
                  </a:lnTo>
                  <a:close/>
                </a:path>
              </a:pathLst>
            </a:custGeom>
            <a:ln w="117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44707" y="2283164"/>
              <a:ext cx="229235" cy="1905"/>
            </a:xfrm>
            <a:custGeom>
              <a:avLst/>
              <a:gdLst/>
              <a:ahLst/>
              <a:cxnLst/>
              <a:rect l="l" t="t" r="r" b="b"/>
              <a:pathLst>
                <a:path w="229235" h="1905">
                  <a:moveTo>
                    <a:pt x="0" y="0"/>
                  </a:moveTo>
                  <a:lnTo>
                    <a:pt x="229223" y="1604"/>
                  </a:lnTo>
                </a:path>
              </a:pathLst>
            </a:custGeom>
            <a:ln w="119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60810" y="227124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873"/>
                  </a:moveTo>
                  <a:lnTo>
                    <a:pt x="13120" y="13527"/>
                  </a:lnTo>
                  <a:lnTo>
                    <a:pt x="167" y="0"/>
                  </a:lnTo>
                  <a:lnTo>
                    <a:pt x="35880" y="13685"/>
                  </a:lnTo>
                  <a:lnTo>
                    <a:pt x="0" y="26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60810" y="227124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13120" y="13527"/>
                  </a:moveTo>
                  <a:lnTo>
                    <a:pt x="0" y="26873"/>
                  </a:lnTo>
                  <a:lnTo>
                    <a:pt x="35880" y="13685"/>
                  </a:lnTo>
                  <a:lnTo>
                    <a:pt x="167" y="0"/>
                  </a:lnTo>
                  <a:lnTo>
                    <a:pt x="13120" y="13527"/>
                  </a:lnTo>
                  <a:close/>
                </a:path>
              </a:pathLst>
            </a:custGeom>
            <a:ln w="11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082682" y="2902715"/>
            <a:ext cx="472440" cy="3340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sz="1000" spc="-20" dirty="0">
                <a:latin typeface="Arial MT"/>
                <a:cs typeface="Arial MT"/>
              </a:rPr>
              <a:t>pruning </a:t>
            </a:r>
            <a:r>
              <a:rPr sz="1000" spc="-265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neurons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572417" y="1719072"/>
            <a:ext cx="2136140" cy="1835150"/>
            <a:chOff x="5572417" y="1719072"/>
            <a:chExt cx="2136140" cy="1835150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9696" y="1719072"/>
              <a:ext cx="1758696" cy="18348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997968" y="2160028"/>
              <a:ext cx="1247140" cy="1323340"/>
            </a:xfrm>
            <a:custGeom>
              <a:avLst/>
              <a:gdLst/>
              <a:ahLst/>
              <a:cxnLst/>
              <a:rect l="l" t="t" r="r" b="b"/>
              <a:pathLst>
                <a:path w="1247140" h="1323339">
                  <a:moveTo>
                    <a:pt x="1246860" y="0"/>
                  </a:moveTo>
                  <a:lnTo>
                    <a:pt x="0" y="0"/>
                  </a:lnTo>
                  <a:lnTo>
                    <a:pt x="0" y="1323149"/>
                  </a:lnTo>
                  <a:lnTo>
                    <a:pt x="1246860" y="1323149"/>
                  </a:lnTo>
                  <a:lnTo>
                    <a:pt x="12468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44829" y="1744395"/>
              <a:ext cx="415925" cy="1739264"/>
            </a:xfrm>
            <a:custGeom>
              <a:avLst/>
              <a:gdLst/>
              <a:ahLst/>
              <a:cxnLst/>
              <a:rect l="l" t="t" r="r" b="b"/>
              <a:pathLst>
                <a:path w="415925" h="1739264">
                  <a:moveTo>
                    <a:pt x="415632" y="0"/>
                  </a:moveTo>
                  <a:lnTo>
                    <a:pt x="0" y="415632"/>
                  </a:lnTo>
                  <a:lnTo>
                    <a:pt x="0" y="1738782"/>
                  </a:lnTo>
                  <a:lnTo>
                    <a:pt x="415632" y="1323162"/>
                  </a:lnTo>
                  <a:lnTo>
                    <a:pt x="415632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97968" y="1744395"/>
              <a:ext cx="1663064" cy="415925"/>
            </a:xfrm>
            <a:custGeom>
              <a:avLst/>
              <a:gdLst/>
              <a:ahLst/>
              <a:cxnLst/>
              <a:rect l="l" t="t" r="r" b="b"/>
              <a:pathLst>
                <a:path w="1663065" h="415925">
                  <a:moveTo>
                    <a:pt x="1662493" y="0"/>
                  </a:moveTo>
                  <a:lnTo>
                    <a:pt x="415620" y="0"/>
                  </a:lnTo>
                  <a:lnTo>
                    <a:pt x="0" y="415632"/>
                  </a:lnTo>
                  <a:lnTo>
                    <a:pt x="1246860" y="415632"/>
                  </a:lnTo>
                  <a:lnTo>
                    <a:pt x="1662493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97968" y="1744395"/>
              <a:ext cx="1663064" cy="1739264"/>
            </a:xfrm>
            <a:custGeom>
              <a:avLst/>
              <a:gdLst/>
              <a:ahLst/>
              <a:cxnLst/>
              <a:rect l="l" t="t" r="r" b="b"/>
              <a:pathLst>
                <a:path w="1663065" h="1739264">
                  <a:moveTo>
                    <a:pt x="0" y="415623"/>
                  </a:moveTo>
                  <a:lnTo>
                    <a:pt x="415623" y="0"/>
                  </a:lnTo>
                  <a:lnTo>
                    <a:pt x="1662490" y="0"/>
                  </a:lnTo>
                  <a:lnTo>
                    <a:pt x="1662490" y="1323150"/>
                  </a:lnTo>
                  <a:lnTo>
                    <a:pt x="1246870" y="1738770"/>
                  </a:lnTo>
                  <a:lnTo>
                    <a:pt x="0" y="1738770"/>
                  </a:lnTo>
                  <a:lnTo>
                    <a:pt x="0" y="415623"/>
                  </a:lnTo>
                  <a:close/>
                </a:path>
                <a:path w="1663065" h="1739264">
                  <a:moveTo>
                    <a:pt x="0" y="415623"/>
                  </a:moveTo>
                  <a:lnTo>
                    <a:pt x="1246870" y="415623"/>
                  </a:lnTo>
                  <a:lnTo>
                    <a:pt x="1662490" y="0"/>
                  </a:lnTo>
                </a:path>
                <a:path w="1663065" h="1739264">
                  <a:moveTo>
                    <a:pt x="1246870" y="415623"/>
                  </a:moveTo>
                  <a:lnTo>
                    <a:pt x="1246870" y="1738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727039" y="2143899"/>
              <a:ext cx="92710" cy="1322070"/>
            </a:xfrm>
            <a:custGeom>
              <a:avLst/>
              <a:gdLst/>
              <a:ahLst/>
              <a:cxnLst/>
              <a:rect l="l" t="t" r="r" b="b"/>
              <a:pathLst>
                <a:path w="92710" h="1322070">
                  <a:moveTo>
                    <a:pt x="13703" y="1232281"/>
                  </a:moveTo>
                  <a:lnTo>
                    <a:pt x="1816" y="1239710"/>
                  </a:lnTo>
                  <a:lnTo>
                    <a:pt x="0" y="1247546"/>
                  </a:lnTo>
                  <a:lnTo>
                    <a:pt x="46240" y="1321523"/>
                  </a:lnTo>
                  <a:lnTo>
                    <a:pt x="61213" y="1297571"/>
                  </a:lnTo>
                  <a:lnTo>
                    <a:pt x="33540" y="1297571"/>
                  </a:lnTo>
                  <a:lnTo>
                    <a:pt x="33540" y="1253287"/>
                  </a:lnTo>
                  <a:lnTo>
                    <a:pt x="21539" y="1234084"/>
                  </a:lnTo>
                  <a:lnTo>
                    <a:pt x="13703" y="1232281"/>
                  </a:lnTo>
                  <a:close/>
                </a:path>
                <a:path w="92710" h="1322070">
                  <a:moveTo>
                    <a:pt x="33540" y="1253287"/>
                  </a:moveTo>
                  <a:lnTo>
                    <a:pt x="33540" y="1297571"/>
                  </a:lnTo>
                  <a:lnTo>
                    <a:pt x="58940" y="1297571"/>
                  </a:lnTo>
                  <a:lnTo>
                    <a:pt x="58940" y="1290840"/>
                  </a:lnTo>
                  <a:lnTo>
                    <a:pt x="35471" y="1290840"/>
                  </a:lnTo>
                  <a:lnTo>
                    <a:pt x="46240" y="1273608"/>
                  </a:lnTo>
                  <a:lnTo>
                    <a:pt x="33540" y="1253287"/>
                  </a:lnTo>
                  <a:close/>
                </a:path>
                <a:path w="92710" h="1322070">
                  <a:moveTo>
                    <a:pt x="78778" y="1232281"/>
                  </a:moveTo>
                  <a:lnTo>
                    <a:pt x="70942" y="1234084"/>
                  </a:lnTo>
                  <a:lnTo>
                    <a:pt x="58940" y="1253287"/>
                  </a:lnTo>
                  <a:lnTo>
                    <a:pt x="58940" y="1297571"/>
                  </a:lnTo>
                  <a:lnTo>
                    <a:pt x="61213" y="1297571"/>
                  </a:lnTo>
                  <a:lnTo>
                    <a:pt x="92481" y="1247546"/>
                  </a:lnTo>
                  <a:lnTo>
                    <a:pt x="90665" y="1239710"/>
                  </a:lnTo>
                  <a:lnTo>
                    <a:pt x="78778" y="1232281"/>
                  </a:lnTo>
                  <a:close/>
                </a:path>
                <a:path w="92710" h="1322070">
                  <a:moveTo>
                    <a:pt x="46240" y="1273608"/>
                  </a:moveTo>
                  <a:lnTo>
                    <a:pt x="35471" y="1290840"/>
                  </a:lnTo>
                  <a:lnTo>
                    <a:pt x="57010" y="1290840"/>
                  </a:lnTo>
                  <a:lnTo>
                    <a:pt x="46240" y="1273608"/>
                  </a:lnTo>
                  <a:close/>
                </a:path>
                <a:path w="92710" h="1322070">
                  <a:moveTo>
                    <a:pt x="58940" y="1253287"/>
                  </a:moveTo>
                  <a:lnTo>
                    <a:pt x="46240" y="1273608"/>
                  </a:lnTo>
                  <a:lnTo>
                    <a:pt x="57010" y="1290840"/>
                  </a:lnTo>
                  <a:lnTo>
                    <a:pt x="58940" y="1290840"/>
                  </a:lnTo>
                  <a:lnTo>
                    <a:pt x="58940" y="1253287"/>
                  </a:lnTo>
                  <a:close/>
                </a:path>
                <a:path w="92710" h="1322070">
                  <a:moveTo>
                    <a:pt x="46240" y="47924"/>
                  </a:moveTo>
                  <a:lnTo>
                    <a:pt x="33540" y="68240"/>
                  </a:lnTo>
                  <a:lnTo>
                    <a:pt x="33540" y="1253287"/>
                  </a:lnTo>
                  <a:lnTo>
                    <a:pt x="46240" y="1273608"/>
                  </a:lnTo>
                  <a:lnTo>
                    <a:pt x="58940" y="1253287"/>
                  </a:lnTo>
                  <a:lnTo>
                    <a:pt x="58940" y="68240"/>
                  </a:lnTo>
                  <a:lnTo>
                    <a:pt x="46240" y="47924"/>
                  </a:lnTo>
                  <a:close/>
                </a:path>
                <a:path w="92710" h="1322070">
                  <a:moveTo>
                    <a:pt x="46240" y="0"/>
                  </a:moveTo>
                  <a:lnTo>
                    <a:pt x="0" y="73977"/>
                  </a:lnTo>
                  <a:lnTo>
                    <a:pt x="1816" y="81813"/>
                  </a:lnTo>
                  <a:lnTo>
                    <a:pt x="13703" y="89242"/>
                  </a:lnTo>
                  <a:lnTo>
                    <a:pt x="21539" y="87439"/>
                  </a:lnTo>
                  <a:lnTo>
                    <a:pt x="33540" y="68240"/>
                  </a:lnTo>
                  <a:lnTo>
                    <a:pt x="33540" y="23964"/>
                  </a:lnTo>
                  <a:lnTo>
                    <a:pt x="61220" y="23964"/>
                  </a:lnTo>
                  <a:lnTo>
                    <a:pt x="46240" y="0"/>
                  </a:lnTo>
                  <a:close/>
                </a:path>
                <a:path w="92710" h="1322070">
                  <a:moveTo>
                    <a:pt x="61220" y="23964"/>
                  </a:moveTo>
                  <a:lnTo>
                    <a:pt x="58940" y="23964"/>
                  </a:lnTo>
                  <a:lnTo>
                    <a:pt x="58940" y="68240"/>
                  </a:lnTo>
                  <a:lnTo>
                    <a:pt x="70942" y="87439"/>
                  </a:lnTo>
                  <a:lnTo>
                    <a:pt x="78778" y="89242"/>
                  </a:lnTo>
                  <a:lnTo>
                    <a:pt x="90665" y="81813"/>
                  </a:lnTo>
                  <a:lnTo>
                    <a:pt x="92481" y="73977"/>
                  </a:lnTo>
                  <a:lnTo>
                    <a:pt x="61220" y="23964"/>
                  </a:lnTo>
                  <a:close/>
                </a:path>
                <a:path w="92710" h="1322070">
                  <a:moveTo>
                    <a:pt x="58940" y="23964"/>
                  </a:moveTo>
                  <a:lnTo>
                    <a:pt x="33540" y="23964"/>
                  </a:lnTo>
                  <a:lnTo>
                    <a:pt x="33540" y="68240"/>
                  </a:lnTo>
                  <a:lnTo>
                    <a:pt x="46240" y="47924"/>
                  </a:lnTo>
                  <a:lnTo>
                    <a:pt x="35471" y="30695"/>
                  </a:lnTo>
                  <a:lnTo>
                    <a:pt x="58940" y="30695"/>
                  </a:lnTo>
                  <a:lnTo>
                    <a:pt x="58940" y="23964"/>
                  </a:lnTo>
                  <a:close/>
                </a:path>
                <a:path w="92710" h="1322070">
                  <a:moveTo>
                    <a:pt x="58940" y="30695"/>
                  </a:moveTo>
                  <a:lnTo>
                    <a:pt x="57010" y="30695"/>
                  </a:lnTo>
                  <a:lnTo>
                    <a:pt x="46240" y="47924"/>
                  </a:lnTo>
                  <a:lnTo>
                    <a:pt x="58940" y="68240"/>
                  </a:lnTo>
                  <a:lnTo>
                    <a:pt x="58940" y="30695"/>
                  </a:lnTo>
                  <a:close/>
                </a:path>
                <a:path w="92710" h="1322070">
                  <a:moveTo>
                    <a:pt x="57010" y="30695"/>
                  </a:moveTo>
                  <a:lnTo>
                    <a:pt x="35471" y="30695"/>
                  </a:lnTo>
                  <a:lnTo>
                    <a:pt x="46240" y="47924"/>
                  </a:lnTo>
                  <a:lnTo>
                    <a:pt x="57010" y="30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72417" y="2524671"/>
              <a:ext cx="375920" cy="421005"/>
            </a:xfrm>
            <a:custGeom>
              <a:avLst/>
              <a:gdLst/>
              <a:ahLst/>
              <a:cxnLst/>
              <a:rect l="l" t="t" r="r" b="b"/>
              <a:pathLst>
                <a:path w="375920" h="421005">
                  <a:moveTo>
                    <a:pt x="375424" y="0"/>
                  </a:moveTo>
                  <a:lnTo>
                    <a:pt x="0" y="0"/>
                  </a:lnTo>
                  <a:lnTo>
                    <a:pt x="0" y="420573"/>
                  </a:lnTo>
                  <a:lnTo>
                    <a:pt x="375424" y="420573"/>
                  </a:lnTo>
                  <a:lnTo>
                    <a:pt x="375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88223" y="2206751"/>
            <a:ext cx="1207135" cy="558165"/>
            <a:chOff x="7888223" y="2206751"/>
            <a:chExt cx="1207135" cy="558165"/>
          </a:xfrm>
        </p:grpSpPr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8223" y="2206751"/>
              <a:ext cx="1207007" cy="55778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28305" y="2225903"/>
              <a:ext cx="1127125" cy="473075"/>
            </a:xfrm>
            <a:custGeom>
              <a:avLst/>
              <a:gdLst/>
              <a:ahLst/>
              <a:cxnLst/>
              <a:rect l="l" t="t" r="r" b="b"/>
              <a:pathLst>
                <a:path w="1127125" h="473075">
                  <a:moveTo>
                    <a:pt x="890498" y="0"/>
                  </a:moveTo>
                  <a:lnTo>
                    <a:pt x="890498" y="118148"/>
                  </a:lnTo>
                  <a:lnTo>
                    <a:pt x="0" y="118148"/>
                  </a:lnTo>
                  <a:lnTo>
                    <a:pt x="0" y="354444"/>
                  </a:lnTo>
                  <a:lnTo>
                    <a:pt x="890498" y="354444"/>
                  </a:lnTo>
                  <a:lnTo>
                    <a:pt x="890498" y="472592"/>
                  </a:lnTo>
                  <a:lnTo>
                    <a:pt x="1126794" y="236296"/>
                  </a:lnTo>
                  <a:lnTo>
                    <a:pt x="8904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9174480" y="2014727"/>
            <a:ext cx="1472565" cy="1515110"/>
            <a:chOff x="9174480" y="2014727"/>
            <a:chExt cx="1472565" cy="1515110"/>
          </a:xfrm>
        </p:grpSpPr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4480" y="2014727"/>
              <a:ext cx="1472183" cy="15148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223197" y="2157780"/>
              <a:ext cx="1255395" cy="1300480"/>
            </a:xfrm>
            <a:custGeom>
              <a:avLst/>
              <a:gdLst/>
              <a:ahLst/>
              <a:cxnLst/>
              <a:rect l="l" t="t" r="r" b="b"/>
              <a:pathLst>
                <a:path w="1255395" h="1300479">
                  <a:moveTo>
                    <a:pt x="1255191" y="0"/>
                  </a:moveTo>
                  <a:lnTo>
                    <a:pt x="0" y="0"/>
                  </a:lnTo>
                  <a:lnTo>
                    <a:pt x="0" y="1300429"/>
                  </a:lnTo>
                  <a:lnTo>
                    <a:pt x="1255191" y="1300429"/>
                  </a:lnTo>
                  <a:lnTo>
                    <a:pt x="125519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78389" y="2038654"/>
              <a:ext cx="119380" cy="1419860"/>
            </a:xfrm>
            <a:custGeom>
              <a:avLst/>
              <a:gdLst/>
              <a:ahLst/>
              <a:cxnLst/>
              <a:rect l="l" t="t" r="r" b="b"/>
              <a:pathLst>
                <a:path w="119379" h="1419860">
                  <a:moveTo>
                    <a:pt x="119125" y="0"/>
                  </a:moveTo>
                  <a:lnTo>
                    <a:pt x="0" y="119125"/>
                  </a:lnTo>
                  <a:lnTo>
                    <a:pt x="0" y="1419555"/>
                  </a:lnTo>
                  <a:lnTo>
                    <a:pt x="119125" y="1300429"/>
                  </a:lnTo>
                  <a:lnTo>
                    <a:pt x="119125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223197" y="2038654"/>
              <a:ext cx="1374775" cy="119380"/>
            </a:xfrm>
            <a:custGeom>
              <a:avLst/>
              <a:gdLst/>
              <a:ahLst/>
              <a:cxnLst/>
              <a:rect l="l" t="t" r="r" b="b"/>
              <a:pathLst>
                <a:path w="1374775" h="119380">
                  <a:moveTo>
                    <a:pt x="1374317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1255191" y="119125"/>
                  </a:lnTo>
                  <a:lnTo>
                    <a:pt x="1374317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223197" y="2038654"/>
              <a:ext cx="1374775" cy="1419860"/>
            </a:xfrm>
            <a:custGeom>
              <a:avLst/>
              <a:gdLst/>
              <a:ahLst/>
              <a:cxnLst/>
              <a:rect l="l" t="t" r="r" b="b"/>
              <a:pathLst>
                <a:path w="1374775" h="1419860">
                  <a:moveTo>
                    <a:pt x="0" y="119127"/>
                  </a:moveTo>
                  <a:lnTo>
                    <a:pt x="119127" y="0"/>
                  </a:lnTo>
                  <a:lnTo>
                    <a:pt x="1374320" y="0"/>
                  </a:lnTo>
                  <a:lnTo>
                    <a:pt x="1374320" y="1300430"/>
                  </a:lnTo>
                  <a:lnTo>
                    <a:pt x="1255200" y="1419550"/>
                  </a:lnTo>
                  <a:lnTo>
                    <a:pt x="0" y="1419550"/>
                  </a:lnTo>
                  <a:lnTo>
                    <a:pt x="0" y="119127"/>
                  </a:lnTo>
                  <a:close/>
                </a:path>
                <a:path w="1374775" h="1419860">
                  <a:moveTo>
                    <a:pt x="0" y="119127"/>
                  </a:moveTo>
                  <a:lnTo>
                    <a:pt x="1255200" y="119127"/>
                  </a:lnTo>
                  <a:lnTo>
                    <a:pt x="1374320" y="0"/>
                  </a:lnTo>
                </a:path>
                <a:path w="1374775" h="1419860">
                  <a:moveTo>
                    <a:pt x="1255200" y="119127"/>
                  </a:moveTo>
                  <a:lnTo>
                    <a:pt x="1255200" y="14195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1085576" y="2825495"/>
            <a:ext cx="692150" cy="668020"/>
            <a:chOff x="11085576" y="2825495"/>
            <a:chExt cx="692150" cy="668020"/>
          </a:xfrm>
        </p:grpSpPr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85576" y="2825495"/>
              <a:ext cx="691896" cy="66751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1133823" y="3228251"/>
              <a:ext cx="219075" cy="193040"/>
            </a:xfrm>
            <a:custGeom>
              <a:avLst/>
              <a:gdLst/>
              <a:ahLst/>
              <a:cxnLst/>
              <a:rect l="l" t="t" r="r" b="b"/>
              <a:pathLst>
                <a:path w="219075" h="193039">
                  <a:moveTo>
                    <a:pt x="218490" y="0"/>
                  </a:moveTo>
                  <a:lnTo>
                    <a:pt x="0" y="0"/>
                  </a:lnTo>
                  <a:lnTo>
                    <a:pt x="0" y="192506"/>
                  </a:lnTo>
                  <a:lnTo>
                    <a:pt x="218490" y="192506"/>
                  </a:lnTo>
                  <a:lnTo>
                    <a:pt x="21849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52314" y="2850083"/>
              <a:ext cx="378460" cy="570865"/>
            </a:xfrm>
            <a:custGeom>
              <a:avLst/>
              <a:gdLst/>
              <a:ahLst/>
              <a:cxnLst/>
              <a:rect l="l" t="t" r="r" b="b"/>
              <a:pathLst>
                <a:path w="378459" h="570864">
                  <a:moveTo>
                    <a:pt x="378155" y="0"/>
                  </a:moveTo>
                  <a:lnTo>
                    <a:pt x="0" y="378167"/>
                  </a:lnTo>
                  <a:lnTo>
                    <a:pt x="0" y="570674"/>
                  </a:lnTo>
                  <a:lnTo>
                    <a:pt x="378155" y="192519"/>
                  </a:lnTo>
                  <a:lnTo>
                    <a:pt x="378155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133823" y="2850083"/>
              <a:ext cx="596900" cy="378460"/>
            </a:xfrm>
            <a:custGeom>
              <a:avLst/>
              <a:gdLst/>
              <a:ahLst/>
              <a:cxnLst/>
              <a:rect l="l" t="t" r="r" b="b"/>
              <a:pathLst>
                <a:path w="596900" h="378460">
                  <a:moveTo>
                    <a:pt x="596646" y="0"/>
                  </a:moveTo>
                  <a:lnTo>
                    <a:pt x="378167" y="0"/>
                  </a:lnTo>
                  <a:lnTo>
                    <a:pt x="0" y="378167"/>
                  </a:lnTo>
                  <a:lnTo>
                    <a:pt x="218490" y="378167"/>
                  </a:lnTo>
                  <a:lnTo>
                    <a:pt x="596646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33823" y="2850083"/>
              <a:ext cx="596900" cy="570865"/>
            </a:xfrm>
            <a:custGeom>
              <a:avLst/>
              <a:gdLst/>
              <a:ahLst/>
              <a:cxnLst/>
              <a:rect l="l" t="t" r="r" b="b"/>
              <a:pathLst>
                <a:path w="596900" h="570864">
                  <a:moveTo>
                    <a:pt x="0" y="378164"/>
                  </a:moveTo>
                  <a:lnTo>
                    <a:pt x="378163" y="0"/>
                  </a:lnTo>
                  <a:lnTo>
                    <a:pt x="596647" y="0"/>
                  </a:lnTo>
                  <a:lnTo>
                    <a:pt x="596647" y="192511"/>
                  </a:lnTo>
                  <a:lnTo>
                    <a:pt x="218483" y="570675"/>
                  </a:lnTo>
                  <a:lnTo>
                    <a:pt x="0" y="570675"/>
                  </a:lnTo>
                  <a:lnTo>
                    <a:pt x="0" y="378164"/>
                  </a:lnTo>
                  <a:close/>
                </a:path>
                <a:path w="596900" h="570864">
                  <a:moveTo>
                    <a:pt x="0" y="378164"/>
                  </a:moveTo>
                  <a:lnTo>
                    <a:pt x="218483" y="378164"/>
                  </a:lnTo>
                  <a:lnTo>
                    <a:pt x="596647" y="0"/>
                  </a:lnTo>
                </a:path>
                <a:path w="596900" h="570864">
                  <a:moveTo>
                    <a:pt x="218483" y="378164"/>
                  </a:moveTo>
                  <a:lnTo>
                    <a:pt x="218483" y="5706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0919523" y="3146552"/>
            <a:ext cx="913130" cy="59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30"/>
              </a:lnSpc>
              <a:spcBef>
                <a:spcPts val="100"/>
              </a:spcBef>
              <a:tabLst>
                <a:tab pos="713740" algn="l"/>
              </a:tabLst>
            </a:pPr>
            <a:r>
              <a:rPr sz="2100" dirty="0">
                <a:latin typeface="Verdana"/>
                <a:cs typeface="Verdana"/>
              </a:rPr>
              <a:t>1	</a:t>
            </a:r>
            <a:r>
              <a:rPr sz="3150" baseline="1322" dirty="0">
                <a:latin typeface="Verdana"/>
                <a:cs typeface="Verdana"/>
              </a:rPr>
              <a:t>C</a:t>
            </a:r>
            <a:endParaRPr sz="3150" baseline="1322">
              <a:latin typeface="Verdana"/>
              <a:cs typeface="Verdana"/>
            </a:endParaRPr>
          </a:p>
          <a:p>
            <a:pPr marL="232410">
              <a:lnSpc>
                <a:spcPts val="2230"/>
              </a:lnSpc>
            </a:pPr>
            <a:r>
              <a:rPr sz="2100" dirty="0">
                <a:latin typeface="Verdana"/>
                <a:cs typeface="Verdana"/>
              </a:rPr>
              <a:t>1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793566" y="3442207"/>
            <a:ext cx="2082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924201" y="2689352"/>
            <a:ext cx="21145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R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496474" y="3308096"/>
            <a:ext cx="1955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1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52973" y="2558288"/>
            <a:ext cx="21145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999734" y="3507308"/>
            <a:ext cx="1254760" cy="421005"/>
            <a:chOff x="5999734" y="3507308"/>
            <a:chExt cx="1254760" cy="421005"/>
          </a:xfrm>
        </p:grpSpPr>
        <p:sp>
          <p:nvSpPr>
            <p:cNvPr id="87" name="object 87"/>
            <p:cNvSpPr/>
            <p:nvPr/>
          </p:nvSpPr>
          <p:spPr>
            <a:xfrm>
              <a:off x="5999734" y="3571849"/>
              <a:ext cx="1254760" cy="109855"/>
            </a:xfrm>
            <a:custGeom>
              <a:avLst/>
              <a:gdLst/>
              <a:ahLst/>
              <a:cxnLst/>
              <a:rect l="l" t="t" r="r" b="b"/>
              <a:pathLst>
                <a:path w="1254759" h="109854">
                  <a:moveTo>
                    <a:pt x="73240" y="17310"/>
                  </a:moveTo>
                  <a:lnTo>
                    <a:pt x="0" y="64693"/>
                  </a:lnTo>
                  <a:lnTo>
                    <a:pt x="74688" y="109778"/>
                  </a:lnTo>
                  <a:lnTo>
                    <a:pt x="82499" y="107848"/>
                  </a:lnTo>
                  <a:lnTo>
                    <a:pt x="89738" y="95834"/>
                  </a:lnTo>
                  <a:lnTo>
                    <a:pt x="87807" y="88023"/>
                  </a:lnTo>
                  <a:lnTo>
                    <a:pt x="69581" y="77025"/>
                  </a:lnTo>
                  <a:lnTo>
                    <a:pt x="24155" y="77025"/>
                  </a:lnTo>
                  <a:lnTo>
                    <a:pt x="23761" y="51625"/>
                  </a:lnTo>
                  <a:lnTo>
                    <a:pt x="68029" y="50933"/>
                  </a:lnTo>
                  <a:lnTo>
                    <a:pt x="87045" y="38633"/>
                  </a:lnTo>
                  <a:lnTo>
                    <a:pt x="88722" y="30772"/>
                  </a:lnTo>
                  <a:lnTo>
                    <a:pt x="81102" y="18999"/>
                  </a:lnTo>
                  <a:lnTo>
                    <a:pt x="73240" y="17310"/>
                  </a:lnTo>
                  <a:close/>
                </a:path>
                <a:path w="1254759" h="109854">
                  <a:moveTo>
                    <a:pt x="1234012" y="32753"/>
                  </a:moveTo>
                  <a:lnTo>
                    <a:pt x="1230261" y="32753"/>
                  </a:lnTo>
                  <a:lnTo>
                    <a:pt x="1230668" y="58153"/>
                  </a:lnTo>
                  <a:lnTo>
                    <a:pt x="1186369" y="58846"/>
                  </a:lnTo>
                  <a:lnTo>
                    <a:pt x="1167384" y="71145"/>
                  </a:lnTo>
                  <a:lnTo>
                    <a:pt x="1165694" y="79006"/>
                  </a:lnTo>
                  <a:lnTo>
                    <a:pt x="1173314" y="90779"/>
                  </a:lnTo>
                  <a:lnTo>
                    <a:pt x="1181176" y="92468"/>
                  </a:lnTo>
                  <a:lnTo>
                    <a:pt x="1254429" y="45072"/>
                  </a:lnTo>
                  <a:lnTo>
                    <a:pt x="1234012" y="32753"/>
                  </a:lnTo>
                  <a:close/>
                </a:path>
                <a:path w="1254759" h="109854">
                  <a:moveTo>
                    <a:pt x="68029" y="50933"/>
                  </a:moveTo>
                  <a:lnTo>
                    <a:pt x="23761" y="51625"/>
                  </a:lnTo>
                  <a:lnTo>
                    <a:pt x="24155" y="77025"/>
                  </a:lnTo>
                  <a:lnTo>
                    <a:pt x="68433" y="76332"/>
                  </a:lnTo>
                  <a:lnTo>
                    <a:pt x="66192" y="74980"/>
                  </a:lnTo>
                  <a:lnTo>
                    <a:pt x="30848" y="74980"/>
                  </a:lnTo>
                  <a:lnTo>
                    <a:pt x="30518" y="53454"/>
                  </a:lnTo>
                  <a:lnTo>
                    <a:pt x="64130" y="53454"/>
                  </a:lnTo>
                  <a:lnTo>
                    <a:pt x="68029" y="50933"/>
                  </a:lnTo>
                  <a:close/>
                </a:path>
                <a:path w="1254759" h="109854">
                  <a:moveTo>
                    <a:pt x="68433" y="76332"/>
                  </a:moveTo>
                  <a:lnTo>
                    <a:pt x="24155" y="77025"/>
                  </a:lnTo>
                  <a:lnTo>
                    <a:pt x="69581" y="77025"/>
                  </a:lnTo>
                  <a:lnTo>
                    <a:pt x="68433" y="76332"/>
                  </a:lnTo>
                  <a:close/>
                </a:path>
                <a:path w="1254759" h="109854">
                  <a:moveTo>
                    <a:pt x="1185983" y="33445"/>
                  </a:moveTo>
                  <a:lnTo>
                    <a:pt x="68029" y="50933"/>
                  </a:lnTo>
                  <a:lnTo>
                    <a:pt x="47907" y="63947"/>
                  </a:lnTo>
                  <a:lnTo>
                    <a:pt x="68433" y="76332"/>
                  </a:lnTo>
                  <a:lnTo>
                    <a:pt x="1186369" y="58846"/>
                  </a:lnTo>
                  <a:lnTo>
                    <a:pt x="1206499" y="45825"/>
                  </a:lnTo>
                  <a:lnTo>
                    <a:pt x="1185983" y="33445"/>
                  </a:lnTo>
                  <a:close/>
                </a:path>
                <a:path w="1254759" h="109854">
                  <a:moveTo>
                    <a:pt x="30518" y="53454"/>
                  </a:moveTo>
                  <a:lnTo>
                    <a:pt x="30848" y="74980"/>
                  </a:lnTo>
                  <a:lnTo>
                    <a:pt x="47907" y="63947"/>
                  </a:lnTo>
                  <a:lnTo>
                    <a:pt x="30518" y="53454"/>
                  </a:lnTo>
                  <a:close/>
                </a:path>
                <a:path w="1254759" h="109854">
                  <a:moveTo>
                    <a:pt x="47907" y="63947"/>
                  </a:moveTo>
                  <a:lnTo>
                    <a:pt x="30848" y="74980"/>
                  </a:lnTo>
                  <a:lnTo>
                    <a:pt x="66192" y="74980"/>
                  </a:lnTo>
                  <a:lnTo>
                    <a:pt x="47907" y="63947"/>
                  </a:lnTo>
                  <a:close/>
                </a:path>
                <a:path w="1254759" h="109854">
                  <a:moveTo>
                    <a:pt x="64130" y="53454"/>
                  </a:moveTo>
                  <a:lnTo>
                    <a:pt x="30518" y="53454"/>
                  </a:lnTo>
                  <a:lnTo>
                    <a:pt x="47907" y="63947"/>
                  </a:lnTo>
                  <a:lnTo>
                    <a:pt x="64130" y="53454"/>
                  </a:lnTo>
                  <a:close/>
                </a:path>
                <a:path w="1254759" h="109854">
                  <a:moveTo>
                    <a:pt x="1206499" y="45825"/>
                  </a:moveTo>
                  <a:lnTo>
                    <a:pt x="1186369" y="58846"/>
                  </a:lnTo>
                  <a:lnTo>
                    <a:pt x="1230668" y="58153"/>
                  </a:lnTo>
                  <a:lnTo>
                    <a:pt x="1230638" y="56324"/>
                  </a:lnTo>
                  <a:lnTo>
                    <a:pt x="1223898" y="56324"/>
                  </a:lnTo>
                  <a:lnTo>
                    <a:pt x="1206499" y="45825"/>
                  </a:lnTo>
                  <a:close/>
                </a:path>
                <a:path w="1254759" h="109854">
                  <a:moveTo>
                    <a:pt x="1223568" y="34785"/>
                  </a:moveTo>
                  <a:lnTo>
                    <a:pt x="1206499" y="45825"/>
                  </a:lnTo>
                  <a:lnTo>
                    <a:pt x="1223898" y="56324"/>
                  </a:lnTo>
                  <a:lnTo>
                    <a:pt x="1223568" y="34785"/>
                  </a:lnTo>
                  <a:close/>
                </a:path>
                <a:path w="1254759" h="109854">
                  <a:moveTo>
                    <a:pt x="1230294" y="34785"/>
                  </a:moveTo>
                  <a:lnTo>
                    <a:pt x="1223568" y="34785"/>
                  </a:lnTo>
                  <a:lnTo>
                    <a:pt x="1223898" y="56324"/>
                  </a:lnTo>
                  <a:lnTo>
                    <a:pt x="1230638" y="56324"/>
                  </a:lnTo>
                  <a:lnTo>
                    <a:pt x="1230294" y="34785"/>
                  </a:lnTo>
                  <a:close/>
                </a:path>
                <a:path w="1254759" h="109854">
                  <a:moveTo>
                    <a:pt x="1230261" y="32753"/>
                  </a:moveTo>
                  <a:lnTo>
                    <a:pt x="1185983" y="33445"/>
                  </a:lnTo>
                  <a:lnTo>
                    <a:pt x="1206499" y="45825"/>
                  </a:lnTo>
                  <a:lnTo>
                    <a:pt x="1223568" y="34785"/>
                  </a:lnTo>
                  <a:lnTo>
                    <a:pt x="1230294" y="34785"/>
                  </a:lnTo>
                  <a:lnTo>
                    <a:pt x="1230261" y="32753"/>
                  </a:lnTo>
                  <a:close/>
                </a:path>
                <a:path w="1254759" h="109854">
                  <a:moveTo>
                    <a:pt x="1179728" y="0"/>
                  </a:moveTo>
                  <a:lnTo>
                    <a:pt x="1171930" y="1930"/>
                  </a:lnTo>
                  <a:lnTo>
                    <a:pt x="1164678" y="13944"/>
                  </a:lnTo>
                  <a:lnTo>
                    <a:pt x="1166609" y="21755"/>
                  </a:lnTo>
                  <a:lnTo>
                    <a:pt x="1185983" y="33445"/>
                  </a:lnTo>
                  <a:lnTo>
                    <a:pt x="1230261" y="32753"/>
                  </a:lnTo>
                  <a:lnTo>
                    <a:pt x="1234012" y="32753"/>
                  </a:lnTo>
                  <a:lnTo>
                    <a:pt x="11797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51168" y="3507308"/>
              <a:ext cx="372745" cy="421005"/>
            </a:xfrm>
            <a:custGeom>
              <a:avLst/>
              <a:gdLst/>
              <a:ahLst/>
              <a:cxnLst/>
              <a:rect l="l" t="t" r="r" b="b"/>
              <a:pathLst>
                <a:path w="372745" h="421004">
                  <a:moveTo>
                    <a:pt x="372211" y="0"/>
                  </a:moveTo>
                  <a:lnTo>
                    <a:pt x="0" y="0"/>
                  </a:lnTo>
                  <a:lnTo>
                    <a:pt x="0" y="420560"/>
                  </a:lnTo>
                  <a:lnTo>
                    <a:pt x="372211" y="420560"/>
                  </a:lnTo>
                  <a:lnTo>
                    <a:pt x="372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6531698" y="3539744"/>
            <a:ext cx="2082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392543" y="3179940"/>
            <a:ext cx="452755" cy="490855"/>
          </a:xfrm>
          <a:custGeom>
            <a:avLst/>
            <a:gdLst/>
            <a:ahLst/>
            <a:cxnLst/>
            <a:rect l="l" t="t" r="r" b="b"/>
            <a:pathLst>
              <a:path w="452754" h="490854">
                <a:moveTo>
                  <a:pt x="22834" y="400291"/>
                </a:moveTo>
                <a:lnTo>
                  <a:pt x="16192" y="404825"/>
                </a:lnTo>
                <a:lnTo>
                  <a:pt x="0" y="490550"/>
                </a:lnTo>
                <a:lnTo>
                  <a:pt x="32879" y="481558"/>
                </a:lnTo>
                <a:lnTo>
                  <a:pt x="25590" y="481558"/>
                </a:lnTo>
                <a:lnTo>
                  <a:pt x="6921" y="464324"/>
                </a:lnTo>
                <a:lnTo>
                  <a:pt x="36960" y="431773"/>
                </a:lnTo>
                <a:lnTo>
                  <a:pt x="41160" y="409536"/>
                </a:lnTo>
                <a:lnTo>
                  <a:pt x="36626" y="402894"/>
                </a:lnTo>
                <a:lnTo>
                  <a:pt x="22834" y="400291"/>
                </a:lnTo>
                <a:close/>
              </a:path>
              <a:path w="452754" h="490854">
                <a:moveTo>
                  <a:pt x="36960" y="431773"/>
                </a:moveTo>
                <a:lnTo>
                  <a:pt x="6921" y="464324"/>
                </a:lnTo>
                <a:lnTo>
                  <a:pt x="25590" y="481558"/>
                </a:lnTo>
                <a:lnTo>
                  <a:pt x="31368" y="475297"/>
                </a:lnTo>
                <a:lnTo>
                  <a:pt x="28740" y="475297"/>
                </a:lnTo>
                <a:lnTo>
                  <a:pt x="12903" y="460692"/>
                </a:lnTo>
                <a:lnTo>
                  <a:pt x="32511" y="455330"/>
                </a:lnTo>
                <a:lnTo>
                  <a:pt x="36960" y="431773"/>
                </a:lnTo>
                <a:close/>
              </a:path>
              <a:path w="452754" h="490854">
                <a:moveTo>
                  <a:pt x="77457" y="443039"/>
                </a:moveTo>
                <a:lnTo>
                  <a:pt x="55626" y="449009"/>
                </a:lnTo>
                <a:lnTo>
                  <a:pt x="25590" y="481558"/>
                </a:lnTo>
                <a:lnTo>
                  <a:pt x="32879" y="481558"/>
                </a:lnTo>
                <a:lnTo>
                  <a:pt x="84150" y="467537"/>
                </a:lnTo>
                <a:lnTo>
                  <a:pt x="88137" y="460552"/>
                </a:lnTo>
                <a:lnTo>
                  <a:pt x="84442" y="447027"/>
                </a:lnTo>
                <a:lnTo>
                  <a:pt x="77457" y="443039"/>
                </a:lnTo>
                <a:close/>
              </a:path>
              <a:path w="452754" h="490854">
                <a:moveTo>
                  <a:pt x="32511" y="455330"/>
                </a:moveTo>
                <a:lnTo>
                  <a:pt x="12903" y="460692"/>
                </a:lnTo>
                <a:lnTo>
                  <a:pt x="28740" y="475297"/>
                </a:lnTo>
                <a:lnTo>
                  <a:pt x="32511" y="455330"/>
                </a:lnTo>
                <a:close/>
              </a:path>
              <a:path w="452754" h="490854">
                <a:moveTo>
                  <a:pt x="55626" y="449009"/>
                </a:moveTo>
                <a:lnTo>
                  <a:pt x="32511" y="455330"/>
                </a:lnTo>
                <a:lnTo>
                  <a:pt x="28740" y="475297"/>
                </a:lnTo>
                <a:lnTo>
                  <a:pt x="31368" y="475297"/>
                </a:lnTo>
                <a:lnTo>
                  <a:pt x="55626" y="449009"/>
                </a:lnTo>
                <a:close/>
              </a:path>
              <a:path w="452754" h="490854">
                <a:moveTo>
                  <a:pt x="420193" y="35216"/>
                </a:moveTo>
                <a:lnTo>
                  <a:pt x="397079" y="41536"/>
                </a:lnTo>
                <a:lnTo>
                  <a:pt x="36960" y="431773"/>
                </a:lnTo>
                <a:lnTo>
                  <a:pt x="32511" y="455330"/>
                </a:lnTo>
                <a:lnTo>
                  <a:pt x="55626" y="449009"/>
                </a:lnTo>
                <a:lnTo>
                  <a:pt x="415746" y="58760"/>
                </a:lnTo>
                <a:lnTo>
                  <a:pt x="420193" y="35216"/>
                </a:lnTo>
                <a:close/>
              </a:path>
              <a:path w="452754" h="490854">
                <a:moveTo>
                  <a:pt x="450989" y="9004"/>
                </a:moveTo>
                <a:lnTo>
                  <a:pt x="427100" y="9004"/>
                </a:lnTo>
                <a:lnTo>
                  <a:pt x="445770" y="26225"/>
                </a:lnTo>
                <a:lnTo>
                  <a:pt x="415746" y="58760"/>
                </a:lnTo>
                <a:lnTo>
                  <a:pt x="411543" y="81013"/>
                </a:lnTo>
                <a:lnTo>
                  <a:pt x="416064" y="87655"/>
                </a:lnTo>
                <a:lnTo>
                  <a:pt x="429856" y="90258"/>
                </a:lnTo>
                <a:lnTo>
                  <a:pt x="436499" y="85725"/>
                </a:lnTo>
                <a:lnTo>
                  <a:pt x="450989" y="9004"/>
                </a:lnTo>
                <a:close/>
              </a:path>
              <a:path w="452754" h="490854">
                <a:moveTo>
                  <a:pt x="433874" y="15252"/>
                </a:moveTo>
                <a:lnTo>
                  <a:pt x="423964" y="15252"/>
                </a:lnTo>
                <a:lnTo>
                  <a:pt x="439788" y="29857"/>
                </a:lnTo>
                <a:lnTo>
                  <a:pt x="420193" y="35216"/>
                </a:lnTo>
                <a:lnTo>
                  <a:pt x="415746" y="58760"/>
                </a:lnTo>
                <a:lnTo>
                  <a:pt x="445770" y="26225"/>
                </a:lnTo>
                <a:lnTo>
                  <a:pt x="433874" y="15252"/>
                </a:lnTo>
                <a:close/>
              </a:path>
              <a:path w="452754" h="490854">
                <a:moveTo>
                  <a:pt x="452691" y="0"/>
                </a:moveTo>
                <a:lnTo>
                  <a:pt x="368541" y="23012"/>
                </a:lnTo>
                <a:lnTo>
                  <a:pt x="364553" y="29997"/>
                </a:lnTo>
                <a:lnTo>
                  <a:pt x="368249" y="43522"/>
                </a:lnTo>
                <a:lnTo>
                  <a:pt x="375234" y="47510"/>
                </a:lnTo>
                <a:lnTo>
                  <a:pt x="397079" y="41536"/>
                </a:lnTo>
                <a:lnTo>
                  <a:pt x="427100" y="9004"/>
                </a:lnTo>
                <a:lnTo>
                  <a:pt x="450989" y="9004"/>
                </a:lnTo>
                <a:lnTo>
                  <a:pt x="452691" y="0"/>
                </a:lnTo>
                <a:close/>
              </a:path>
              <a:path w="452754" h="490854">
                <a:moveTo>
                  <a:pt x="427100" y="9004"/>
                </a:moveTo>
                <a:lnTo>
                  <a:pt x="397079" y="41536"/>
                </a:lnTo>
                <a:lnTo>
                  <a:pt x="420193" y="35216"/>
                </a:lnTo>
                <a:lnTo>
                  <a:pt x="423964" y="15252"/>
                </a:lnTo>
                <a:lnTo>
                  <a:pt x="433874" y="15252"/>
                </a:lnTo>
                <a:lnTo>
                  <a:pt x="427100" y="9004"/>
                </a:lnTo>
                <a:close/>
              </a:path>
              <a:path w="452754" h="490854">
                <a:moveTo>
                  <a:pt x="423964" y="15252"/>
                </a:moveTo>
                <a:lnTo>
                  <a:pt x="420193" y="35216"/>
                </a:lnTo>
                <a:lnTo>
                  <a:pt x="439788" y="29857"/>
                </a:lnTo>
                <a:lnTo>
                  <a:pt x="423964" y="15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505382" y="3250603"/>
            <a:ext cx="191135" cy="328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ct val="100000"/>
              </a:lnSpc>
            </a:pPr>
            <a:r>
              <a:rPr sz="2100" dirty="0">
                <a:latin typeface="Verdana"/>
                <a:cs typeface="Verdana"/>
              </a:rPr>
              <a:t>C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919997" y="1062314"/>
            <a:ext cx="9157335" cy="139192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320"/>
              </a:spcBef>
              <a:tabLst>
                <a:tab pos="4654550" algn="l"/>
              </a:tabLst>
            </a:pPr>
            <a:r>
              <a:rPr sz="3000" b="1" spc="-7" baseline="1388" dirty="0">
                <a:latin typeface="Verdana"/>
                <a:cs typeface="Verdana"/>
              </a:rPr>
              <a:t>Network</a:t>
            </a:r>
            <a:r>
              <a:rPr sz="3000" b="1" baseline="1388" dirty="0">
                <a:latin typeface="Verdana"/>
                <a:cs typeface="Verdana"/>
              </a:rPr>
              <a:t> Pruning	</a:t>
            </a:r>
            <a:r>
              <a:rPr sz="2000" b="1" dirty="0">
                <a:latin typeface="Verdana"/>
                <a:cs typeface="Verdana"/>
              </a:rPr>
              <a:t>Efficient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Network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Architectures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2223770" algn="l"/>
              </a:tabLst>
            </a:pPr>
            <a:r>
              <a:rPr sz="1000" spc="-20" dirty="0">
                <a:latin typeface="Arial MT"/>
                <a:cs typeface="Arial MT"/>
              </a:rPr>
              <a:t>before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pruning	</a:t>
            </a:r>
            <a:r>
              <a:rPr sz="1000" spc="-15" dirty="0">
                <a:latin typeface="Arial MT"/>
                <a:cs typeface="Arial MT"/>
              </a:rPr>
              <a:t>after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pruning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 MT"/>
              <a:cs typeface="Arial MT"/>
            </a:endParaRPr>
          </a:p>
          <a:p>
            <a:pPr marL="1175385" marR="7451725">
              <a:lnSpc>
                <a:spcPct val="101899"/>
              </a:lnSpc>
            </a:pPr>
            <a:r>
              <a:rPr sz="1000" spc="-20" dirty="0">
                <a:latin typeface="Arial MT"/>
                <a:cs typeface="Arial MT"/>
              </a:rPr>
              <a:t>pruning </a:t>
            </a:r>
            <a:r>
              <a:rPr sz="1000" spc="-15" dirty="0">
                <a:latin typeface="Arial MT"/>
                <a:cs typeface="Arial MT"/>
              </a:rPr>
              <a:t> synapses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1724164" y="4379036"/>
          <a:ext cx="524254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383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F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1724164" y="5052466"/>
          <a:ext cx="1493519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FC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object 95"/>
          <p:cNvSpPr txBox="1"/>
          <p:nvPr/>
        </p:nvSpPr>
        <p:spPr>
          <a:xfrm>
            <a:off x="275940" y="3942588"/>
            <a:ext cx="4617720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34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-5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Precision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dirty="0">
                <a:latin typeface="Verdana"/>
                <a:cs typeface="Verdana"/>
              </a:rPr>
              <a:t>32-bit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float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25695" y="5092700"/>
            <a:ext cx="1209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8-bit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fixed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724164" y="5627894"/>
            <a:ext cx="193040" cy="452120"/>
            <a:chOff x="1724164" y="5627894"/>
            <a:chExt cx="193040" cy="452120"/>
          </a:xfrm>
        </p:grpSpPr>
        <p:sp>
          <p:nvSpPr>
            <p:cNvPr id="98" name="object 98"/>
            <p:cNvSpPr/>
            <p:nvPr/>
          </p:nvSpPr>
          <p:spPr>
            <a:xfrm>
              <a:off x="1730514" y="5634244"/>
              <a:ext cx="180340" cy="426720"/>
            </a:xfrm>
            <a:custGeom>
              <a:avLst/>
              <a:gdLst/>
              <a:ahLst/>
              <a:cxnLst/>
              <a:rect l="l" t="t" r="r" b="b"/>
              <a:pathLst>
                <a:path w="180339" h="426720">
                  <a:moveTo>
                    <a:pt x="180022" y="0"/>
                  </a:moveTo>
                  <a:lnTo>
                    <a:pt x="0" y="0"/>
                  </a:lnTo>
                  <a:lnTo>
                    <a:pt x="0" y="426720"/>
                  </a:lnTo>
                  <a:lnTo>
                    <a:pt x="180022" y="426720"/>
                  </a:lnTo>
                  <a:lnTo>
                    <a:pt x="180022" y="0"/>
                  </a:lnTo>
                  <a:close/>
                </a:path>
              </a:pathLst>
            </a:custGeom>
            <a:solidFill>
              <a:srgbClr val="0B52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30514" y="5627894"/>
              <a:ext cx="180340" cy="452120"/>
            </a:xfrm>
            <a:custGeom>
              <a:avLst/>
              <a:gdLst/>
              <a:ahLst/>
              <a:cxnLst/>
              <a:rect l="l" t="t" r="r" b="b"/>
              <a:pathLst>
                <a:path w="180339" h="452120">
                  <a:moveTo>
                    <a:pt x="0" y="0"/>
                  </a:moveTo>
                  <a:lnTo>
                    <a:pt x="0" y="452120"/>
                  </a:lnTo>
                </a:path>
                <a:path w="180339" h="452120">
                  <a:moveTo>
                    <a:pt x="180016" y="0"/>
                  </a:moveTo>
                  <a:lnTo>
                    <a:pt x="180016" y="45212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4164" y="5627894"/>
              <a:ext cx="193040" cy="12700"/>
            </a:xfrm>
            <a:custGeom>
              <a:avLst/>
              <a:gdLst/>
              <a:ahLst/>
              <a:cxnLst/>
              <a:rect l="l" t="t" r="r" b="b"/>
              <a:pathLst>
                <a:path w="193039" h="12700">
                  <a:moveTo>
                    <a:pt x="0" y="0"/>
                  </a:moveTo>
                  <a:lnTo>
                    <a:pt x="192716" y="0"/>
                  </a:lnTo>
                  <a:lnTo>
                    <a:pt x="1927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4164" y="6060964"/>
              <a:ext cx="193040" cy="0"/>
            </a:xfrm>
            <a:custGeom>
              <a:avLst/>
              <a:gdLst/>
              <a:ahLst/>
              <a:cxnLst/>
              <a:rect l="l" t="t" r="r" b="b"/>
              <a:pathLst>
                <a:path w="193039">
                  <a:moveTo>
                    <a:pt x="0" y="0"/>
                  </a:moveTo>
                  <a:lnTo>
                    <a:pt x="192716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97287" y="5682996"/>
            <a:ext cx="1407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2060" algn="l"/>
              </a:tabLst>
            </a:pPr>
            <a:r>
              <a:rPr sz="1800" dirty="0">
                <a:latin typeface="Verdana"/>
                <a:cs typeface="Verdana"/>
              </a:rPr>
              <a:t>B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5" dirty="0">
                <a:latin typeface="Verdana"/>
                <a:cs typeface="Verdana"/>
              </a:rPr>
              <a:t>n</a:t>
            </a:r>
            <a:r>
              <a:rPr sz="1800" spc="-10" dirty="0">
                <a:latin typeface="Verdana"/>
                <a:cs typeface="Verdana"/>
              </a:rPr>
              <a:t>ar</a:t>
            </a:r>
            <a:r>
              <a:rPr sz="1800" dirty="0">
                <a:latin typeface="Verdana"/>
                <a:cs typeface="Verdana"/>
              </a:rPr>
              <a:t>y	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117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156932" y="4679251"/>
            <a:ext cx="4736465" cy="10160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16205" marR="108585" indent="101600">
              <a:lnSpc>
                <a:spcPct val="100000"/>
              </a:lnSpc>
              <a:spcBef>
                <a:spcPts val="370"/>
              </a:spcBef>
            </a:pPr>
            <a:r>
              <a:rPr sz="2000" dirty="0">
                <a:latin typeface="Verdana"/>
                <a:cs typeface="Verdana"/>
              </a:rPr>
              <a:t>No </a:t>
            </a:r>
            <a:r>
              <a:rPr sz="2000" spc="-10" dirty="0">
                <a:latin typeface="Verdana"/>
                <a:cs typeface="Verdana"/>
              </a:rPr>
              <a:t>guarantee </a:t>
            </a:r>
            <a:r>
              <a:rPr sz="2000" spc="-5" dirty="0">
                <a:latin typeface="Verdana"/>
                <a:cs typeface="Verdana"/>
              </a:rPr>
              <a:t>that DNN algorithm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designer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will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use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given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approach.</a:t>
            </a:r>
            <a:endParaRPr sz="2000">
              <a:latin typeface="Verdana"/>
              <a:cs typeface="Verdana"/>
            </a:endParaRPr>
          </a:p>
          <a:p>
            <a:pPr marL="274955">
              <a:lnSpc>
                <a:spcPct val="100000"/>
              </a:lnSpc>
            </a:pPr>
            <a:r>
              <a:rPr sz="2000" b="1" spc="-5" dirty="0">
                <a:latin typeface="Verdana"/>
                <a:cs typeface="Verdana"/>
              </a:rPr>
              <a:t>Need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flexible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DNN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processor!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003766" y="5786628"/>
            <a:ext cx="270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Chen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SysML</a:t>
            </a:r>
            <a:r>
              <a:rPr sz="2000" i="1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2018]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3973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Limitations</a:t>
            </a:r>
            <a:r>
              <a:rPr spc="-15" dirty="0"/>
              <a:t> </a:t>
            </a:r>
            <a:r>
              <a:rPr dirty="0"/>
              <a:t>of </a:t>
            </a:r>
            <a:r>
              <a:rPr spc="-5" dirty="0"/>
              <a:t>Existing</a:t>
            </a:r>
            <a:r>
              <a:rPr spc="-15" dirty="0"/>
              <a:t> </a:t>
            </a:r>
            <a:r>
              <a:rPr spc="-5" dirty="0"/>
              <a:t>DNN</a:t>
            </a:r>
            <a:r>
              <a:rPr spc="-10" dirty="0"/>
              <a:t> </a:t>
            </a:r>
            <a:r>
              <a:rPr spc="-5" dirty="0"/>
              <a:t>Processors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89" y="1346708"/>
            <a:ext cx="10643870" cy="11931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2600" marR="5080" indent="-469900">
              <a:lnSpc>
                <a:spcPct val="100800"/>
              </a:lnSpc>
              <a:spcBef>
                <a:spcPts val="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Specialized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processors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often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rely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certain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properties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order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achieve</a:t>
            </a:r>
            <a:r>
              <a:rPr sz="2400" dirty="0">
                <a:latin typeface="Verdana"/>
                <a:cs typeface="Verdana"/>
              </a:rPr>
              <a:t> high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energy-efficiency</a:t>
            </a:r>
            <a:endParaRPr sz="2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3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Example: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Reduce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memory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access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amortizing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across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PE</a:t>
            </a:r>
            <a:r>
              <a:rPr sz="2400" spc="-5" dirty="0">
                <a:latin typeface="Verdana"/>
                <a:cs typeface="Verdana"/>
              </a:rPr>
              <a:t> array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9561" y="3826446"/>
            <a:ext cx="2535555" cy="2011045"/>
          </a:xfrm>
          <a:custGeom>
            <a:avLst/>
            <a:gdLst/>
            <a:ahLst/>
            <a:cxnLst/>
            <a:rect l="l" t="t" r="r" b="b"/>
            <a:pathLst>
              <a:path w="2535554" h="2011045">
                <a:moveTo>
                  <a:pt x="0" y="0"/>
                </a:moveTo>
                <a:lnTo>
                  <a:pt x="2535131" y="0"/>
                </a:lnTo>
                <a:lnTo>
                  <a:pt x="2535131" y="2010721"/>
                </a:lnTo>
                <a:lnTo>
                  <a:pt x="0" y="201072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1061" y="4668011"/>
            <a:ext cx="1091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PE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array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1978" y="3826446"/>
            <a:ext cx="1433195" cy="2011045"/>
          </a:xfrm>
          <a:custGeom>
            <a:avLst/>
            <a:gdLst/>
            <a:ahLst/>
            <a:cxnLst/>
            <a:rect l="l" t="t" r="r" b="b"/>
            <a:pathLst>
              <a:path w="1433195" h="2011045">
                <a:moveTo>
                  <a:pt x="1432991" y="0"/>
                </a:moveTo>
                <a:lnTo>
                  <a:pt x="0" y="0"/>
                </a:lnTo>
                <a:lnTo>
                  <a:pt x="0" y="2010726"/>
                </a:lnTo>
                <a:lnTo>
                  <a:pt x="1432991" y="2010726"/>
                </a:lnTo>
                <a:lnTo>
                  <a:pt x="143299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21978" y="3826446"/>
            <a:ext cx="1433195" cy="201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Times New Roman"/>
              <a:cs typeface="Times New Roman"/>
            </a:endParaRPr>
          </a:p>
          <a:p>
            <a:pPr marL="255904" marR="247650" indent="64135">
              <a:lnSpc>
                <a:spcPts val="2110"/>
              </a:lnSpc>
            </a:pP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Weight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mo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25314" y="2696222"/>
            <a:ext cx="2544445" cy="946785"/>
            <a:chOff x="4625314" y="2696222"/>
            <a:chExt cx="2544445" cy="946785"/>
          </a:xfrm>
        </p:grpSpPr>
        <p:sp>
          <p:nvSpPr>
            <p:cNvPr id="9" name="object 9"/>
            <p:cNvSpPr/>
            <p:nvPr/>
          </p:nvSpPr>
          <p:spPr>
            <a:xfrm>
              <a:off x="4638014" y="2708922"/>
              <a:ext cx="2519045" cy="921385"/>
            </a:xfrm>
            <a:custGeom>
              <a:avLst/>
              <a:gdLst/>
              <a:ahLst/>
              <a:cxnLst/>
              <a:rect l="l" t="t" r="r" b="b"/>
              <a:pathLst>
                <a:path w="2519045" h="921385">
                  <a:moveTo>
                    <a:pt x="2518422" y="0"/>
                  </a:moveTo>
                  <a:lnTo>
                    <a:pt x="0" y="0"/>
                  </a:lnTo>
                  <a:lnTo>
                    <a:pt x="0" y="920991"/>
                  </a:lnTo>
                  <a:lnTo>
                    <a:pt x="2518422" y="920991"/>
                  </a:lnTo>
                  <a:lnTo>
                    <a:pt x="2518422" y="0"/>
                  </a:lnTo>
                  <a:close/>
                </a:path>
              </a:pathLst>
            </a:custGeom>
            <a:solidFill>
              <a:srgbClr val="2A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8014" y="2708922"/>
              <a:ext cx="2519045" cy="921385"/>
            </a:xfrm>
            <a:custGeom>
              <a:avLst/>
              <a:gdLst/>
              <a:ahLst/>
              <a:cxnLst/>
              <a:rect l="l" t="t" r="r" b="b"/>
              <a:pathLst>
                <a:path w="2519045" h="921385">
                  <a:moveTo>
                    <a:pt x="0" y="0"/>
                  </a:moveTo>
                  <a:lnTo>
                    <a:pt x="2518421" y="0"/>
                  </a:lnTo>
                  <a:lnTo>
                    <a:pt x="2518421" y="920995"/>
                  </a:lnTo>
                  <a:lnTo>
                    <a:pt x="0" y="92099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A56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25314" y="2696222"/>
            <a:ext cx="2544445" cy="9467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758825" marR="634365" indent="-116205">
              <a:lnSpc>
                <a:spcPct val="100000"/>
              </a:lnSpc>
              <a:spcBef>
                <a:spcPts val="1320"/>
              </a:spcBef>
            </a:pP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Memory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2335" y="3962400"/>
            <a:ext cx="3429000" cy="311150"/>
            <a:chOff x="4212335" y="3962400"/>
            <a:chExt cx="3429000" cy="3111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335" y="3962400"/>
              <a:ext cx="3429000" cy="3108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54969" y="4039628"/>
              <a:ext cx="3230880" cy="118110"/>
            </a:xfrm>
            <a:custGeom>
              <a:avLst/>
              <a:gdLst/>
              <a:ahLst/>
              <a:cxnLst/>
              <a:rect l="l" t="t" r="r" b="b"/>
              <a:pathLst>
                <a:path w="3230879" h="118110">
                  <a:moveTo>
                    <a:pt x="3180206" y="58951"/>
                  </a:moveTo>
                  <a:lnTo>
                    <a:pt x="3116757" y="95961"/>
                  </a:lnTo>
                  <a:lnTo>
                    <a:pt x="3114713" y="103746"/>
                  </a:lnTo>
                  <a:lnTo>
                    <a:pt x="3121774" y="115862"/>
                  </a:lnTo>
                  <a:lnTo>
                    <a:pt x="3129546" y="117906"/>
                  </a:lnTo>
                  <a:lnTo>
                    <a:pt x="3208841" y="71653"/>
                  </a:lnTo>
                  <a:lnTo>
                    <a:pt x="3205416" y="71653"/>
                  </a:lnTo>
                  <a:lnTo>
                    <a:pt x="3205416" y="69926"/>
                  </a:lnTo>
                  <a:lnTo>
                    <a:pt x="3199015" y="69926"/>
                  </a:lnTo>
                  <a:lnTo>
                    <a:pt x="3180206" y="58951"/>
                  </a:lnTo>
                  <a:close/>
                </a:path>
                <a:path w="3230879" h="118110">
                  <a:moveTo>
                    <a:pt x="3158441" y="46253"/>
                  </a:moveTo>
                  <a:lnTo>
                    <a:pt x="0" y="46253"/>
                  </a:lnTo>
                  <a:lnTo>
                    <a:pt x="0" y="71653"/>
                  </a:lnTo>
                  <a:lnTo>
                    <a:pt x="3158431" y="71653"/>
                  </a:lnTo>
                  <a:lnTo>
                    <a:pt x="3180206" y="58951"/>
                  </a:lnTo>
                  <a:lnTo>
                    <a:pt x="3158441" y="46253"/>
                  </a:lnTo>
                  <a:close/>
                </a:path>
                <a:path w="3230879" h="118110">
                  <a:moveTo>
                    <a:pt x="3208845" y="46253"/>
                  </a:moveTo>
                  <a:lnTo>
                    <a:pt x="3205416" y="46253"/>
                  </a:lnTo>
                  <a:lnTo>
                    <a:pt x="3205416" y="71653"/>
                  </a:lnTo>
                  <a:lnTo>
                    <a:pt x="3208841" y="71653"/>
                  </a:lnTo>
                  <a:lnTo>
                    <a:pt x="3230613" y="58953"/>
                  </a:lnTo>
                  <a:lnTo>
                    <a:pt x="3208845" y="46253"/>
                  </a:lnTo>
                  <a:close/>
                </a:path>
                <a:path w="3230879" h="118110">
                  <a:moveTo>
                    <a:pt x="3199015" y="47980"/>
                  </a:moveTo>
                  <a:lnTo>
                    <a:pt x="3180206" y="58951"/>
                  </a:lnTo>
                  <a:lnTo>
                    <a:pt x="3199015" y="69926"/>
                  </a:lnTo>
                  <a:lnTo>
                    <a:pt x="3199015" y="47980"/>
                  </a:lnTo>
                  <a:close/>
                </a:path>
                <a:path w="3230879" h="118110">
                  <a:moveTo>
                    <a:pt x="3205416" y="47980"/>
                  </a:moveTo>
                  <a:lnTo>
                    <a:pt x="3199015" y="47980"/>
                  </a:lnTo>
                  <a:lnTo>
                    <a:pt x="3199015" y="69926"/>
                  </a:lnTo>
                  <a:lnTo>
                    <a:pt x="3205416" y="69926"/>
                  </a:lnTo>
                  <a:lnTo>
                    <a:pt x="3205416" y="47980"/>
                  </a:lnTo>
                  <a:close/>
                </a:path>
                <a:path w="3230879" h="118110">
                  <a:moveTo>
                    <a:pt x="3129546" y="0"/>
                  </a:moveTo>
                  <a:lnTo>
                    <a:pt x="3121774" y="2044"/>
                  </a:lnTo>
                  <a:lnTo>
                    <a:pt x="3114713" y="14160"/>
                  </a:lnTo>
                  <a:lnTo>
                    <a:pt x="3116757" y="21932"/>
                  </a:lnTo>
                  <a:lnTo>
                    <a:pt x="3180206" y="58951"/>
                  </a:lnTo>
                  <a:lnTo>
                    <a:pt x="3199015" y="47980"/>
                  </a:lnTo>
                  <a:lnTo>
                    <a:pt x="3205416" y="47980"/>
                  </a:lnTo>
                  <a:lnTo>
                    <a:pt x="3205416" y="46253"/>
                  </a:lnTo>
                  <a:lnTo>
                    <a:pt x="3208845" y="46253"/>
                  </a:lnTo>
                  <a:lnTo>
                    <a:pt x="312954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12265" y="3906011"/>
            <a:ext cx="16948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Verdana"/>
                <a:cs typeface="Verdana"/>
              </a:rPr>
              <a:t>Weight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reuse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01128" y="5228844"/>
            <a:ext cx="2075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Verdana"/>
                <a:cs typeface="Verdana"/>
              </a:rPr>
              <a:t>Activation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reuse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72071" y="3608832"/>
            <a:ext cx="307975" cy="2514600"/>
            <a:chOff x="6672071" y="3608832"/>
            <a:chExt cx="307975" cy="25146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3608832"/>
              <a:ext cx="307848" cy="2514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67309" y="3629914"/>
              <a:ext cx="118110" cy="2319655"/>
            </a:xfrm>
            <a:custGeom>
              <a:avLst/>
              <a:gdLst/>
              <a:ahLst/>
              <a:cxnLst/>
              <a:rect l="l" t="t" r="r" b="b"/>
              <a:pathLst>
                <a:path w="118109" h="2319654">
                  <a:moveTo>
                    <a:pt x="14173" y="2203516"/>
                  </a:moveTo>
                  <a:lnTo>
                    <a:pt x="2044" y="2210583"/>
                  </a:lnTo>
                  <a:lnTo>
                    <a:pt x="0" y="2218359"/>
                  </a:lnTo>
                  <a:lnTo>
                    <a:pt x="58953" y="2319425"/>
                  </a:lnTo>
                  <a:lnTo>
                    <a:pt x="73656" y="2294220"/>
                  </a:lnTo>
                  <a:lnTo>
                    <a:pt x="46253" y="2294220"/>
                  </a:lnTo>
                  <a:lnTo>
                    <a:pt x="46253" y="2247235"/>
                  </a:lnTo>
                  <a:lnTo>
                    <a:pt x="21945" y="2205562"/>
                  </a:lnTo>
                  <a:lnTo>
                    <a:pt x="14173" y="2203516"/>
                  </a:lnTo>
                  <a:close/>
                </a:path>
                <a:path w="118109" h="2319654">
                  <a:moveTo>
                    <a:pt x="46253" y="2247235"/>
                  </a:moveTo>
                  <a:lnTo>
                    <a:pt x="46253" y="2294220"/>
                  </a:lnTo>
                  <a:lnTo>
                    <a:pt x="71653" y="2294220"/>
                  </a:lnTo>
                  <a:lnTo>
                    <a:pt x="71653" y="2287821"/>
                  </a:lnTo>
                  <a:lnTo>
                    <a:pt x="47993" y="2287821"/>
                  </a:lnTo>
                  <a:lnTo>
                    <a:pt x="58959" y="2269020"/>
                  </a:lnTo>
                  <a:lnTo>
                    <a:pt x="46253" y="2247235"/>
                  </a:lnTo>
                  <a:close/>
                </a:path>
                <a:path w="118109" h="2319654">
                  <a:moveTo>
                    <a:pt x="103746" y="2203516"/>
                  </a:moveTo>
                  <a:lnTo>
                    <a:pt x="95973" y="2205562"/>
                  </a:lnTo>
                  <a:lnTo>
                    <a:pt x="71666" y="2247235"/>
                  </a:lnTo>
                  <a:lnTo>
                    <a:pt x="71653" y="2294220"/>
                  </a:lnTo>
                  <a:lnTo>
                    <a:pt x="73656" y="2294220"/>
                  </a:lnTo>
                  <a:lnTo>
                    <a:pt x="117906" y="2218359"/>
                  </a:lnTo>
                  <a:lnTo>
                    <a:pt x="115862" y="2210583"/>
                  </a:lnTo>
                  <a:lnTo>
                    <a:pt x="103746" y="2203516"/>
                  </a:lnTo>
                  <a:close/>
                </a:path>
                <a:path w="118109" h="2319654">
                  <a:moveTo>
                    <a:pt x="58959" y="2269020"/>
                  </a:moveTo>
                  <a:lnTo>
                    <a:pt x="47993" y="2287821"/>
                  </a:lnTo>
                  <a:lnTo>
                    <a:pt x="69926" y="2287821"/>
                  </a:lnTo>
                  <a:lnTo>
                    <a:pt x="58959" y="2269020"/>
                  </a:lnTo>
                  <a:close/>
                </a:path>
                <a:path w="118109" h="2319654">
                  <a:moveTo>
                    <a:pt x="71653" y="2247257"/>
                  </a:moveTo>
                  <a:lnTo>
                    <a:pt x="58959" y="2269020"/>
                  </a:lnTo>
                  <a:lnTo>
                    <a:pt x="69926" y="2287821"/>
                  </a:lnTo>
                  <a:lnTo>
                    <a:pt x="71653" y="2287821"/>
                  </a:lnTo>
                  <a:lnTo>
                    <a:pt x="71653" y="2247257"/>
                  </a:lnTo>
                  <a:close/>
                </a:path>
                <a:path w="118109" h="2319654">
                  <a:moveTo>
                    <a:pt x="71653" y="0"/>
                  </a:moveTo>
                  <a:lnTo>
                    <a:pt x="46253" y="0"/>
                  </a:lnTo>
                  <a:lnTo>
                    <a:pt x="46266" y="2247257"/>
                  </a:lnTo>
                  <a:lnTo>
                    <a:pt x="58959" y="2269020"/>
                  </a:lnTo>
                  <a:lnTo>
                    <a:pt x="71653" y="2247257"/>
                  </a:lnTo>
                  <a:lnTo>
                    <a:pt x="71653" y="0"/>
                  </a:lnTo>
                  <a:close/>
                </a:path>
              </a:pathLst>
            </a:custGeom>
            <a:solidFill>
              <a:srgbClr val="2B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118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3973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Limitations</a:t>
            </a:r>
            <a:r>
              <a:rPr spc="-15" dirty="0"/>
              <a:t> </a:t>
            </a:r>
            <a:r>
              <a:rPr dirty="0"/>
              <a:t>of </a:t>
            </a:r>
            <a:r>
              <a:rPr spc="-5" dirty="0"/>
              <a:t>Existing</a:t>
            </a:r>
            <a:r>
              <a:rPr spc="-15" dirty="0"/>
              <a:t> </a:t>
            </a:r>
            <a:r>
              <a:rPr spc="-5" dirty="0"/>
              <a:t>DNN</a:t>
            </a:r>
            <a:r>
              <a:rPr spc="-10" dirty="0"/>
              <a:t> </a:t>
            </a:r>
            <a:r>
              <a:rPr spc="-5" dirty="0"/>
              <a:t>Processors</a:t>
            </a:r>
          </a:p>
        </p:txBody>
      </p:sp>
      <p:sp>
        <p:nvSpPr>
          <p:cNvPr id="3" name="object 3"/>
          <p:cNvSpPr/>
          <p:nvPr/>
        </p:nvSpPr>
        <p:spPr>
          <a:xfrm>
            <a:off x="3097402" y="3810241"/>
            <a:ext cx="2215515" cy="2121535"/>
          </a:xfrm>
          <a:custGeom>
            <a:avLst/>
            <a:gdLst/>
            <a:ahLst/>
            <a:cxnLst/>
            <a:rect l="l" t="t" r="r" b="b"/>
            <a:pathLst>
              <a:path w="2215515" h="2121535">
                <a:moveTo>
                  <a:pt x="0" y="0"/>
                </a:moveTo>
                <a:lnTo>
                  <a:pt x="2214921" y="0"/>
                </a:lnTo>
                <a:lnTo>
                  <a:pt x="2214921" y="2121531"/>
                </a:lnTo>
                <a:lnTo>
                  <a:pt x="0" y="212153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0102" y="4399788"/>
            <a:ext cx="21901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184150" indent="-63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PE </a:t>
            </a:r>
            <a:r>
              <a:rPr sz="2000" spc="-15" dirty="0">
                <a:latin typeface="Verdana"/>
                <a:cs typeface="Verdana"/>
              </a:rPr>
              <a:t>array 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(spatial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5" dirty="0">
                <a:latin typeface="Verdana"/>
                <a:cs typeface="Verdana"/>
              </a:rPr>
              <a:t>u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at</a:t>
            </a:r>
            <a:r>
              <a:rPr sz="2000" dirty="0">
                <a:latin typeface="Verdana"/>
                <a:cs typeface="Verdana"/>
              </a:rPr>
              <a:t>i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dirty="0">
                <a:latin typeface="Verdana"/>
                <a:cs typeface="Verdana"/>
              </a:rPr>
              <a:t>)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0384" y="3675888"/>
            <a:ext cx="2479040" cy="2429510"/>
            <a:chOff x="560384" y="3675888"/>
            <a:chExt cx="2479040" cy="24295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512" y="3675888"/>
              <a:ext cx="326136" cy="24292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08251" y="3810177"/>
              <a:ext cx="132715" cy="2122170"/>
            </a:xfrm>
            <a:custGeom>
              <a:avLst/>
              <a:gdLst/>
              <a:ahLst/>
              <a:cxnLst/>
              <a:rect l="l" t="t" r="r" b="b"/>
              <a:pathLst>
                <a:path w="132714" h="2122170">
                  <a:moveTo>
                    <a:pt x="14287" y="2005403"/>
                  </a:moveTo>
                  <a:lnTo>
                    <a:pt x="2108" y="2012381"/>
                  </a:lnTo>
                  <a:lnTo>
                    <a:pt x="0" y="2020140"/>
                  </a:lnTo>
                  <a:lnTo>
                    <a:pt x="58204" y="2121645"/>
                  </a:lnTo>
                  <a:lnTo>
                    <a:pt x="73102" y="2096537"/>
                  </a:lnTo>
                  <a:lnTo>
                    <a:pt x="71081" y="2096537"/>
                  </a:lnTo>
                  <a:lnTo>
                    <a:pt x="45694" y="2096347"/>
                  </a:lnTo>
                  <a:lnTo>
                    <a:pt x="46047" y="2049377"/>
                  </a:lnTo>
                  <a:lnTo>
                    <a:pt x="22047" y="2007508"/>
                  </a:lnTo>
                  <a:lnTo>
                    <a:pt x="14287" y="2005403"/>
                  </a:lnTo>
                  <a:close/>
                </a:path>
                <a:path w="132714" h="2122170">
                  <a:moveTo>
                    <a:pt x="46047" y="2049377"/>
                  </a:moveTo>
                  <a:lnTo>
                    <a:pt x="45694" y="2096347"/>
                  </a:lnTo>
                  <a:lnTo>
                    <a:pt x="71081" y="2096537"/>
                  </a:lnTo>
                  <a:lnTo>
                    <a:pt x="71130" y="2090125"/>
                  </a:lnTo>
                  <a:lnTo>
                    <a:pt x="47472" y="2089960"/>
                  </a:lnTo>
                  <a:lnTo>
                    <a:pt x="58581" y="2071242"/>
                  </a:lnTo>
                  <a:lnTo>
                    <a:pt x="46047" y="2049377"/>
                  </a:lnTo>
                  <a:close/>
                </a:path>
                <a:path w="132714" h="2122170">
                  <a:moveTo>
                    <a:pt x="103860" y="2006076"/>
                  </a:moveTo>
                  <a:lnTo>
                    <a:pt x="96075" y="2008064"/>
                  </a:lnTo>
                  <a:lnTo>
                    <a:pt x="71435" y="2049583"/>
                  </a:lnTo>
                  <a:lnTo>
                    <a:pt x="71081" y="2096537"/>
                  </a:lnTo>
                  <a:lnTo>
                    <a:pt x="73102" y="2096537"/>
                  </a:lnTo>
                  <a:lnTo>
                    <a:pt x="117906" y="2021027"/>
                  </a:lnTo>
                  <a:lnTo>
                    <a:pt x="115925" y="2013235"/>
                  </a:lnTo>
                  <a:lnTo>
                    <a:pt x="103860" y="2006076"/>
                  </a:lnTo>
                  <a:close/>
                </a:path>
                <a:path w="132714" h="2122170">
                  <a:moveTo>
                    <a:pt x="58581" y="2071242"/>
                  </a:moveTo>
                  <a:lnTo>
                    <a:pt x="47472" y="2089960"/>
                  </a:lnTo>
                  <a:lnTo>
                    <a:pt x="69405" y="2090125"/>
                  </a:lnTo>
                  <a:lnTo>
                    <a:pt x="58581" y="2071242"/>
                  </a:lnTo>
                  <a:close/>
                </a:path>
                <a:path w="132714" h="2122170">
                  <a:moveTo>
                    <a:pt x="71435" y="2049583"/>
                  </a:moveTo>
                  <a:lnTo>
                    <a:pt x="58581" y="2071242"/>
                  </a:lnTo>
                  <a:lnTo>
                    <a:pt x="69405" y="2090125"/>
                  </a:lnTo>
                  <a:lnTo>
                    <a:pt x="71130" y="2090125"/>
                  </a:lnTo>
                  <a:lnTo>
                    <a:pt x="71435" y="2049583"/>
                  </a:lnTo>
                  <a:close/>
                </a:path>
                <a:path w="132714" h="2122170">
                  <a:moveTo>
                    <a:pt x="73773" y="50414"/>
                  </a:moveTo>
                  <a:lnTo>
                    <a:pt x="60911" y="72087"/>
                  </a:lnTo>
                  <a:lnTo>
                    <a:pt x="46267" y="2020140"/>
                  </a:lnTo>
                  <a:lnTo>
                    <a:pt x="46165" y="2049583"/>
                  </a:lnTo>
                  <a:lnTo>
                    <a:pt x="58581" y="2071242"/>
                  </a:lnTo>
                  <a:lnTo>
                    <a:pt x="71435" y="2049583"/>
                  </a:lnTo>
                  <a:lnTo>
                    <a:pt x="86137" y="95427"/>
                  </a:lnTo>
                  <a:lnTo>
                    <a:pt x="86198" y="72087"/>
                  </a:lnTo>
                  <a:lnTo>
                    <a:pt x="73773" y="50414"/>
                  </a:lnTo>
                  <a:close/>
                </a:path>
                <a:path w="132714" h="2122170">
                  <a:moveTo>
                    <a:pt x="88554" y="25120"/>
                  </a:moveTo>
                  <a:lnTo>
                    <a:pt x="61264" y="25120"/>
                  </a:lnTo>
                  <a:lnTo>
                    <a:pt x="86664" y="25311"/>
                  </a:lnTo>
                  <a:lnTo>
                    <a:pt x="86311" y="72284"/>
                  </a:lnTo>
                  <a:lnTo>
                    <a:pt x="110312" y="114147"/>
                  </a:lnTo>
                  <a:lnTo>
                    <a:pt x="118071" y="116243"/>
                  </a:lnTo>
                  <a:lnTo>
                    <a:pt x="130238" y="109270"/>
                  </a:lnTo>
                  <a:lnTo>
                    <a:pt x="132346" y="101511"/>
                  </a:lnTo>
                  <a:lnTo>
                    <a:pt x="88554" y="25120"/>
                  </a:lnTo>
                  <a:close/>
                </a:path>
                <a:path w="132714" h="2122170">
                  <a:moveTo>
                    <a:pt x="74155" y="0"/>
                  </a:moveTo>
                  <a:lnTo>
                    <a:pt x="14439" y="100622"/>
                  </a:lnTo>
                  <a:lnTo>
                    <a:pt x="16433" y="108419"/>
                  </a:lnTo>
                  <a:lnTo>
                    <a:pt x="28486" y="115569"/>
                  </a:lnTo>
                  <a:lnTo>
                    <a:pt x="36283" y="113588"/>
                  </a:lnTo>
                  <a:lnTo>
                    <a:pt x="60911" y="72087"/>
                  </a:lnTo>
                  <a:lnTo>
                    <a:pt x="61264" y="25120"/>
                  </a:lnTo>
                  <a:lnTo>
                    <a:pt x="88554" y="25120"/>
                  </a:lnTo>
                  <a:lnTo>
                    <a:pt x="74155" y="0"/>
                  </a:lnTo>
                  <a:close/>
                </a:path>
                <a:path w="132714" h="2122170">
                  <a:moveTo>
                    <a:pt x="86618" y="31521"/>
                  </a:moveTo>
                  <a:lnTo>
                    <a:pt x="62941" y="31521"/>
                  </a:lnTo>
                  <a:lnTo>
                    <a:pt x="84886" y="31686"/>
                  </a:lnTo>
                  <a:lnTo>
                    <a:pt x="73773" y="50414"/>
                  </a:lnTo>
                  <a:lnTo>
                    <a:pt x="86311" y="72284"/>
                  </a:lnTo>
                  <a:lnTo>
                    <a:pt x="86618" y="31521"/>
                  </a:lnTo>
                  <a:close/>
                </a:path>
                <a:path w="132714" h="2122170">
                  <a:moveTo>
                    <a:pt x="61264" y="25120"/>
                  </a:moveTo>
                  <a:lnTo>
                    <a:pt x="60911" y="72087"/>
                  </a:lnTo>
                  <a:lnTo>
                    <a:pt x="73773" y="50414"/>
                  </a:lnTo>
                  <a:lnTo>
                    <a:pt x="62941" y="31521"/>
                  </a:lnTo>
                  <a:lnTo>
                    <a:pt x="86618" y="31521"/>
                  </a:lnTo>
                  <a:lnTo>
                    <a:pt x="86664" y="25311"/>
                  </a:lnTo>
                  <a:lnTo>
                    <a:pt x="61264" y="25120"/>
                  </a:lnTo>
                  <a:close/>
                </a:path>
                <a:path w="132714" h="2122170">
                  <a:moveTo>
                    <a:pt x="62941" y="31521"/>
                  </a:moveTo>
                  <a:lnTo>
                    <a:pt x="73773" y="50414"/>
                  </a:lnTo>
                  <a:lnTo>
                    <a:pt x="84886" y="31686"/>
                  </a:lnTo>
                  <a:lnTo>
                    <a:pt x="62941" y="3152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0384" y="4464240"/>
              <a:ext cx="2479040" cy="708025"/>
            </a:xfrm>
            <a:custGeom>
              <a:avLst/>
              <a:gdLst/>
              <a:ahLst/>
              <a:cxnLst/>
              <a:rect l="l" t="t" r="r" b="b"/>
              <a:pathLst>
                <a:path w="2479040" h="708025">
                  <a:moveTo>
                    <a:pt x="2478559" y="0"/>
                  </a:moveTo>
                  <a:lnTo>
                    <a:pt x="0" y="0"/>
                  </a:lnTo>
                  <a:lnTo>
                    <a:pt x="0" y="707885"/>
                  </a:lnTo>
                  <a:lnTo>
                    <a:pt x="2478559" y="707885"/>
                  </a:lnTo>
                  <a:lnTo>
                    <a:pt x="2478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1111" y="4497323"/>
            <a:ext cx="2296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Number of filters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(output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3871" y="2897124"/>
            <a:ext cx="18821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Number of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input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1320" y="3483864"/>
            <a:ext cx="2527300" cy="2097405"/>
            <a:chOff x="2941320" y="3483864"/>
            <a:chExt cx="2527300" cy="20974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1320" y="3483864"/>
              <a:ext cx="2526792" cy="3108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7339" y="3559873"/>
              <a:ext cx="2215515" cy="118110"/>
            </a:xfrm>
            <a:custGeom>
              <a:avLst/>
              <a:gdLst/>
              <a:ahLst/>
              <a:cxnLst/>
              <a:rect l="l" t="t" r="r" b="b"/>
              <a:pathLst>
                <a:path w="2215515" h="118110">
                  <a:moveTo>
                    <a:pt x="101066" y="0"/>
                  </a:moveTo>
                  <a:lnTo>
                    <a:pt x="0" y="58953"/>
                  </a:lnTo>
                  <a:lnTo>
                    <a:pt x="101066" y="117906"/>
                  </a:lnTo>
                  <a:lnTo>
                    <a:pt x="108839" y="115862"/>
                  </a:lnTo>
                  <a:lnTo>
                    <a:pt x="115912" y="103746"/>
                  </a:lnTo>
                  <a:lnTo>
                    <a:pt x="113855" y="95961"/>
                  </a:lnTo>
                  <a:lnTo>
                    <a:pt x="72182" y="71653"/>
                  </a:lnTo>
                  <a:lnTo>
                    <a:pt x="25209" y="71653"/>
                  </a:lnTo>
                  <a:lnTo>
                    <a:pt x="25209" y="46253"/>
                  </a:lnTo>
                  <a:lnTo>
                    <a:pt x="72171" y="46253"/>
                  </a:lnTo>
                  <a:lnTo>
                    <a:pt x="113855" y="21932"/>
                  </a:lnTo>
                  <a:lnTo>
                    <a:pt x="115912" y="14160"/>
                  </a:lnTo>
                  <a:lnTo>
                    <a:pt x="108839" y="2044"/>
                  </a:lnTo>
                  <a:lnTo>
                    <a:pt x="101066" y="0"/>
                  </a:lnTo>
                  <a:close/>
                </a:path>
                <a:path w="2215515" h="118110">
                  <a:moveTo>
                    <a:pt x="2164625" y="58951"/>
                  </a:moveTo>
                  <a:lnTo>
                    <a:pt x="2101176" y="95961"/>
                  </a:lnTo>
                  <a:lnTo>
                    <a:pt x="2099132" y="103746"/>
                  </a:lnTo>
                  <a:lnTo>
                    <a:pt x="2106206" y="115862"/>
                  </a:lnTo>
                  <a:lnTo>
                    <a:pt x="2113978" y="117906"/>
                  </a:lnTo>
                  <a:lnTo>
                    <a:pt x="2193272" y="71653"/>
                  </a:lnTo>
                  <a:lnTo>
                    <a:pt x="2189835" y="71653"/>
                  </a:lnTo>
                  <a:lnTo>
                    <a:pt x="2189835" y="69926"/>
                  </a:lnTo>
                  <a:lnTo>
                    <a:pt x="2183434" y="69926"/>
                  </a:lnTo>
                  <a:lnTo>
                    <a:pt x="2164625" y="58951"/>
                  </a:lnTo>
                  <a:close/>
                </a:path>
                <a:path w="2215515" h="118110">
                  <a:moveTo>
                    <a:pt x="72171" y="46253"/>
                  </a:moveTo>
                  <a:lnTo>
                    <a:pt x="25209" y="46253"/>
                  </a:lnTo>
                  <a:lnTo>
                    <a:pt x="25209" y="71653"/>
                  </a:lnTo>
                  <a:lnTo>
                    <a:pt x="72182" y="71653"/>
                  </a:lnTo>
                  <a:lnTo>
                    <a:pt x="69221" y="69926"/>
                  </a:lnTo>
                  <a:lnTo>
                    <a:pt x="31597" y="69926"/>
                  </a:lnTo>
                  <a:lnTo>
                    <a:pt x="31597" y="47980"/>
                  </a:lnTo>
                  <a:lnTo>
                    <a:pt x="69211" y="47980"/>
                  </a:lnTo>
                  <a:lnTo>
                    <a:pt x="72171" y="46253"/>
                  </a:lnTo>
                  <a:close/>
                </a:path>
                <a:path w="2215515" h="118110">
                  <a:moveTo>
                    <a:pt x="2142860" y="46253"/>
                  </a:moveTo>
                  <a:lnTo>
                    <a:pt x="72171" y="46253"/>
                  </a:lnTo>
                  <a:lnTo>
                    <a:pt x="50406" y="58951"/>
                  </a:lnTo>
                  <a:lnTo>
                    <a:pt x="72182" y="71653"/>
                  </a:lnTo>
                  <a:lnTo>
                    <a:pt x="2142850" y="71653"/>
                  </a:lnTo>
                  <a:lnTo>
                    <a:pt x="2164625" y="58951"/>
                  </a:lnTo>
                  <a:lnTo>
                    <a:pt x="2142860" y="46253"/>
                  </a:lnTo>
                  <a:close/>
                </a:path>
                <a:path w="2215515" h="118110">
                  <a:moveTo>
                    <a:pt x="2193274" y="46253"/>
                  </a:moveTo>
                  <a:lnTo>
                    <a:pt x="2189835" y="46253"/>
                  </a:lnTo>
                  <a:lnTo>
                    <a:pt x="2189835" y="71653"/>
                  </a:lnTo>
                  <a:lnTo>
                    <a:pt x="2193272" y="71653"/>
                  </a:lnTo>
                  <a:lnTo>
                    <a:pt x="2215045" y="58953"/>
                  </a:lnTo>
                  <a:lnTo>
                    <a:pt x="2193274" y="46253"/>
                  </a:lnTo>
                  <a:close/>
                </a:path>
                <a:path w="2215515" h="118110">
                  <a:moveTo>
                    <a:pt x="31597" y="47980"/>
                  </a:moveTo>
                  <a:lnTo>
                    <a:pt x="31597" y="69926"/>
                  </a:lnTo>
                  <a:lnTo>
                    <a:pt x="50406" y="58951"/>
                  </a:lnTo>
                  <a:lnTo>
                    <a:pt x="31597" y="47980"/>
                  </a:lnTo>
                  <a:close/>
                </a:path>
                <a:path w="2215515" h="118110">
                  <a:moveTo>
                    <a:pt x="50406" y="58951"/>
                  </a:moveTo>
                  <a:lnTo>
                    <a:pt x="31597" y="69926"/>
                  </a:lnTo>
                  <a:lnTo>
                    <a:pt x="69221" y="69926"/>
                  </a:lnTo>
                  <a:lnTo>
                    <a:pt x="50406" y="58951"/>
                  </a:lnTo>
                  <a:close/>
                </a:path>
                <a:path w="2215515" h="118110">
                  <a:moveTo>
                    <a:pt x="2183434" y="47980"/>
                  </a:moveTo>
                  <a:lnTo>
                    <a:pt x="2164625" y="58951"/>
                  </a:lnTo>
                  <a:lnTo>
                    <a:pt x="2183434" y="69926"/>
                  </a:lnTo>
                  <a:lnTo>
                    <a:pt x="2183434" y="47980"/>
                  </a:lnTo>
                  <a:close/>
                </a:path>
                <a:path w="2215515" h="118110">
                  <a:moveTo>
                    <a:pt x="2189835" y="47980"/>
                  </a:moveTo>
                  <a:lnTo>
                    <a:pt x="2183434" y="47980"/>
                  </a:lnTo>
                  <a:lnTo>
                    <a:pt x="2183434" y="69926"/>
                  </a:lnTo>
                  <a:lnTo>
                    <a:pt x="2189835" y="69926"/>
                  </a:lnTo>
                  <a:lnTo>
                    <a:pt x="2189835" y="47980"/>
                  </a:lnTo>
                  <a:close/>
                </a:path>
                <a:path w="2215515" h="118110">
                  <a:moveTo>
                    <a:pt x="69211" y="47980"/>
                  </a:moveTo>
                  <a:lnTo>
                    <a:pt x="31597" y="47980"/>
                  </a:lnTo>
                  <a:lnTo>
                    <a:pt x="50406" y="58951"/>
                  </a:lnTo>
                  <a:lnTo>
                    <a:pt x="69211" y="47980"/>
                  </a:lnTo>
                  <a:close/>
                </a:path>
                <a:path w="2215515" h="118110">
                  <a:moveTo>
                    <a:pt x="2113978" y="0"/>
                  </a:moveTo>
                  <a:lnTo>
                    <a:pt x="2106206" y="2044"/>
                  </a:lnTo>
                  <a:lnTo>
                    <a:pt x="2099132" y="14160"/>
                  </a:lnTo>
                  <a:lnTo>
                    <a:pt x="2101176" y="21932"/>
                  </a:lnTo>
                  <a:lnTo>
                    <a:pt x="2164625" y="58951"/>
                  </a:lnTo>
                  <a:lnTo>
                    <a:pt x="2183434" y="47980"/>
                  </a:lnTo>
                  <a:lnTo>
                    <a:pt x="2189835" y="47980"/>
                  </a:lnTo>
                  <a:lnTo>
                    <a:pt x="2189835" y="46253"/>
                  </a:lnTo>
                  <a:lnTo>
                    <a:pt x="2193274" y="46253"/>
                  </a:lnTo>
                  <a:lnTo>
                    <a:pt x="2113978" y="0"/>
                  </a:lnTo>
                  <a:close/>
                </a:path>
              </a:pathLst>
            </a:custGeom>
            <a:solidFill>
              <a:srgbClr val="2A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60" y="5273040"/>
              <a:ext cx="2011680" cy="3078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38868" y="5347703"/>
              <a:ext cx="1702435" cy="118110"/>
            </a:xfrm>
            <a:custGeom>
              <a:avLst/>
              <a:gdLst/>
              <a:ahLst/>
              <a:cxnLst/>
              <a:rect l="l" t="t" r="r" b="b"/>
              <a:pathLst>
                <a:path w="1702435" h="118110">
                  <a:moveTo>
                    <a:pt x="101066" y="0"/>
                  </a:moveTo>
                  <a:lnTo>
                    <a:pt x="0" y="58953"/>
                  </a:lnTo>
                  <a:lnTo>
                    <a:pt x="101066" y="117906"/>
                  </a:lnTo>
                  <a:lnTo>
                    <a:pt x="108838" y="115862"/>
                  </a:lnTo>
                  <a:lnTo>
                    <a:pt x="115912" y="103746"/>
                  </a:lnTo>
                  <a:lnTo>
                    <a:pt x="113868" y="95973"/>
                  </a:lnTo>
                  <a:lnTo>
                    <a:pt x="72184" y="71653"/>
                  </a:lnTo>
                  <a:lnTo>
                    <a:pt x="25209" y="71653"/>
                  </a:lnTo>
                  <a:lnTo>
                    <a:pt x="25209" y="46253"/>
                  </a:lnTo>
                  <a:lnTo>
                    <a:pt x="72194" y="46253"/>
                  </a:lnTo>
                  <a:lnTo>
                    <a:pt x="113868" y="21945"/>
                  </a:lnTo>
                  <a:lnTo>
                    <a:pt x="115912" y="14160"/>
                  </a:lnTo>
                  <a:lnTo>
                    <a:pt x="108838" y="2044"/>
                  </a:lnTo>
                  <a:lnTo>
                    <a:pt x="101066" y="0"/>
                  </a:lnTo>
                  <a:close/>
                </a:path>
                <a:path w="1702435" h="118110">
                  <a:moveTo>
                    <a:pt x="1651888" y="58954"/>
                  </a:moveTo>
                  <a:lnTo>
                    <a:pt x="1588439" y="95973"/>
                  </a:lnTo>
                  <a:lnTo>
                    <a:pt x="1586395" y="103746"/>
                  </a:lnTo>
                  <a:lnTo>
                    <a:pt x="1593468" y="115862"/>
                  </a:lnTo>
                  <a:lnTo>
                    <a:pt x="1601241" y="117906"/>
                  </a:lnTo>
                  <a:lnTo>
                    <a:pt x="1680535" y="71653"/>
                  </a:lnTo>
                  <a:lnTo>
                    <a:pt x="1677098" y="71653"/>
                  </a:lnTo>
                  <a:lnTo>
                    <a:pt x="1677098" y="69926"/>
                  </a:lnTo>
                  <a:lnTo>
                    <a:pt x="1670697" y="69926"/>
                  </a:lnTo>
                  <a:lnTo>
                    <a:pt x="1651888" y="58954"/>
                  </a:lnTo>
                  <a:close/>
                </a:path>
                <a:path w="1702435" h="118110">
                  <a:moveTo>
                    <a:pt x="72194" y="46253"/>
                  </a:moveTo>
                  <a:lnTo>
                    <a:pt x="25209" y="46253"/>
                  </a:lnTo>
                  <a:lnTo>
                    <a:pt x="25209" y="71653"/>
                  </a:lnTo>
                  <a:lnTo>
                    <a:pt x="72184" y="71653"/>
                  </a:lnTo>
                  <a:lnTo>
                    <a:pt x="69223" y="69926"/>
                  </a:lnTo>
                  <a:lnTo>
                    <a:pt x="31610" y="69926"/>
                  </a:lnTo>
                  <a:lnTo>
                    <a:pt x="31610" y="47980"/>
                  </a:lnTo>
                  <a:lnTo>
                    <a:pt x="69233" y="47980"/>
                  </a:lnTo>
                  <a:lnTo>
                    <a:pt x="72194" y="46253"/>
                  </a:lnTo>
                  <a:close/>
                </a:path>
                <a:path w="1702435" h="118110">
                  <a:moveTo>
                    <a:pt x="1630113" y="46253"/>
                  </a:moveTo>
                  <a:lnTo>
                    <a:pt x="72194" y="46253"/>
                  </a:lnTo>
                  <a:lnTo>
                    <a:pt x="50419" y="58954"/>
                  </a:lnTo>
                  <a:lnTo>
                    <a:pt x="72184" y="71653"/>
                  </a:lnTo>
                  <a:lnTo>
                    <a:pt x="1630123" y="71653"/>
                  </a:lnTo>
                  <a:lnTo>
                    <a:pt x="1651888" y="58954"/>
                  </a:lnTo>
                  <a:lnTo>
                    <a:pt x="1630113" y="46253"/>
                  </a:lnTo>
                  <a:close/>
                </a:path>
                <a:path w="1702435" h="118110">
                  <a:moveTo>
                    <a:pt x="1680536" y="46253"/>
                  </a:moveTo>
                  <a:lnTo>
                    <a:pt x="1677098" y="46253"/>
                  </a:lnTo>
                  <a:lnTo>
                    <a:pt x="1677098" y="71653"/>
                  </a:lnTo>
                  <a:lnTo>
                    <a:pt x="1680535" y="71653"/>
                  </a:lnTo>
                  <a:lnTo>
                    <a:pt x="1702307" y="58953"/>
                  </a:lnTo>
                  <a:lnTo>
                    <a:pt x="1680536" y="46253"/>
                  </a:lnTo>
                  <a:close/>
                </a:path>
                <a:path w="1702435" h="118110">
                  <a:moveTo>
                    <a:pt x="31610" y="47980"/>
                  </a:moveTo>
                  <a:lnTo>
                    <a:pt x="31610" y="69926"/>
                  </a:lnTo>
                  <a:lnTo>
                    <a:pt x="50419" y="58954"/>
                  </a:lnTo>
                  <a:lnTo>
                    <a:pt x="31610" y="47980"/>
                  </a:lnTo>
                  <a:close/>
                </a:path>
                <a:path w="1702435" h="118110">
                  <a:moveTo>
                    <a:pt x="50419" y="58954"/>
                  </a:moveTo>
                  <a:lnTo>
                    <a:pt x="31610" y="69926"/>
                  </a:lnTo>
                  <a:lnTo>
                    <a:pt x="69223" y="69926"/>
                  </a:lnTo>
                  <a:lnTo>
                    <a:pt x="50419" y="58954"/>
                  </a:lnTo>
                  <a:close/>
                </a:path>
                <a:path w="1702435" h="118110">
                  <a:moveTo>
                    <a:pt x="1670697" y="47980"/>
                  </a:moveTo>
                  <a:lnTo>
                    <a:pt x="1651888" y="58954"/>
                  </a:lnTo>
                  <a:lnTo>
                    <a:pt x="1670697" y="69926"/>
                  </a:lnTo>
                  <a:lnTo>
                    <a:pt x="1670697" y="47980"/>
                  </a:lnTo>
                  <a:close/>
                </a:path>
                <a:path w="1702435" h="118110">
                  <a:moveTo>
                    <a:pt x="1677098" y="47980"/>
                  </a:moveTo>
                  <a:lnTo>
                    <a:pt x="1670697" y="47980"/>
                  </a:lnTo>
                  <a:lnTo>
                    <a:pt x="1670697" y="69926"/>
                  </a:lnTo>
                  <a:lnTo>
                    <a:pt x="1677098" y="69926"/>
                  </a:lnTo>
                  <a:lnTo>
                    <a:pt x="1677098" y="47980"/>
                  </a:lnTo>
                  <a:close/>
                </a:path>
                <a:path w="1702435" h="118110">
                  <a:moveTo>
                    <a:pt x="69233" y="47980"/>
                  </a:moveTo>
                  <a:lnTo>
                    <a:pt x="31610" y="47980"/>
                  </a:lnTo>
                  <a:lnTo>
                    <a:pt x="50422" y="58953"/>
                  </a:lnTo>
                  <a:lnTo>
                    <a:pt x="69233" y="47980"/>
                  </a:lnTo>
                  <a:close/>
                </a:path>
                <a:path w="1702435" h="118110">
                  <a:moveTo>
                    <a:pt x="1601241" y="0"/>
                  </a:moveTo>
                  <a:lnTo>
                    <a:pt x="1593468" y="2044"/>
                  </a:lnTo>
                  <a:lnTo>
                    <a:pt x="1586395" y="14160"/>
                  </a:lnTo>
                  <a:lnTo>
                    <a:pt x="1588439" y="21945"/>
                  </a:lnTo>
                  <a:lnTo>
                    <a:pt x="1651890" y="58953"/>
                  </a:lnTo>
                  <a:lnTo>
                    <a:pt x="1670697" y="47980"/>
                  </a:lnTo>
                  <a:lnTo>
                    <a:pt x="1677098" y="47980"/>
                  </a:lnTo>
                  <a:lnTo>
                    <a:pt x="1677098" y="46253"/>
                  </a:lnTo>
                  <a:lnTo>
                    <a:pt x="1680536" y="46253"/>
                  </a:lnTo>
                  <a:lnTo>
                    <a:pt x="16012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7403" y="3826586"/>
              <a:ext cx="243840" cy="233679"/>
            </a:xfrm>
            <a:custGeom>
              <a:avLst/>
              <a:gdLst/>
              <a:ahLst/>
              <a:cxnLst/>
              <a:rect l="l" t="t" r="r" b="b"/>
              <a:pathLst>
                <a:path w="243839" h="233679">
                  <a:moveTo>
                    <a:pt x="243560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243560" y="233286"/>
                  </a:lnTo>
                  <a:lnTo>
                    <a:pt x="243560" y="0"/>
                  </a:lnTo>
                  <a:close/>
                </a:path>
              </a:pathLst>
            </a:custGeom>
            <a:solidFill>
              <a:srgbClr val="00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97403" y="3826586"/>
              <a:ext cx="243840" cy="233679"/>
            </a:xfrm>
            <a:custGeom>
              <a:avLst/>
              <a:gdLst/>
              <a:ahLst/>
              <a:cxnLst/>
              <a:rect l="l" t="t" r="r" b="b"/>
              <a:pathLst>
                <a:path w="243839" h="233679">
                  <a:moveTo>
                    <a:pt x="0" y="0"/>
                  </a:moveTo>
                  <a:lnTo>
                    <a:pt x="243572" y="0"/>
                  </a:lnTo>
                  <a:lnTo>
                    <a:pt x="243572" y="233277"/>
                  </a:lnTo>
                  <a:lnTo>
                    <a:pt x="0" y="2332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9109888" y="3880116"/>
            <a:ext cx="2215515" cy="2121535"/>
          </a:xfrm>
          <a:custGeom>
            <a:avLst/>
            <a:gdLst/>
            <a:ahLst/>
            <a:cxnLst/>
            <a:rect l="l" t="t" r="r" b="b"/>
            <a:pathLst>
              <a:path w="2215515" h="2121535">
                <a:moveTo>
                  <a:pt x="0" y="0"/>
                </a:moveTo>
                <a:lnTo>
                  <a:pt x="2214921" y="0"/>
                </a:lnTo>
                <a:lnTo>
                  <a:pt x="2214921" y="2121531"/>
                </a:lnTo>
                <a:lnTo>
                  <a:pt x="0" y="212153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22588" y="4469892"/>
            <a:ext cx="21901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184150" indent="-63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PE </a:t>
            </a:r>
            <a:r>
              <a:rPr sz="2000" spc="-15" dirty="0">
                <a:latin typeface="Verdana"/>
                <a:cs typeface="Verdana"/>
              </a:rPr>
              <a:t>array </a:t>
            </a:r>
            <a:r>
              <a:rPr sz="2000" spc="-10" dirty="0">
                <a:latin typeface="Verdana"/>
                <a:cs typeface="Verdana"/>
              </a:rPr>
              <a:t> (temporal </a:t>
            </a:r>
            <a:r>
              <a:rPr sz="2000" spc="-5" dirty="0">
                <a:latin typeface="Verdana"/>
                <a:cs typeface="Verdana"/>
              </a:rPr>
              <a:t> accu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5" dirty="0">
                <a:latin typeface="Verdana"/>
                <a:cs typeface="Verdana"/>
              </a:rPr>
              <a:t>u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at</a:t>
            </a:r>
            <a:r>
              <a:rPr sz="2000" dirty="0">
                <a:latin typeface="Verdana"/>
                <a:cs typeface="Verdana"/>
              </a:rPr>
              <a:t>i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dirty="0">
                <a:latin typeface="Verdana"/>
                <a:cs typeface="Verdana"/>
              </a:rPr>
              <a:t>)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46050" y="3745991"/>
            <a:ext cx="2479040" cy="2429510"/>
            <a:chOff x="6546050" y="3745991"/>
            <a:chExt cx="2479040" cy="242951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2024" y="3745991"/>
              <a:ext cx="326135" cy="24292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08023" y="3880053"/>
              <a:ext cx="132715" cy="2122170"/>
            </a:xfrm>
            <a:custGeom>
              <a:avLst/>
              <a:gdLst/>
              <a:ahLst/>
              <a:cxnLst/>
              <a:rect l="l" t="t" r="r" b="b"/>
              <a:pathLst>
                <a:path w="132715" h="2122170">
                  <a:moveTo>
                    <a:pt x="14274" y="2005403"/>
                  </a:moveTo>
                  <a:lnTo>
                    <a:pt x="2108" y="2012381"/>
                  </a:lnTo>
                  <a:lnTo>
                    <a:pt x="0" y="2020142"/>
                  </a:lnTo>
                  <a:lnTo>
                    <a:pt x="58191" y="2121646"/>
                  </a:lnTo>
                  <a:lnTo>
                    <a:pt x="73092" y="2096538"/>
                  </a:lnTo>
                  <a:lnTo>
                    <a:pt x="71081" y="2096538"/>
                  </a:lnTo>
                  <a:lnTo>
                    <a:pt x="45681" y="2096347"/>
                  </a:lnTo>
                  <a:lnTo>
                    <a:pt x="46035" y="2049366"/>
                  </a:lnTo>
                  <a:lnTo>
                    <a:pt x="22034" y="2007509"/>
                  </a:lnTo>
                  <a:lnTo>
                    <a:pt x="14274" y="2005403"/>
                  </a:lnTo>
                  <a:close/>
                </a:path>
                <a:path w="132715" h="2122170">
                  <a:moveTo>
                    <a:pt x="46035" y="2049366"/>
                  </a:moveTo>
                  <a:lnTo>
                    <a:pt x="45681" y="2096347"/>
                  </a:lnTo>
                  <a:lnTo>
                    <a:pt x="71081" y="2096538"/>
                  </a:lnTo>
                  <a:lnTo>
                    <a:pt x="71130" y="2090125"/>
                  </a:lnTo>
                  <a:lnTo>
                    <a:pt x="47459" y="2089960"/>
                  </a:lnTo>
                  <a:lnTo>
                    <a:pt x="58573" y="2071234"/>
                  </a:lnTo>
                  <a:lnTo>
                    <a:pt x="46035" y="2049366"/>
                  </a:lnTo>
                  <a:close/>
                </a:path>
                <a:path w="132715" h="2122170">
                  <a:moveTo>
                    <a:pt x="103847" y="2006078"/>
                  </a:moveTo>
                  <a:lnTo>
                    <a:pt x="96062" y="2008065"/>
                  </a:lnTo>
                  <a:lnTo>
                    <a:pt x="71435" y="2049562"/>
                  </a:lnTo>
                  <a:lnTo>
                    <a:pt x="71081" y="2096538"/>
                  </a:lnTo>
                  <a:lnTo>
                    <a:pt x="73092" y="2096538"/>
                  </a:lnTo>
                  <a:lnTo>
                    <a:pt x="117906" y="2021028"/>
                  </a:lnTo>
                  <a:lnTo>
                    <a:pt x="115912" y="2013237"/>
                  </a:lnTo>
                  <a:lnTo>
                    <a:pt x="103847" y="2006078"/>
                  </a:lnTo>
                  <a:close/>
                </a:path>
                <a:path w="132715" h="2122170">
                  <a:moveTo>
                    <a:pt x="58573" y="2071234"/>
                  </a:moveTo>
                  <a:lnTo>
                    <a:pt x="47459" y="2089960"/>
                  </a:lnTo>
                  <a:lnTo>
                    <a:pt x="69405" y="2090125"/>
                  </a:lnTo>
                  <a:lnTo>
                    <a:pt x="58573" y="2071234"/>
                  </a:lnTo>
                  <a:close/>
                </a:path>
                <a:path w="132715" h="2122170">
                  <a:moveTo>
                    <a:pt x="71435" y="2049562"/>
                  </a:moveTo>
                  <a:lnTo>
                    <a:pt x="58573" y="2071234"/>
                  </a:lnTo>
                  <a:lnTo>
                    <a:pt x="69405" y="2090125"/>
                  </a:lnTo>
                  <a:lnTo>
                    <a:pt x="71130" y="2090125"/>
                  </a:lnTo>
                  <a:lnTo>
                    <a:pt x="71435" y="2049562"/>
                  </a:lnTo>
                  <a:close/>
                </a:path>
                <a:path w="132715" h="2122170">
                  <a:moveTo>
                    <a:pt x="73765" y="50406"/>
                  </a:moveTo>
                  <a:lnTo>
                    <a:pt x="60899" y="72087"/>
                  </a:lnTo>
                  <a:lnTo>
                    <a:pt x="46254" y="2020142"/>
                  </a:lnTo>
                  <a:lnTo>
                    <a:pt x="46147" y="2049562"/>
                  </a:lnTo>
                  <a:lnTo>
                    <a:pt x="58573" y="2071234"/>
                  </a:lnTo>
                  <a:lnTo>
                    <a:pt x="71435" y="2049562"/>
                  </a:lnTo>
                  <a:lnTo>
                    <a:pt x="86125" y="95427"/>
                  </a:lnTo>
                  <a:lnTo>
                    <a:pt x="86192" y="72087"/>
                  </a:lnTo>
                  <a:lnTo>
                    <a:pt x="73765" y="50406"/>
                  </a:lnTo>
                  <a:close/>
                </a:path>
                <a:path w="132715" h="2122170">
                  <a:moveTo>
                    <a:pt x="88544" y="25120"/>
                  </a:moveTo>
                  <a:lnTo>
                    <a:pt x="61252" y="25120"/>
                  </a:lnTo>
                  <a:lnTo>
                    <a:pt x="86652" y="25311"/>
                  </a:lnTo>
                  <a:lnTo>
                    <a:pt x="86299" y="72273"/>
                  </a:lnTo>
                  <a:lnTo>
                    <a:pt x="110299" y="114147"/>
                  </a:lnTo>
                  <a:lnTo>
                    <a:pt x="118059" y="116243"/>
                  </a:lnTo>
                  <a:lnTo>
                    <a:pt x="130238" y="109270"/>
                  </a:lnTo>
                  <a:lnTo>
                    <a:pt x="132346" y="101511"/>
                  </a:lnTo>
                  <a:lnTo>
                    <a:pt x="88544" y="25120"/>
                  </a:lnTo>
                  <a:close/>
                </a:path>
                <a:path w="132715" h="2122170">
                  <a:moveTo>
                    <a:pt x="74142" y="0"/>
                  </a:moveTo>
                  <a:lnTo>
                    <a:pt x="14439" y="100622"/>
                  </a:lnTo>
                  <a:lnTo>
                    <a:pt x="16421" y="108419"/>
                  </a:lnTo>
                  <a:lnTo>
                    <a:pt x="28486" y="115570"/>
                  </a:lnTo>
                  <a:lnTo>
                    <a:pt x="36271" y="113588"/>
                  </a:lnTo>
                  <a:lnTo>
                    <a:pt x="60899" y="72087"/>
                  </a:lnTo>
                  <a:lnTo>
                    <a:pt x="61252" y="25120"/>
                  </a:lnTo>
                  <a:lnTo>
                    <a:pt x="88544" y="25120"/>
                  </a:lnTo>
                  <a:lnTo>
                    <a:pt x="74142" y="0"/>
                  </a:lnTo>
                  <a:close/>
                </a:path>
                <a:path w="132715" h="2122170">
                  <a:moveTo>
                    <a:pt x="86605" y="31521"/>
                  </a:moveTo>
                  <a:lnTo>
                    <a:pt x="62941" y="31521"/>
                  </a:lnTo>
                  <a:lnTo>
                    <a:pt x="84874" y="31686"/>
                  </a:lnTo>
                  <a:lnTo>
                    <a:pt x="73765" y="50406"/>
                  </a:lnTo>
                  <a:lnTo>
                    <a:pt x="86299" y="72273"/>
                  </a:lnTo>
                  <a:lnTo>
                    <a:pt x="86605" y="31521"/>
                  </a:lnTo>
                  <a:close/>
                </a:path>
                <a:path w="132715" h="2122170">
                  <a:moveTo>
                    <a:pt x="61252" y="25120"/>
                  </a:moveTo>
                  <a:lnTo>
                    <a:pt x="60899" y="72087"/>
                  </a:lnTo>
                  <a:lnTo>
                    <a:pt x="73765" y="50406"/>
                  </a:lnTo>
                  <a:lnTo>
                    <a:pt x="62941" y="31521"/>
                  </a:lnTo>
                  <a:lnTo>
                    <a:pt x="86605" y="31521"/>
                  </a:lnTo>
                  <a:lnTo>
                    <a:pt x="86652" y="25311"/>
                  </a:lnTo>
                  <a:lnTo>
                    <a:pt x="61252" y="25120"/>
                  </a:lnTo>
                  <a:close/>
                </a:path>
                <a:path w="132715" h="2122170">
                  <a:moveTo>
                    <a:pt x="62941" y="31521"/>
                  </a:moveTo>
                  <a:lnTo>
                    <a:pt x="73765" y="50406"/>
                  </a:lnTo>
                  <a:lnTo>
                    <a:pt x="84874" y="31686"/>
                  </a:lnTo>
                  <a:lnTo>
                    <a:pt x="62941" y="3152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46050" y="4534115"/>
              <a:ext cx="2479040" cy="708025"/>
            </a:xfrm>
            <a:custGeom>
              <a:avLst/>
              <a:gdLst/>
              <a:ahLst/>
              <a:cxnLst/>
              <a:rect l="l" t="t" r="r" b="b"/>
              <a:pathLst>
                <a:path w="2479040" h="708025">
                  <a:moveTo>
                    <a:pt x="2478570" y="0"/>
                  </a:moveTo>
                  <a:lnTo>
                    <a:pt x="0" y="0"/>
                  </a:lnTo>
                  <a:lnTo>
                    <a:pt x="0" y="707885"/>
                  </a:lnTo>
                  <a:lnTo>
                    <a:pt x="2478570" y="707885"/>
                  </a:lnTo>
                  <a:lnTo>
                    <a:pt x="2478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36778" y="4567428"/>
            <a:ext cx="2296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Number of filters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(output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89681" y="2976372"/>
            <a:ext cx="16535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65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feature map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or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batch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size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955023" y="3553967"/>
            <a:ext cx="2524125" cy="577850"/>
            <a:chOff x="8955023" y="3553967"/>
            <a:chExt cx="2524125" cy="5778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5023" y="3553967"/>
              <a:ext cx="2523744" cy="3108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09826" y="3629748"/>
              <a:ext cx="2215515" cy="118110"/>
            </a:xfrm>
            <a:custGeom>
              <a:avLst/>
              <a:gdLst/>
              <a:ahLst/>
              <a:cxnLst/>
              <a:rect l="l" t="t" r="r" b="b"/>
              <a:pathLst>
                <a:path w="2215515" h="118110">
                  <a:moveTo>
                    <a:pt x="101064" y="0"/>
                  </a:moveTo>
                  <a:lnTo>
                    <a:pt x="0" y="58954"/>
                  </a:lnTo>
                  <a:lnTo>
                    <a:pt x="101064" y="117906"/>
                  </a:lnTo>
                  <a:lnTo>
                    <a:pt x="108836" y="115862"/>
                  </a:lnTo>
                  <a:lnTo>
                    <a:pt x="115910" y="103746"/>
                  </a:lnTo>
                  <a:lnTo>
                    <a:pt x="113865" y="95961"/>
                  </a:lnTo>
                  <a:lnTo>
                    <a:pt x="72192" y="71653"/>
                  </a:lnTo>
                  <a:lnTo>
                    <a:pt x="25207" y="71653"/>
                  </a:lnTo>
                  <a:lnTo>
                    <a:pt x="25207" y="46253"/>
                  </a:lnTo>
                  <a:lnTo>
                    <a:pt x="72181" y="46253"/>
                  </a:lnTo>
                  <a:lnTo>
                    <a:pt x="113865" y="21932"/>
                  </a:lnTo>
                  <a:lnTo>
                    <a:pt x="115910" y="14160"/>
                  </a:lnTo>
                  <a:lnTo>
                    <a:pt x="108836" y="2044"/>
                  </a:lnTo>
                  <a:lnTo>
                    <a:pt x="101064" y="0"/>
                  </a:lnTo>
                  <a:close/>
                </a:path>
                <a:path w="2215515" h="118110">
                  <a:moveTo>
                    <a:pt x="2164632" y="58954"/>
                  </a:moveTo>
                  <a:lnTo>
                    <a:pt x="2101174" y="95973"/>
                  </a:lnTo>
                  <a:lnTo>
                    <a:pt x="2099129" y="103746"/>
                  </a:lnTo>
                  <a:lnTo>
                    <a:pt x="2106203" y="115862"/>
                  </a:lnTo>
                  <a:lnTo>
                    <a:pt x="2113976" y="117906"/>
                  </a:lnTo>
                  <a:lnTo>
                    <a:pt x="2193270" y="71653"/>
                  </a:lnTo>
                  <a:lnTo>
                    <a:pt x="2189845" y="71653"/>
                  </a:lnTo>
                  <a:lnTo>
                    <a:pt x="2189845" y="69926"/>
                  </a:lnTo>
                  <a:lnTo>
                    <a:pt x="2183445" y="69926"/>
                  </a:lnTo>
                  <a:lnTo>
                    <a:pt x="2164632" y="58954"/>
                  </a:lnTo>
                  <a:close/>
                </a:path>
                <a:path w="2215515" h="118110">
                  <a:moveTo>
                    <a:pt x="72181" y="46253"/>
                  </a:moveTo>
                  <a:lnTo>
                    <a:pt x="25207" y="46253"/>
                  </a:lnTo>
                  <a:lnTo>
                    <a:pt x="25207" y="71653"/>
                  </a:lnTo>
                  <a:lnTo>
                    <a:pt x="72192" y="71653"/>
                  </a:lnTo>
                  <a:lnTo>
                    <a:pt x="69231" y="69926"/>
                  </a:lnTo>
                  <a:lnTo>
                    <a:pt x="31607" y="69926"/>
                  </a:lnTo>
                  <a:lnTo>
                    <a:pt x="31607" y="47980"/>
                  </a:lnTo>
                  <a:lnTo>
                    <a:pt x="69221" y="47980"/>
                  </a:lnTo>
                  <a:lnTo>
                    <a:pt x="72181" y="46253"/>
                  </a:lnTo>
                  <a:close/>
                </a:path>
                <a:path w="2215515" h="118110">
                  <a:moveTo>
                    <a:pt x="2142854" y="46253"/>
                  </a:moveTo>
                  <a:lnTo>
                    <a:pt x="72181" y="46253"/>
                  </a:lnTo>
                  <a:lnTo>
                    <a:pt x="50417" y="58951"/>
                  </a:lnTo>
                  <a:lnTo>
                    <a:pt x="72192" y="71653"/>
                  </a:lnTo>
                  <a:lnTo>
                    <a:pt x="2142864" y="71653"/>
                  </a:lnTo>
                  <a:lnTo>
                    <a:pt x="2164632" y="58954"/>
                  </a:lnTo>
                  <a:lnTo>
                    <a:pt x="2142854" y="46253"/>
                  </a:lnTo>
                  <a:close/>
                </a:path>
                <a:path w="2215515" h="118110">
                  <a:moveTo>
                    <a:pt x="2193271" y="46253"/>
                  </a:moveTo>
                  <a:lnTo>
                    <a:pt x="2189845" y="46253"/>
                  </a:lnTo>
                  <a:lnTo>
                    <a:pt x="2189845" y="71653"/>
                  </a:lnTo>
                  <a:lnTo>
                    <a:pt x="2193270" y="71653"/>
                  </a:lnTo>
                  <a:lnTo>
                    <a:pt x="2215040" y="58951"/>
                  </a:lnTo>
                  <a:lnTo>
                    <a:pt x="2193271" y="46253"/>
                  </a:lnTo>
                  <a:close/>
                </a:path>
                <a:path w="2215515" h="118110">
                  <a:moveTo>
                    <a:pt x="31607" y="47980"/>
                  </a:moveTo>
                  <a:lnTo>
                    <a:pt x="31607" y="69926"/>
                  </a:lnTo>
                  <a:lnTo>
                    <a:pt x="50417" y="58951"/>
                  </a:lnTo>
                  <a:lnTo>
                    <a:pt x="31607" y="47980"/>
                  </a:lnTo>
                  <a:close/>
                </a:path>
                <a:path w="2215515" h="118110">
                  <a:moveTo>
                    <a:pt x="50417" y="58951"/>
                  </a:moveTo>
                  <a:lnTo>
                    <a:pt x="31607" y="69926"/>
                  </a:lnTo>
                  <a:lnTo>
                    <a:pt x="69231" y="69926"/>
                  </a:lnTo>
                  <a:lnTo>
                    <a:pt x="50417" y="58951"/>
                  </a:lnTo>
                  <a:close/>
                </a:path>
                <a:path w="2215515" h="118110">
                  <a:moveTo>
                    <a:pt x="2183445" y="47980"/>
                  </a:moveTo>
                  <a:lnTo>
                    <a:pt x="2164632" y="58954"/>
                  </a:lnTo>
                  <a:lnTo>
                    <a:pt x="2183445" y="69926"/>
                  </a:lnTo>
                  <a:lnTo>
                    <a:pt x="2183445" y="47980"/>
                  </a:lnTo>
                  <a:close/>
                </a:path>
                <a:path w="2215515" h="118110">
                  <a:moveTo>
                    <a:pt x="2189845" y="47980"/>
                  </a:moveTo>
                  <a:lnTo>
                    <a:pt x="2183445" y="47980"/>
                  </a:lnTo>
                  <a:lnTo>
                    <a:pt x="2183445" y="69926"/>
                  </a:lnTo>
                  <a:lnTo>
                    <a:pt x="2189845" y="69926"/>
                  </a:lnTo>
                  <a:lnTo>
                    <a:pt x="2189845" y="47980"/>
                  </a:lnTo>
                  <a:close/>
                </a:path>
                <a:path w="2215515" h="118110">
                  <a:moveTo>
                    <a:pt x="2113976" y="0"/>
                  </a:moveTo>
                  <a:lnTo>
                    <a:pt x="2106203" y="2044"/>
                  </a:lnTo>
                  <a:lnTo>
                    <a:pt x="2099129" y="14160"/>
                  </a:lnTo>
                  <a:lnTo>
                    <a:pt x="2101174" y="21945"/>
                  </a:lnTo>
                  <a:lnTo>
                    <a:pt x="2164637" y="58951"/>
                  </a:lnTo>
                  <a:lnTo>
                    <a:pt x="2183445" y="47980"/>
                  </a:lnTo>
                  <a:lnTo>
                    <a:pt x="2189845" y="47980"/>
                  </a:lnTo>
                  <a:lnTo>
                    <a:pt x="2189845" y="46253"/>
                  </a:lnTo>
                  <a:lnTo>
                    <a:pt x="2193271" y="46253"/>
                  </a:lnTo>
                  <a:lnTo>
                    <a:pt x="2113976" y="0"/>
                  </a:lnTo>
                  <a:close/>
                </a:path>
                <a:path w="2215515" h="118110">
                  <a:moveTo>
                    <a:pt x="69221" y="47980"/>
                  </a:moveTo>
                  <a:lnTo>
                    <a:pt x="31607" y="47980"/>
                  </a:lnTo>
                  <a:lnTo>
                    <a:pt x="50417" y="58951"/>
                  </a:lnTo>
                  <a:lnTo>
                    <a:pt x="69221" y="47980"/>
                  </a:lnTo>
                  <a:close/>
                </a:path>
              </a:pathLst>
            </a:custGeom>
            <a:solidFill>
              <a:srgbClr val="2A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21139" y="3879049"/>
              <a:ext cx="1250950" cy="246379"/>
            </a:xfrm>
            <a:custGeom>
              <a:avLst/>
              <a:gdLst/>
              <a:ahLst/>
              <a:cxnLst/>
              <a:rect l="l" t="t" r="r" b="b"/>
              <a:pathLst>
                <a:path w="1250950" h="246379">
                  <a:moveTo>
                    <a:pt x="1250327" y="0"/>
                  </a:moveTo>
                  <a:lnTo>
                    <a:pt x="0" y="0"/>
                  </a:lnTo>
                  <a:lnTo>
                    <a:pt x="0" y="245922"/>
                  </a:lnTo>
                  <a:lnTo>
                    <a:pt x="1250327" y="245922"/>
                  </a:lnTo>
                  <a:lnTo>
                    <a:pt x="1250327" y="0"/>
                  </a:lnTo>
                  <a:close/>
                </a:path>
              </a:pathLst>
            </a:custGeom>
            <a:solidFill>
              <a:srgbClr val="00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21139" y="3879049"/>
              <a:ext cx="1250950" cy="246379"/>
            </a:xfrm>
            <a:custGeom>
              <a:avLst/>
              <a:gdLst/>
              <a:ahLst/>
              <a:cxnLst/>
              <a:rect l="l" t="t" r="r" b="b"/>
              <a:pathLst>
                <a:path w="1250950" h="246379">
                  <a:moveTo>
                    <a:pt x="0" y="0"/>
                  </a:moveTo>
                  <a:lnTo>
                    <a:pt x="1250330" y="0"/>
                  </a:lnTo>
                  <a:lnTo>
                    <a:pt x="1250330" y="245920"/>
                  </a:lnTo>
                  <a:lnTo>
                    <a:pt x="0" y="2459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06233" y="3185667"/>
            <a:ext cx="154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370320" y="2185416"/>
            <a:ext cx="1152525" cy="1186180"/>
            <a:chOff x="6370320" y="2185416"/>
            <a:chExt cx="1152525" cy="118618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20" y="2185416"/>
              <a:ext cx="1152144" cy="11856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31597" y="2313559"/>
              <a:ext cx="941705" cy="975360"/>
            </a:xfrm>
            <a:custGeom>
              <a:avLst/>
              <a:gdLst/>
              <a:ahLst/>
              <a:cxnLst/>
              <a:rect l="l" t="t" r="r" b="b"/>
              <a:pathLst>
                <a:path w="941704" h="975360">
                  <a:moveTo>
                    <a:pt x="941400" y="0"/>
                  </a:moveTo>
                  <a:lnTo>
                    <a:pt x="0" y="0"/>
                  </a:lnTo>
                  <a:lnTo>
                    <a:pt x="0" y="975321"/>
                  </a:lnTo>
                  <a:lnTo>
                    <a:pt x="941400" y="975321"/>
                  </a:lnTo>
                  <a:lnTo>
                    <a:pt x="9414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997" y="2224214"/>
              <a:ext cx="89535" cy="1064895"/>
            </a:xfrm>
            <a:custGeom>
              <a:avLst/>
              <a:gdLst/>
              <a:ahLst/>
              <a:cxnLst/>
              <a:rect l="l" t="t" r="r" b="b"/>
              <a:pathLst>
                <a:path w="89534" h="1064895">
                  <a:moveTo>
                    <a:pt x="89344" y="0"/>
                  </a:moveTo>
                  <a:lnTo>
                    <a:pt x="0" y="89344"/>
                  </a:lnTo>
                  <a:lnTo>
                    <a:pt x="0" y="1064666"/>
                  </a:lnTo>
                  <a:lnTo>
                    <a:pt x="89344" y="975321"/>
                  </a:lnTo>
                  <a:lnTo>
                    <a:pt x="89344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31597" y="2224214"/>
              <a:ext cx="1031240" cy="89535"/>
            </a:xfrm>
            <a:custGeom>
              <a:avLst/>
              <a:gdLst/>
              <a:ahLst/>
              <a:cxnLst/>
              <a:rect l="l" t="t" r="r" b="b"/>
              <a:pathLst>
                <a:path w="1031240" h="89535">
                  <a:moveTo>
                    <a:pt x="1030744" y="0"/>
                  </a:moveTo>
                  <a:lnTo>
                    <a:pt x="89344" y="0"/>
                  </a:lnTo>
                  <a:lnTo>
                    <a:pt x="0" y="89344"/>
                  </a:lnTo>
                  <a:lnTo>
                    <a:pt x="941400" y="89344"/>
                  </a:lnTo>
                  <a:lnTo>
                    <a:pt x="1030744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31597" y="2224214"/>
              <a:ext cx="1031240" cy="1064895"/>
            </a:xfrm>
            <a:custGeom>
              <a:avLst/>
              <a:gdLst/>
              <a:ahLst/>
              <a:cxnLst/>
              <a:rect l="l" t="t" r="r" b="b"/>
              <a:pathLst>
                <a:path w="1031240" h="1064895">
                  <a:moveTo>
                    <a:pt x="0" y="89345"/>
                  </a:moveTo>
                  <a:lnTo>
                    <a:pt x="89345" y="0"/>
                  </a:lnTo>
                  <a:lnTo>
                    <a:pt x="1030740" y="0"/>
                  </a:lnTo>
                  <a:lnTo>
                    <a:pt x="1030740" y="975320"/>
                  </a:lnTo>
                  <a:lnTo>
                    <a:pt x="941398" y="1064670"/>
                  </a:lnTo>
                  <a:lnTo>
                    <a:pt x="0" y="1064670"/>
                  </a:lnTo>
                  <a:lnTo>
                    <a:pt x="0" y="89345"/>
                  </a:lnTo>
                  <a:close/>
                </a:path>
                <a:path w="1031240" h="1064895">
                  <a:moveTo>
                    <a:pt x="0" y="89345"/>
                  </a:moveTo>
                  <a:lnTo>
                    <a:pt x="941398" y="89345"/>
                  </a:lnTo>
                  <a:lnTo>
                    <a:pt x="1030740" y="0"/>
                  </a:lnTo>
                </a:path>
                <a:path w="1031240" h="1064895">
                  <a:moveTo>
                    <a:pt x="941398" y="89345"/>
                  </a:moveTo>
                  <a:lnTo>
                    <a:pt x="941398" y="106467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818119" y="2432304"/>
            <a:ext cx="542925" cy="524510"/>
            <a:chOff x="7818119" y="2432304"/>
            <a:chExt cx="542925" cy="52451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19" y="2432304"/>
              <a:ext cx="542544" cy="5242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864563" y="2742107"/>
              <a:ext cx="164465" cy="144780"/>
            </a:xfrm>
            <a:custGeom>
              <a:avLst/>
              <a:gdLst/>
              <a:ahLst/>
              <a:cxnLst/>
              <a:rect l="l" t="t" r="r" b="b"/>
              <a:pathLst>
                <a:path w="164465" h="144780">
                  <a:moveTo>
                    <a:pt x="163868" y="0"/>
                  </a:moveTo>
                  <a:lnTo>
                    <a:pt x="0" y="0"/>
                  </a:lnTo>
                  <a:lnTo>
                    <a:pt x="0" y="144386"/>
                  </a:lnTo>
                  <a:lnTo>
                    <a:pt x="163868" y="144386"/>
                  </a:lnTo>
                  <a:lnTo>
                    <a:pt x="16386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28431" y="2458491"/>
              <a:ext cx="283845" cy="428625"/>
            </a:xfrm>
            <a:custGeom>
              <a:avLst/>
              <a:gdLst/>
              <a:ahLst/>
              <a:cxnLst/>
              <a:rect l="l" t="t" r="r" b="b"/>
              <a:pathLst>
                <a:path w="283845" h="428625">
                  <a:moveTo>
                    <a:pt x="283616" y="0"/>
                  </a:moveTo>
                  <a:lnTo>
                    <a:pt x="0" y="283616"/>
                  </a:lnTo>
                  <a:lnTo>
                    <a:pt x="0" y="428002"/>
                  </a:lnTo>
                  <a:lnTo>
                    <a:pt x="283616" y="144373"/>
                  </a:lnTo>
                  <a:lnTo>
                    <a:pt x="283616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4563" y="2458491"/>
              <a:ext cx="447675" cy="283845"/>
            </a:xfrm>
            <a:custGeom>
              <a:avLst/>
              <a:gdLst/>
              <a:ahLst/>
              <a:cxnLst/>
              <a:rect l="l" t="t" r="r" b="b"/>
              <a:pathLst>
                <a:path w="447675" h="283844">
                  <a:moveTo>
                    <a:pt x="447484" y="0"/>
                  </a:moveTo>
                  <a:lnTo>
                    <a:pt x="283629" y="0"/>
                  </a:lnTo>
                  <a:lnTo>
                    <a:pt x="0" y="283616"/>
                  </a:lnTo>
                  <a:lnTo>
                    <a:pt x="163868" y="283616"/>
                  </a:lnTo>
                  <a:lnTo>
                    <a:pt x="447484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4563" y="2458491"/>
              <a:ext cx="447675" cy="428625"/>
            </a:xfrm>
            <a:custGeom>
              <a:avLst/>
              <a:gdLst/>
              <a:ahLst/>
              <a:cxnLst/>
              <a:rect l="l" t="t" r="r" b="b"/>
              <a:pathLst>
                <a:path w="447675" h="428625">
                  <a:moveTo>
                    <a:pt x="0" y="283623"/>
                  </a:moveTo>
                  <a:lnTo>
                    <a:pt x="283623" y="0"/>
                  </a:lnTo>
                  <a:lnTo>
                    <a:pt x="447485" y="0"/>
                  </a:lnTo>
                  <a:lnTo>
                    <a:pt x="447485" y="144383"/>
                  </a:lnTo>
                  <a:lnTo>
                    <a:pt x="163863" y="428006"/>
                  </a:lnTo>
                  <a:lnTo>
                    <a:pt x="0" y="428006"/>
                  </a:lnTo>
                  <a:lnTo>
                    <a:pt x="0" y="283623"/>
                  </a:lnTo>
                  <a:close/>
                </a:path>
                <a:path w="447675" h="428625">
                  <a:moveTo>
                    <a:pt x="0" y="283623"/>
                  </a:moveTo>
                  <a:lnTo>
                    <a:pt x="163863" y="283623"/>
                  </a:lnTo>
                  <a:lnTo>
                    <a:pt x="447485" y="0"/>
                  </a:lnTo>
                </a:path>
                <a:path w="447675" h="428625">
                  <a:moveTo>
                    <a:pt x="163863" y="283623"/>
                  </a:moveTo>
                  <a:lnTo>
                    <a:pt x="163863" y="4280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888389" y="2874771"/>
            <a:ext cx="154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119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23530" y="2688843"/>
            <a:ext cx="693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sz="1600" dirty="0">
                <a:latin typeface="Verdana"/>
                <a:cs typeface="Verdana"/>
              </a:rPr>
              <a:t>1	</a:t>
            </a:r>
            <a:r>
              <a:rPr sz="2400" baseline="1736" dirty="0">
                <a:latin typeface="Verdana"/>
                <a:cs typeface="Verdana"/>
              </a:rPr>
              <a:t>C</a:t>
            </a:r>
            <a:endParaRPr sz="2400" baseline="1736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27038" y="2722371"/>
            <a:ext cx="167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R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pc="-5" dirty="0"/>
              <a:t>Reuse depends</a:t>
            </a:r>
            <a:r>
              <a:rPr spc="5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dirty="0"/>
              <a:t># of</a:t>
            </a:r>
            <a:r>
              <a:rPr spc="5" dirty="0"/>
              <a:t> </a:t>
            </a:r>
            <a:r>
              <a:rPr dirty="0"/>
              <a:t>channels,</a:t>
            </a:r>
            <a:r>
              <a:rPr spc="5" dirty="0"/>
              <a:t> </a:t>
            </a:r>
            <a:r>
              <a:rPr dirty="0"/>
              <a:t>feature </a:t>
            </a:r>
            <a:r>
              <a:rPr spc="-5" dirty="0"/>
              <a:t>map/batch</a:t>
            </a:r>
            <a:r>
              <a:rPr spc="10" dirty="0"/>
              <a:t> </a:t>
            </a:r>
            <a:r>
              <a:rPr dirty="0"/>
              <a:t>size</a:t>
            </a: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Not efficient across all 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(e.g., efficient network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architectures)</a:t>
            </a:r>
            <a:endParaRPr sz="2000">
              <a:latin typeface="Verdana"/>
              <a:cs typeface="Verdana"/>
            </a:endParaRPr>
          </a:p>
          <a:p>
            <a:pPr marL="3005455">
              <a:lnSpc>
                <a:spcPts val="1910"/>
              </a:lnSpc>
              <a:spcBef>
                <a:spcPts val="760"/>
              </a:spcBef>
            </a:pPr>
            <a:r>
              <a:rPr sz="1600" dirty="0"/>
              <a:t>Example</a:t>
            </a:r>
            <a:r>
              <a:rPr sz="1600" spc="-40" dirty="0"/>
              <a:t> </a:t>
            </a:r>
            <a:r>
              <a:rPr sz="1600" dirty="0"/>
              <a:t>mapping</a:t>
            </a:r>
            <a:r>
              <a:rPr sz="1600" spc="-35" dirty="0"/>
              <a:t> </a:t>
            </a:r>
            <a:r>
              <a:rPr sz="1600" dirty="0"/>
              <a:t>for</a:t>
            </a:r>
            <a:endParaRPr sz="1600"/>
          </a:p>
          <a:p>
            <a:pPr marL="3159125">
              <a:lnSpc>
                <a:spcPts val="1910"/>
              </a:lnSpc>
            </a:pPr>
            <a:r>
              <a:rPr sz="1600" b="1" spc="-5" dirty="0">
                <a:latin typeface="Verdana"/>
                <a:cs typeface="Verdana"/>
              </a:rPr>
              <a:t>Depth-wise</a:t>
            </a:r>
            <a:r>
              <a:rPr sz="1600" b="1" spc="-40" dirty="0">
                <a:latin typeface="Verdana"/>
                <a:cs typeface="Verdana"/>
              </a:rPr>
              <a:t> </a:t>
            </a:r>
            <a:r>
              <a:rPr sz="1600" b="1" dirty="0">
                <a:latin typeface="Verdana"/>
                <a:cs typeface="Verdana"/>
              </a:rPr>
              <a:t>layer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02780" y="332587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38315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Weighted</a:t>
            </a:r>
            <a:r>
              <a:rPr spc="-75" dirty="0"/>
              <a:t> </a:t>
            </a:r>
            <a:r>
              <a:rPr spc="-5" dirty="0"/>
              <a:t>Sums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8490" y="3634740"/>
            <a:ext cx="46075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381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Verdana"/>
                <a:cs typeface="Verdana"/>
              </a:rPr>
              <a:t>Key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operation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is</a:t>
            </a:r>
            <a:endParaRPr sz="2000">
              <a:latin typeface="Verdana"/>
              <a:cs typeface="Verdana"/>
            </a:endParaRPr>
          </a:p>
          <a:p>
            <a:pPr marL="95250">
              <a:lnSpc>
                <a:spcPct val="100000"/>
              </a:lnSpc>
            </a:pPr>
            <a:r>
              <a:rPr sz="2000" b="1" dirty="0">
                <a:latin typeface="Verdana"/>
                <a:cs typeface="Verdana"/>
              </a:rPr>
              <a:t>multiply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and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accumulate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(MAC)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Accounts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&gt;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90%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computation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1592" y="1510314"/>
            <a:ext cx="307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50" dirty="0">
                <a:latin typeface="Times New Roman"/>
                <a:cs typeface="Times New Roman"/>
              </a:rPr>
              <a:t>Y</a:t>
            </a:r>
            <a:r>
              <a:rPr sz="2025" i="1" spc="75" baseline="-24691" dirty="0">
                <a:latin typeface="Times New Roman"/>
                <a:cs typeface="Times New Roman"/>
              </a:rPr>
              <a:t>j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520" y="1599289"/>
            <a:ext cx="142303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Symbol"/>
                <a:cs typeface="Symbol"/>
              </a:rPr>
              <a:t>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ac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83" y="1306110"/>
            <a:ext cx="113664" cy="2374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5" dirty="0">
                <a:latin typeface="Times New Roman"/>
                <a:cs typeface="Times New Roman"/>
              </a:rPr>
              <a:t>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1868" y="1836069"/>
            <a:ext cx="478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6944" dirty="0">
                <a:latin typeface="Symbol"/>
                <a:cs typeface="Symbol"/>
              </a:rPr>
              <a:t></a:t>
            </a:r>
            <a:r>
              <a:rPr sz="3600" spc="-157" baseline="6944" dirty="0">
                <a:latin typeface="Times New Roman"/>
                <a:cs typeface="Times New Roman"/>
              </a:rPr>
              <a:t> </a:t>
            </a:r>
            <a:r>
              <a:rPr sz="1350" i="1" spc="30" dirty="0">
                <a:latin typeface="Times New Roman"/>
                <a:cs typeface="Times New Roman"/>
              </a:rPr>
              <a:t>i</a:t>
            </a:r>
            <a:r>
              <a:rPr sz="1350" spc="-100" dirty="0">
                <a:latin typeface="Symbol"/>
                <a:cs typeface="Symbol"/>
              </a:rPr>
              <a:t></a:t>
            </a:r>
            <a:r>
              <a:rPr sz="1350" spc="1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5960" y="1246522"/>
            <a:ext cx="7048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ts val="248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</a:t>
            </a:r>
            <a:endParaRPr sz="2400">
              <a:latin typeface="Symbol"/>
              <a:cs typeface="Symbol"/>
            </a:endParaRPr>
          </a:p>
          <a:p>
            <a:pPr marL="227329" marR="30480" indent="-227329" algn="r">
              <a:lnSpc>
                <a:spcPts val="2160"/>
              </a:lnSpc>
              <a:buFont typeface="Symbol"/>
              <a:buChar char=""/>
              <a:tabLst>
                <a:tab pos="227329" algn="l"/>
              </a:tabLst>
            </a:pPr>
            <a:r>
              <a:rPr sz="2400" i="1" spc="40" dirty="0">
                <a:latin typeface="Times New Roman"/>
                <a:cs typeface="Times New Roman"/>
              </a:rPr>
              <a:t>X</a:t>
            </a:r>
            <a:r>
              <a:rPr sz="2025" i="1" spc="15" baseline="-24691" dirty="0">
                <a:latin typeface="Times New Roman"/>
                <a:cs typeface="Times New Roman"/>
              </a:rPr>
              <a:t>i</a:t>
            </a:r>
            <a:r>
              <a:rPr sz="2025" i="1" spc="7" baseline="-24691" dirty="0">
                <a:latin typeface="Times New Roman"/>
                <a:cs typeface="Times New Roman"/>
              </a:rPr>
              <a:t> </a:t>
            </a:r>
            <a:r>
              <a:rPr sz="3600" spc="-1087" baseline="-3472" dirty="0">
                <a:latin typeface="Symbol"/>
                <a:cs typeface="Symbol"/>
              </a:rPr>
              <a:t></a:t>
            </a:r>
            <a:endParaRPr sz="3600" baseline="-3472">
              <a:latin typeface="Symbol"/>
              <a:cs typeface="Symbol"/>
            </a:endParaRPr>
          </a:p>
          <a:p>
            <a:pPr marR="30480" algn="r">
              <a:lnSpc>
                <a:spcPts val="2565"/>
              </a:lnSpc>
            </a:pPr>
            <a:r>
              <a:rPr sz="2400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4522" y="1725726"/>
            <a:ext cx="5849620" cy="3682365"/>
            <a:chOff x="474522" y="1725726"/>
            <a:chExt cx="5849620" cy="36823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2120" y="1725726"/>
              <a:ext cx="1096708" cy="36818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4522" y="2195741"/>
              <a:ext cx="1097280" cy="2755265"/>
            </a:xfrm>
            <a:custGeom>
              <a:avLst/>
              <a:gdLst/>
              <a:ahLst/>
              <a:cxnLst/>
              <a:rect l="l" t="t" r="r" b="b"/>
              <a:pathLst>
                <a:path w="1097280" h="2755265">
                  <a:moveTo>
                    <a:pt x="1096708" y="0"/>
                  </a:moveTo>
                  <a:lnTo>
                    <a:pt x="0" y="0"/>
                  </a:lnTo>
                  <a:lnTo>
                    <a:pt x="0" y="2754833"/>
                  </a:lnTo>
                  <a:lnTo>
                    <a:pt x="1096708" y="2754833"/>
                  </a:lnTo>
                  <a:lnTo>
                    <a:pt x="1096708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6456" y="2156980"/>
              <a:ext cx="1792605" cy="2793365"/>
            </a:xfrm>
            <a:custGeom>
              <a:avLst/>
              <a:gdLst/>
              <a:ahLst/>
              <a:cxnLst/>
              <a:rect l="l" t="t" r="r" b="b"/>
              <a:pathLst>
                <a:path w="1792605" h="2793365">
                  <a:moveTo>
                    <a:pt x="1792071" y="45288"/>
                  </a:moveTo>
                  <a:lnTo>
                    <a:pt x="1767205" y="57200"/>
                  </a:lnTo>
                  <a:lnTo>
                    <a:pt x="1780819" y="45288"/>
                  </a:lnTo>
                  <a:lnTo>
                    <a:pt x="1627670" y="12915"/>
                  </a:lnTo>
                  <a:lnTo>
                    <a:pt x="1627670" y="224967"/>
                  </a:lnTo>
                  <a:lnTo>
                    <a:pt x="1192022" y="785698"/>
                  </a:lnTo>
                  <a:lnTo>
                    <a:pt x="1165872" y="778878"/>
                  </a:lnTo>
                  <a:lnTo>
                    <a:pt x="1165872" y="819353"/>
                  </a:lnTo>
                  <a:lnTo>
                    <a:pt x="907732" y="1151610"/>
                  </a:lnTo>
                  <a:lnTo>
                    <a:pt x="874534" y="1126159"/>
                  </a:lnTo>
                  <a:lnTo>
                    <a:pt x="874534" y="1175512"/>
                  </a:lnTo>
                  <a:lnTo>
                    <a:pt x="853427" y="1181023"/>
                  </a:lnTo>
                  <a:lnTo>
                    <a:pt x="853427" y="1221511"/>
                  </a:lnTo>
                  <a:lnTo>
                    <a:pt x="723201" y="1389126"/>
                  </a:lnTo>
                  <a:lnTo>
                    <a:pt x="698322" y="1356207"/>
                  </a:lnTo>
                  <a:lnTo>
                    <a:pt x="698322" y="1421142"/>
                  </a:lnTo>
                  <a:lnTo>
                    <a:pt x="600329" y="1547266"/>
                  </a:lnTo>
                  <a:lnTo>
                    <a:pt x="574217" y="1540357"/>
                  </a:lnTo>
                  <a:lnTo>
                    <a:pt x="574217" y="1580883"/>
                  </a:lnTo>
                  <a:lnTo>
                    <a:pt x="457161" y="1731543"/>
                  </a:lnTo>
                  <a:lnTo>
                    <a:pt x="114007" y="1459064"/>
                  </a:lnTo>
                  <a:lnTo>
                    <a:pt x="574217" y="1580883"/>
                  </a:lnTo>
                  <a:lnTo>
                    <a:pt x="574217" y="1540357"/>
                  </a:lnTo>
                  <a:lnTo>
                    <a:pt x="106286" y="1416507"/>
                  </a:lnTo>
                  <a:lnTo>
                    <a:pt x="597865" y="1288199"/>
                  </a:lnTo>
                  <a:lnTo>
                    <a:pt x="698322" y="1421142"/>
                  </a:lnTo>
                  <a:lnTo>
                    <a:pt x="698322" y="1356207"/>
                  </a:lnTo>
                  <a:lnTo>
                    <a:pt x="638860" y="1277505"/>
                  </a:lnTo>
                  <a:lnTo>
                    <a:pt x="853427" y="1221511"/>
                  </a:lnTo>
                  <a:lnTo>
                    <a:pt x="853427" y="1181023"/>
                  </a:lnTo>
                  <a:lnTo>
                    <a:pt x="613308" y="1243685"/>
                  </a:lnTo>
                  <a:lnTo>
                    <a:pt x="572312" y="1189443"/>
                  </a:lnTo>
                  <a:lnTo>
                    <a:pt x="572312" y="1254379"/>
                  </a:lnTo>
                  <a:lnTo>
                    <a:pt x="112356" y="1374432"/>
                  </a:lnTo>
                  <a:lnTo>
                    <a:pt x="457098" y="1101902"/>
                  </a:lnTo>
                  <a:lnTo>
                    <a:pt x="572312" y="1254379"/>
                  </a:lnTo>
                  <a:lnTo>
                    <a:pt x="572312" y="1189443"/>
                  </a:lnTo>
                  <a:lnTo>
                    <a:pt x="487819" y="1077620"/>
                  </a:lnTo>
                  <a:lnTo>
                    <a:pt x="615340" y="976807"/>
                  </a:lnTo>
                  <a:lnTo>
                    <a:pt x="874534" y="1175512"/>
                  </a:lnTo>
                  <a:lnTo>
                    <a:pt x="874534" y="1126159"/>
                  </a:lnTo>
                  <a:lnTo>
                    <a:pt x="647039" y="951750"/>
                  </a:lnTo>
                  <a:lnTo>
                    <a:pt x="901738" y="750404"/>
                  </a:lnTo>
                  <a:lnTo>
                    <a:pt x="1165872" y="819353"/>
                  </a:lnTo>
                  <a:lnTo>
                    <a:pt x="1165872" y="778878"/>
                  </a:lnTo>
                  <a:lnTo>
                    <a:pt x="940231" y="719975"/>
                  </a:lnTo>
                  <a:lnTo>
                    <a:pt x="1604111" y="195160"/>
                  </a:lnTo>
                  <a:lnTo>
                    <a:pt x="1627670" y="224967"/>
                  </a:lnTo>
                  <a:lnTo>
                    <a:pt x="1627670" y="12915"/>
                  </a:lnTo>
                  <a:lnTo>
                    <a:pt x="1566595" y="0"/>
                  </a:lnTo>
                  <a:lnTo>
                    <a:pt x="1586369" y="75806"/>
                  </a:lnTo>
                  <a:lnTo>
                    <a:pt x="1579829" y="77520"/>
                  </a:lnTo>
                  <a:lnTo>
                    <a:pt x="1579829" y="164439"/>
                  </a:lnTo>
                  <a:lnTo>
                    <a:pt x="892759" y="707580"/>
                  </a:lnTo>
                  <a:lnTo>
                    <a:pt x="854265" y="697534"/>
                  </a:lnTo>
                  <a:lnTo>
                    <a:pt x="854265" y="738009"/>
                  </a:lnTo>
                  <a:lnTo>
                    <a:pt x="614984" y="927176"/>
                  </a:lnTo>
                  <a:lnTo>
                    <a:pt x="583272" y="902868"/>
                  </a:lnTo>
                  <a:lnTo>
                    <a:pt x="583272" y="952233"/>
                  </a:lnTo>
                  <a:lnTo>
                    <a:pt x="464210" y="1046365"/>
                  </a:lnTo>
                  <a:lnTo>
                    <a:pt x="131178" y="605650"/>
                  </a:lnTo>
                  <a:lnTo>
                    <a:pt x="583272" y="952233"/>
                  </a:lnTo>
                  <a:lnTo>
                    <a:pt x="583272" y="902868"/>
                  </a:lnTo>
                  <a:lnTo>
                    <a:pt x="117360" y="545680"/>
                  </a:lnTo>
                  <a:lnTo>
                    <a:pt x="854265" y="738009"/>
                  </a:lnTo>
                  <a:lnTo>
                    <a:pt x="854265" y="697534"/>
                  </a:lnTo>
                  <a:lnTo>
                    <a:pt x="106794" y="502450"/>
                  </a:lnTo>
                  <a:lnTo>
                    <a:pt x="1549387" y="125945"/>
                  </a:lnTo>
                  <a:lnTo>
                    <a:pt x="1579829" y="164439"/>
                  </a:lnTo>
                  <a:lnTo>
                    <a:pt x="1579829" y="77520"/>
                  </a:lnTo>
                  <a:lnTo>
                    <a:pt x="23571" y="483679"/>
                  </a:lnTo>
                  <a:lnTo>
                    <a:pt x="28422" y="502335"/>
                  </a:lnTo>
                  <a:lnTo>
                    <a:pt x="12890" y="514057"/>
                  </a:lnTo>
                  <a:lnTo>
                    <a:pt x="433489" y="1070648"/>
                  </a:lnTo>
                  <a:lnTo>
                    <a:pt x="16370" y="1400390"/>
                  </a:lnTo>
                  <a:lnTo>
                    <a:pt x="28194" y="1415351"/>
                  </a:lnTo>
                  <a:lnTo>
                    <a:pt x="28422" y="1416278"/>
                  </a:lnTo>
                  <a:lnTo>
                    <a:pt x="16344" y="1431505"/>
                  </a:lnTo>
                  <a:lnTo>
                    <a:pt x="433146" y="1762455"/>
                  </a:lnTo>
                  <a:lnTo>
                    <a:pt x="0" y="2319972"/>
                  </a:lnTo>
                  <a:lnTo>
                    <a:pt x="15074" y="2331720"/>
                  </a:lnTo>
                  <a:lnTo>
                    <a:pt x="10947" y="2349157"/>
                  </a:lnTo>
                  <a:lnTo>
                    <a:pt x="1561769" y="2716911"/>
                  </a:lnTo>
                  <a:lnTo>
                    <a:pt x="1561223" y="2719197"/>
                  </a:lnTo>
                  <a:lnTo>
                    <a:pt x="1542249" y="2743098"/>
                  </a:lnTo>
                  <a:lnTo>
                    <a:pt x="1554924" y="2745778"/>
                  </a:lnTo>
                  <a:lnTo>
                    <a:pt x="1543697" y="2793123"/>
                  </a:lnTo>
                  <a:lnTo>
                    <a:pt x="1655292" y="2766911"/>
                  </a:lnTo>
                  <a:lnTo>
                    <a:pt x="1753870" y="2787650"/>
                  </a:lnTo>
                  <a:lnTo>
                    <a:pt x="1756511" y="2788945"/>
                  </a:lnTo>
                  <a:lnTo>
                    <a:pt x="1756359" y="2788170"/>
                  </a:lnTo>
                  <a:lnTo>
                    <a:pt x="1756511" y="2788196"/>
                  </a:lnTo>
                  <a:lnTo>
                    <a:pt x="1756270" y="2787700"/>
                  </a:lnTo>
                  <a:lnTo>
                    <a:pt x="1748345" y="2745041"/>
                  </a:lnTo>
                  <a:lnTo>
                    <a:pt x="1756854" y="2743035"/>
                  </a:lnTo>
                  <a:lnTo>
                    <a:pt x="1746351" y="2734272"/>
                  </a:lnTo>
                  <a:lnTo>
                    <a:pt x="1732610" y="2660129"/>
                  </a:lnTo>
                  <a:lnTo>
                    <a:pt x="1716570" y="2573667"/>
                  </a:lnTo>
                  <a:lnTo>
                    <a:pt x="1672170" y="2607221"/>
                  </a:lnTo>
                  <a:lnTo>
                    <a:pt x="1664030" y="2589720"/>
                  </a:lnTo>
                  <a:lnTo>
                    <a:pt x="1646834" y="2611374"/>
                  </a:lnTo>
                  <a:lnTo>
                    <a:pt x="1594929" y="2542692"/>
                  </a:lnTo>
                  <a:lnTo>
                    <a:pt x="1594929" y="2607627"/>
                  </a:lnTo>
                  <a:lnTo>
                    <a:pt x="1588884" y="2602560"/>
                  </a:lnTo>
                  <a:lnTo>
                    <a:pt x="1583372" y="2625763"/>
                  </a:lnTo>
                  <a:lnTo>
                    <a:pt x="1573390" y="2617838"/>
                  </a:lnTo>
                  <a:lnTo>
                    <a:pt x="1573390" y="2667825"/>
                  </a:lnTo>
                  <a:lnTo>
                    <a:pt x="1570799" y="2678798"/>
                  </a:lnTo>
                  <a:lnTo>
                    <a:pt x="97243" y="2329370"/>
                  </a:lnTo>
                  <a:lnTo>
                    <a:pt x="887399" y="2123148"/>
                  </a:lnTo>
                  <a:lnTo>
                    <a:pt x="1573390" y="2667825"/>
                  </a:lnTo>
                  <a:lnTo>
                    <a:pt x="1573390" y="2617838"/>
                  </a:lnTo>
                  <a:lnTo>
                    <a:pt x="934783" y="2110790"/>
                  </a:lnTo>
                  <a:lnTo>
                    <a:pt x="1172565" y="2048725"/>
                  </a:lnTo>
                  <a:lnTo>
                    <a:pt x="1594929" y="2607627"/>
                  </a:lnTo>
                  <a:lnTo>
                    <a:pt x="1594929" y="2542692"/>
                  </a:lnTo>
                  <a:lnTo>
                    <a:pt x="1213561" y="2038032"/>
                  </a:lnTo>
                  <a:lnTo>
                    <a:pt x="1583207" y="1941550"/>
                  </a:lnTo>
                  <a:lnTo>
                    <a:pt x="1602994" y="2017344"/>
                  </a:lnTo>
                  <a:lnTo>
                    <a:pt x="1738541" y="1898700"/>
                  </a:lnTo>
                  <a:lnTo>
                    <a:pt x="1767763" y="1873135"/>
                  </a:lnTo>
                  <a:lnTo>
                    <a:pt x="1752384" y="1869897"/>
                  </a:lnTo>
                  <a:lnTo>
                    <a:pt x="1726819" y="1847354"/>
                  </a:lnTo>
                  <a:lnTo>
                    <a:pt x="1679740" y="1805876"/>
                  </a:lnTo>
                  <a:lnTo>
                    <a:pt x="1745602" y="1818563"/>
                  </a:lnTo>
                  <a:lnTo>
                    <a:pt x="1700949" y="1726869"/>
                  </a:lnTo>
                  <a:lnTo>
                    <a:pt x="1649755" y="1621701"/>
                  </a:lnTo>
                  <a:lnTo>
                    <a:pt x="1602079" y="1683880"/>
                  </a:lnTo>
                  <a:lnTo>
                    <a:pt x="1578254" y="1665630"/>
                  </a:lnTo>
                  <a:lnTo>
                    <a:pt x="1578254" y="1714969"/>
                  </a:lnTo>
                  <a:lnTo>
                    <a:pt x="1530604" y="1777123"/>
                  </a:lnTo>
                  <a:lnTo>
                    <a:pt x="1577060" y="1786089"/>
                  </a:lnTo>
                  <a:lnTo>
                    <a:pt x="1572196" y="1804479"/>
                  </a:lnTo>
                  <a:lnTo>
                    <a:pt x="1559725" y="1801190"/>
                  </a:lnTo>
                  <a:lnTo>
                    <a:pt x="1559725" y="1851596"/>
                  </a:lnTo>
                  <a:lnTo>
                    <a:pt x="1543913" y="1911337"/>
                  </a:lnTo>
                  <a:lnTo>
                    <a:pt x="1188008" y="2004225"/>
                  </a:lnTo>
                  <a:lnTo>
                    <a:pt x="1147013" y="1949983"/>
                  </a:lnTo>
                  <a:lnTo>
                    <a:pt x="1147013" y="2014918"/>
                  </a:lnTo>
                  <a:lnTo>
                    <a:pt x="896404" y="2080323"/>
                  </a:lnTo>
                  <a:lnTo>
                    <a:pt x="849033" y="2042718"/>
                  </a:lnTo>
                  <a:lnTo>
                    <a:pt x="849033" y="2092693"/>
                  </a:lnTo>
                  <a:lnTo>
                    <a:pt x="104914" y="2286889"/>
                  </a:lnTo>
                  <a:lnTo>
                    <a:pt x="606132" y="1899818"/>
                  </a:lnTo>
                  <a:lnTo>
                    <a:pt x="849033" y="2092693"/>
                  </a:lnTo>
                  <a:lnTo>
                    <a:pt x="849033" y="2042718"/>
                  </a:lnTo>
                  <a:lnTo>
                    <a:pt x="638048" y="1875180"/>
                  </a:lnTo>
                  <a:lnTo>
                    <a:pt x="892759" y="1678470"/>
                  </a:lnTo>
                  <a:lnTo>
                    <a:pt x="1147013" y="2014918"/>
                  </a:lnTo>
                  <a:lnTo>
                    <a:pt x="1147013" y="1949983"/>
                  </a:lnTo>
                  <a:lnTo>
                    <a:pt x="941578" y="1678101"/>
                  </a:lnTo>
                  <a:lnTo>
                    <a:pt x="1556956" y="1840979"/>
                  </a:lnTo>
                  <a:lnTo>
                    <a:pt x="1559725" y="1851596"/>
                  </a:lnTo>
                  <a:lnTo>
                    <a:pt x="1559725" y="1801190"/>
                  </a:lnTo>
                  <a:lnTo>
                    <a:pt x="944638" y="1638401"/>
                  </a:lnTo>
                  <a:lnTo>
                    <a:pt x="1210513" y="1433080"/>
                  </a:lnTo>
                  <a:lnTo>
                    <a:pt x="1578254" y="1714969"/>
                  </a:lnTo>
                  <a:lnTo>
                    <a:pt x="1578254" y="1665630"/>
                  </a:lnTo>
                  <a:lnTo>
                    <a:pt x="1242580" y="1408315"/>
                  </a:lnTo>
                  <a:lnTo>
                    <a:pt x="1649031" y="1094422"/>
                  </a:lnTo>
                  <a:lnTo>
                    <a:pt x="1696910" y="1156411"/>
                  </a:lnTo>
                  <a:lnTo>
                    <a:pt x="1747558" y="1051445"/>
                  </a:lnTo>
                  <a:lnTo>
                    <a:pt x="1792071" y="959218"/>
                  </a:lnTo>
                  <a:lnTo>
                    <a:pt x="1777568" y="962075"/>
                  </a:lnTo>
                  <a:lnTo>
                    <a:pt x="1780260" y="959713"/>
                  </a:lnTo>
                  <a:lnTo>
                    <a:pt x="1780819" y="959586"/>
                  </a:lnTo>
                  <a:lnTo>
                    <a:pt x="1780603" y="959408"/>
                  </a:lnTo>
                  <a:lnTo>
                    <a:pt x="1780819" y="959218"/>
                  </a:lnTo>
                  <a:lnTo>
                    <a:pt x="1780260" y="959104"/>
                  </a:lnTo>
                  <a:lnTo>
                    <a:pt x="1751596" y="934021"/>
                  </a:lnTo>
                  <a:lnTo>
                    <a:pt x="1616049" y="815390"/>
                  </a:lnTo>
                  <a:lnTo>
                    <a:pt x="1608874" y="842886"/>
                  </a:lnTo>
                  <a:lnTo>
                    <a:pt x="1608874" y="1075944"/>
                  </a:lnTo>
                  <a:lnTo>
                    <a:pt x="1210424" y="1383652"/>
                  </a:lnTo>
                  <a:lnTo>
                    <a:pt x="1178344" y="1359065"/>
                  </a:lnTo>
                  <a:lnTo>
                    <a:pt x="1178344" y="1408430"/>
                  </a:lnTo>
                  <a:lnTo>
                    <a:pt x="900137" y="1623288"/>
                  </a:lnTo>
                  <a:lnTo>
                    <a:pt x="857846" y="1567332"/>
                  </a:lnTo>
                  <a:lnTo>
                    <a:pt x="857846" y="1655940"/>
                  </a:lnTo>
                  <a:lnTo>
                    <a:pt x="606450" y="1850085"/>
                  </a:lnTo>
                  <a:lnTo>
                    <a:pt x="574535" y="1824748"/>
                  </a:lnTo>
                  <a:lnTo>
                    <a:pt x="574535" y="1874735"/>
                  </a:lnTo>
                  <a:lnTo>
                    <a:pt x="126974" y="2220366"/>
                  </a:lnTo>
                  <a:lnTo>
                    <a:pt x="463816" y="1786813"/>
                  </a:lnTo>
                  <a:lnTo>
                    <a:pt x="574535" y="1874735"/>
                  </a:lnTo>
                  <a:lnTo>
                    <a:pt x="574535" y="1824748"/>
                  </a:lnTo>
                  <a:lnTo>
                    <a:pt x="487832" y="1755902"/>
                  </a:lnTo>
                  <a:lnTo>
                    <a:pt x="615353" y="1591767"/>
                  </a:lnTo>
                  <a:lnTo>
                    <a:pt x="857846" y="1655940"/>
                  </a:lnTo>
                  <a:lnTo>
                    <a:pt x="857846" y="1567332"/>
                  </a:lnTo>
                  <a:lnTo>
                    <a:pt x="841959" y="1546301"/>
                  </a:lnTo>
                  <a:lnTo>
                    <a:pt x="841959" y="1611210"/>
                  </a:lnTo>
                  <a:lnTo>
                    <a:pt x="641464" y="1558163"/>
                  </a:lnTo>
                  <a:lnTo>
                    <a:pt x="722769" y="1453502"/>
                  </a:lnTo>
                  <a:lnTo>
                    <a:pt x="841959" y="1611210"/>
                  </a:lnTo>
                  <a:lnTo>
                    <a:pt x="841959" y="1546301"/>
                  </a:lnTo>
                  <a:lnTo>
                    <a:pt x="747649" y="1421485"/>
                  </a:lnTo>
                  <a:lnTo>
                    <a:pt x="914781" y="1206373"/>
                  </a:lnTo>
                  <a:lnTo>
                    <a:pt x="1178344" y="1408430"/>
                  </a:lnTo>
                  <a:lnTo>
                    <a:pt x="1178344" y="1359065"/>
                  </a:lnTo>
                  <a:lnTo>
                    <a:pt x="961961" y="1193177"/>
                  </a:lnTo>
                  <a:lnTo>
                    <a:pt x="1596263" y="1027620"/>
                  </a:lnTo>
                  <a:lnTo>
                    <a:pt x="1608874" y="1075944"/>
                  </a:lnTo>
                  <a:lnTo>
                    <a:pt x="1608874" y="842886"/>
                  </a:lnTo>
                  <a:lnTo>
                    <a:pt x="1596263" y="891184"/>
                  </a:lnTo>
                  <a:lnTo>
                    <a:pt x="1578457" y="886548"/>
                  </a:lnTo>
                  <a:lnTo>
                    <a:pt x="1578457" y="959408"/>
                  </a:lnTo>
                  <a:lnTo>
                    <a:pt x="1569389" y="994156"/>
                  </a:lnTo>
                  <a:lnTo>
                    <a:pt x="955090" y="1154493"/>
                  </a:lnTo>
                  <a:lnTo>
                    <a:pt x="1207109" y="830110"/>
                  </a:lnTo>
                  <a:lnTo>
                    <a:pt x="1569389" y="924661"/>
                  </a:lnTo>
                  <a:lnTo>
                    <a:pt x="1578457" y="959408"/>
                  </a:lnTo>
                  <a:lnTo>
                    <a:pt x="1578457" y="886548"/>
                  </a:lnTo>
                  <a:lnTo>
                    <a:pt x="1233258" y="796455"/>
                  </a:lnTo>
                  <a:lnTo>
                    <a:pt x="1652689" y="256603"/>
                  </a:lnTo>
                  <a:lnTo>
                    <a:pt x="1687372" y="211963"/>
                  </a:lnTo>
                  <a:lnTo>
                    <a:pt x="1749234" y="260019"/>
                  </a:lnTo>
                  <a:lnTo>
                    <a:pt x="1766697" y="172453"/>
                  </a:lnTo>
                  <a:lnTo>
                    <a:pt x="1792071" y="45288"/>
                  </a:lnTo>
                  <a:close/>
                </a:path>
              </a:pathLst>
            </a:custGeom>
            <a:solidFill>
              <a:srgbClr val="007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6926" y="2639644"/>
              <a:ext cx="1097280" cy="1854200"/>
            </a:xfrm>
            <a:custGeom>
              <a:avLst/>
              <a:gdLst/>
              <a:ahLst/>
              <a:cxnLst/>
              <a:rect l="l" t="t" r="r" b="b"/>
              <a:pathLst>
                <a:path w="1097279" h="1854200">
                  <a:moveTo>
                    <a:pt x="1096708" y="0"/>
                  </a:moveTo>
                  <a:lnTo>
                    <a:pt x="0" y="0"/>
                  </a:lnTo>
                  <a:lnTo>
                    <a:pt x="0" y="1853958"/>
                  </a:lnTo>
                  <a:lnTo>
                    <a:pt x="1096708" y="1853958"/>
                  </a:lnTo>
                  <a:lnTo>
                    <a:pt x="1096708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6245" y="2789796"/>
              <a:ext cx="718185" cy="692150"/>
            </a:xfrm>
            <a:custGeom>
              <a:avLst/>
              <a:gdLst/>
              <a:ahLst/>
              <a:cxnLst/>
              <a:rect l="l" t="t" r="r" b="b"/>
              <a:pathLst>
                <a:path w="718185" h="692150">
                  <a:moveTo>
                    <a:pt x="359041" y="0"/>
                  </a:moveTo>
                  <a:lnTo>
                    <a:pt x="310320" y="3158"/>
                  </a:lnTo>
                  <a:lnTo>
                    <a:pt x="263592" y="12358"/>
                  </a:lnTo>
                  <a:lnTo>
                    <a:pt x="219284" y="27189"/>
                  </a:lnTo>
                  <a:lnTo>
                    <a:pt x="177824" y="47236"/>
                  </a:lnTo>
                  <a:lnTo>
                    <a:pt x="139640" y="72090"/>
                  </a:lnTo>
                  <a:lnTo>
                    <a:pt x="105159" y="101336"/>
                  </a:lnTo>
                  <a:lnTo>
                    <a:pt x="74809" y="134563"/>
                  </a:lnTo>
                  <a:lnTo>
                    <a:pt x="49018" y="171359"/>
                  </a:lnTo>
                  <a:lnTo>
                    <a:pt x="28214" y="211312"/>
                  </a:lnTo>
                  <a:lnTo>
                    <a:pt x="12825" y="254008"/>
                  </a:lnTo>
                  <a:lnTo>
                    <a:pt x="3277" y="299037"/>
                  </a:lnTo>
                  <a:lnTo>
                    <a:pt x="0" y="345986"/>
                  </a:lnTo>
                  <a:lnTo>
                    <a:pt x="3277" y="392931"/>
                  </a:lnTo>
                  <a:lnTo>
                    <a:pt x="12825" y="437958"/>
                  </a:lnTo>
                  <a:lnTo>
                    <a:pt x="28214" y="480654"/>
                  </a:lnTo>
                  <a:lnTo>
                    <a:pt x="49018" y="520606"/>
                  </a:lnTo>
                  <a:lnTo>
                    <a:pt x="74809" y="557403"/>
                  </a:lnTo>
                  <a:lnTo>
                    <a:pt x="105159" y="590630"/>
                  </a:lnTo>
                  <a:lnTo>
                    <a:pt x="139640" y="619878"/>
                  </a:lnTo>
                  <a:lnTo>
                    <a:pt x="177824" y="644732"/>
                  </a:lnTo>
                  <a:lnTo>
                    <a:pt x="219284" y="664781"/>
                  </a:lnTo>
                  <a:lnTo>
                    <a:pt x="263592" y="679612"/>
                  </a:lnTo>
                  <a:lnTo>
                    <a:pt x="310320" y="688813"/>
                  </a:lnTo>
                  <a:lnTo>
                    <a:pt x="359041" y="691972"/>
                  </a:lnTo>
                  <a:lnTo>
                    <a:pt x="407759" y="688813"/>
                  </a:lnTo>
                  <a:lnTo>
                    <a:pt x="454486" y="679612"/>
                  </a:lnTo>
                  <a:lnTo>
                    <a:pt x="498793" y="664781"/>
                  </a:lnTo>
                  <a:lnTo>
                    <a:pt x="540253" y="644732"/>
                  </a:lnTo>
                  <a:lnTo>
                    <a:pt x="578437" y="619878"/>
                  </a:lnTo>
                  <a:lnTo>
                    <a:pt x="612919" y="590630"/>
                  </a:lnTo>
                  <a:lnTo>
                    <a:pt x="643270" y="557403"/>
                  </a:lnTo>
                  <a:lnTo>
                    <a:pt x="669061" y="520606"/>
                  </a:lnTo>
                  <a:lnTo>
                    <a:pt x="689866" y="480654"/>
                  </a:lnTo>
                  <a:lnTo>
                    <a:pt x="705257" y="437958"/>
                  </a:lnTo>
                  <a:lnTo>
                    <a:pt x="714805" y="392931"/>
                  </a:lnTo>
                  <a:lnTo>
                    <a:pt x="718083" y="345986"/>
                  </a:lnTo>
                  <a:lnTo>
                    <a:pt x="714805" y="299037"/>
                  </a:lnTo>
                  <a:lnTo>
                    <a:pt x="705257" y="254008"/>
                  </a:lnTo>
                  <a:lnTo>
                    <a:pt x="689866" y="211312"/>
                  </a:lnTo>
                  <a:lnTo>
                    <a:pt x="669061" y="171359"/>
                  </a:lnTo>
                  <a:lnTo>
                    <a:pt x="643270" y="134563"/>
                  </a:lnTo>
                  <a:lnTo>
                    <a:pt x="612919" y="101336"/>
                  </a:lnTo>
                  <a:lnTo>
                    <a:pt x="578437" y="72090"/>
                  </a:lnTo>
                  <a:lnTo>
                    <a:pt x="540253" y="47236"/>
                  </a:lnTo>
                  <a:lnTo>
                    <a:pt x="498793" y="27189"/>
                  </a:lnTo>
                  <a:lnTo>
                    <a:pt x="454486" y="12358"/>
                  </a:lnTo>
                  <a:lnTo>
                    <a:pt x="407759" y="3158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6245" y="2789796"/>
              <a:ext cx="718185" cy="692150"/>
            </a:xfrm>
            <a:custGeom>
              <a:avLst/>
              <a:gdLst/>
              <a:ahLst/>
              <a:cxnLst/>
              <a:rect l="l" t="t" r="r" b="b"/>
              <a:pathLst>
                <a:path w="718185" h="692150">
                  <a:moveTo>
                    <a:pt x="0" y="345985"/>
                  </a:moveTo>
                  <a:lnTo>
                    <a:pt x="3277" y="299037"/>
                  </a:lnTo>
                  <a:lnTo>
                    <a:pt x="12825" y="254008"/>
                  </a:lnTo>
                  <a:lnTo>
                    <a:pt x="28215" y="211312"/>
                  </a:lnTo>
                  <a:lnTo>
                    <a:pt x="49019" y="171360"/>
                  </a:lnTo>
                  <a:lnTo>
                    <a:pt x="74810" y="134564"/>
                  </a:lnTo>
                  <a:lnTo>
                    <a:pt x="105160" y="101336"/>
                  </a:lnTo>
                  <a:lnTo>
                    <a:pt x="139641" y="72090"/>
                  </a:lnTo>
                  <a:lnTo>
                    <a:pt x="177826" y="47237"/>
                  </a:lnTo>
                  <a:lnTo>
                    <a:pt x="219286" y="27189"/>
                  </a:lnTo>
                  <a:lnTo>
                    <a:pt x="263593" y="12358"/>
                  </a:lnTo>
                  <a:lnTo>
                    <a:pt x="310321" y="3158"/>
                  </a:lnTo>
                  <a:lnTo>
                    <a:pt x="359041" y="0"/>
                  </a:lnTo>
                  <a:lnTo>
                    <a:pt x="407761" y="3158"/>
                  </a:lnTo>
                  <a:lnTo>
                    <a:pt x="454488" y="12358"/>
                  </a:lnTo>
                  <a:lnTo>
                    <a:pt x="498796" y="27189"/>
                  </a:lnTo>
                  <a:lnTo>
                    <a:pt x="540256" y="47237"/>
                  </a:lnTo>
                  <a:lnTo>
                    <a:pt x="578440" y="72090"/>
                  </a:lnTo>
                  <a:lnTo>
                    <a:pt x="612921" y="101336"/>
                  </a:lnTo>
                  <a:lnTo>
                    <a:pt x="643272" y="134564"/>
                  </a:lnTo>
                  <a:lnTo>
                    <a:pt x="669063" y="171360"/>
                  </a:lnTo>
                  <a:lnTo>
                    <a:pt x="689867" y="211312"/>
                  </a:lnTo>
                  <a:lnTo>
                    <a:pt x="705257" y="254008"/>
                  </a:lnTo>
                  <a:lnTo>
                    <a:pt x="714805" y="299037"/>
                  </a:lnTo>
                  <a:lnTo>
                    <a:pt x="718082" y="345985"/>
                  </a:lnTo>
                  <a:lnTo>
                    <a:pt x="714805" y="392933"/>
                  </a:lnTo>
                  <a:lnTo>
                    <a:pt x="705257" y="437961"/>
                  </a:lnTo>
                  <a:lnTo>
                    <a:pt x="689867" y="480658"/>
                  </a:lnTo>
                  <a:lnTo>
                    <a:pt x="669063" y="520610"/>
                  </a:lnTo>
                  <a:lnTo>
                    <a:pt x="643272" y="557406"/>
                  </a:lnTo>
                  <a:lnTo>
                    <a:pt x="612921" y="590633"/>
                  </a:lnTo>
                  <a:lnTo>
                    <a:pt x="578440" y="619880"/>
                  </a:lnTo>
                  <a:lnTo>
                    <a:pt x="540256" y="644733"/>
                  </a:lnTo>
                  <a:lnTo>
                    <a:pt x="498796" y="664781"/>
                  </a:lnTo>
                  <a:lnTo>
                    <a:pt x="454488" y="679611"/>
                  </a:lnTo>
                  <a:lnTo>
                    <a:pt x="407761" y="688812"/>
                  </a:lnTo>
                  <a:lnTo>
                    <a:pt x="359041" y="691970"/>
                  </a:lnTo>
                  <a:lnTo>
                    <a:pt x="310321" y="688812"/>
                  </a:lnTo>
                  <a:lnTo>
                    <a:pt x="263593" y="679611"/>
                  </a:lnTo>
                  <a:lnTo>
                    <a:pt x="219286" y="664781"/>
                  </a:lnTo>
                  <a:lnTo>
                    <a:pt x="177826" y="644733"/>
                  </a:lnTo>
                  <a:lnTo>
                    <a:pt x="139641" y="619880"/>
                  </a:lnTo>
                  <a:lnTo>
                    <a:pt x="105160" y="590633"/>
                  </a:lnTo>
                  <a:lnTo>
                    <a:pt x="74810" y="557406"/>
                  </a:lnTo>
                  <a:lnTo>
                    <a:pt x="49019" y="520610"/>
                  </a:lnTo>
                  <a:lnTo>
                    <a:pt x="28215" y="480658"/>
                  </a:lnTo>
                  <a:lnTo>
                    <a:pt x="12825" y="437961"/>
                  </a:lnTo>
                  <a:lnTo>
                    <a:pt x="3277" y="392933"/>
                  </a:lnTo>
                  <a:lnTo>
                    <a:pt x="0" y="345985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6245" y="3664547"/>
              <a:ext cx="718185" cy="705485"/>
            </a:xfrm>
            <a:custGeom>
              <a:avLst/>
              <a:gdLst/>
              <a:ahLst/>
              <a:cxnLst/>
              <a:rect l="l" t="t" r="r" b="b"/>
              <a:pathLst>
                <a:path w="718185" h="705485">
                  <a:moveTo>
                    <a:pt x="359041" y="0"/>
                  </a:moveTo>
                  <a:lnTo>
                    <a:pt x="310320" y="3217"/>
                  </a:lnTo>
                  <a:lnTo>
                    <a:pt x="263592" y="12591"/>
                  </a:lnTo>
                  <a:lnTo>
                    <a:pt x="219284" y="27701"/>
                  </a:lnTo>
                  <a:lnTo>
                    <a:pt x="177824" y="48127"/>
                  </a:lnTo>
                  <a:lnTo>
                    <a:pt x="139640" y="73449"/>
                  </a:lnTo>
                  <a:lnTo>
                    <a:pt x="105159" y="103247"/>
                  </a:lnTo>
                  <a:lnTo>
                    <a:pt x="74809" y="137101"/>
                  </a:lnTo>
                  <a:lnTo>
                    <a:pt x="49018" y="174592"/>
                  </a:lnTo>
                  <a:lnTo>
                    <a:pt x="28214" y="215298"/>
                  </a:lnTo>
                  <a:lnTo>
                    <a:pt x="12825" y="258800"/>
                  </a:lnTo>
                  <a:lnTo>
                    <a:pt x="3277" y="304679"/>
                  </a:lnTo>
                  <a:lnTo>
                    <a:pt x="0" y="352513"/>
                  </a:lnTo>
                  <a:lnTo>
                    <a:pt x="3277" y="400348"/>
                  </a:lnTo>
                  <a:lnTo>
                    <a:pt x="12825" y="446227"/>
                  </a:lnTo>
                  <a:lnTo>
                    <a:pt x="28214" y="489729"/>
                  </a:lnTo>
                  <a:lnTo>
                    <a:pt x="49018" y="530435"/>
                  </a:lnTo>
                  <a:lnTo>
                    <a:pt x="74809" y="567925"/>
                  </a:lnTo>
                  <a:lnTo>
                    <a:pt x="105159" y="601779"/>
                  </a:lnTo>
                  <a:lnTo>
                    <a:pt x="139640" y="631577"/>
                  </a:lnTo>
                  <a:lnTo>
                    <a:pt x="177824" y="656899"/>
                  </a:lnTo>
                  <a:lnTo>
                    <a:pt x="219284" y="677325"/>
                  </a:lnTo>
                  <a:lnTo>
                    <a:pt x="263592" y="692435"/>
                  </a:lnTo>
                  <a:lnTo>
                    <a:pt x="310320" y="701809"/>
                  </a:lnTo>
                  <a:lnTo>
                    <a:pt x="359041" y="705027"/>
                  </a:lnTo>
                  <a:lnTo>
                    <a:pt x="407759" y="701809"/>
                  </a:lnTo>
                  <a:lnTo>
                    <a:pt x="454486" y="692435"/>
                  </a:lnTo>
                  <a:lnTo>
                    <a:pt x="498793" y="677325"/>
                  </a:lnTo>
                  <a:lnTo>
                    <a:pt x="540253" y="656899"/>
                  </a:lnTo>
                  <a:lnTo>
                    <a:pt x="578437" y="631577"/>
                  </a:lnTo>
                  <a:lnTo>
                    <a:pt x="612919" y="601779"/>
                  </a:lnTo>
                  <a:lnTo>
                    <a:pt x="643270" y="567925"/>
                  </a:lnTo>
                  <a:lnTo>
                    <a:pt x="669061" y="530435"/>
                  </a:lnTo>
                  <a:lnTo>
                    <a:pt x="689866" y="489729"/>
                  </a:lnTo>
                  <a:lnTo>
                    <a:pt x="705257" y="446227"/>
                  </a:lnTo>
                  <a:lnTo>
                    <a:pt x="714805" y="400348"/>
                  </a:lnTo>
                  <a:lnTo>
                    <a:pt x="718083" y="352513"/>
                  </a:lnTo>
                  <a:lnTo>
                    <a:pt x="714805" y="304679"/>
                  </a:lnTo>
                  <a:lnTo>
                    <a:pt x="705257" y="258800"/>
                  </a:lnTo>
                  <a:lnTo>
                    <a:pt x="689866" y="215298"/>
                  </a:lnTo>
                  <a:lnTo>
                    <a:pt x="669061" y="174592"/>
                  </a:lnTo>
                  <a:lnTo>
                    <a:pt x="643270" y="137101"/>
                  </a:lnTo>
                  <a:lnTo>
                    <a:pt x="612919" y="103247"/>
                  </a:lnTo>
                  <a:lnTo>
                    <a:pt x="578437" y="73449"/>
                  </a:lnTo>
                  <a:lnTo>
                    <a:pt x="540253" y="48127"/>
                  </a:lnTo>
                  <a:lnTo>
                    <a:pt x="498793" y="27701"/>
                  </a:lnTo>
                  <a:lnTo>
                    <a:pt x="454486" y="12591"/>
                  </a:lnTo>
                  <a:lnTo>
                    <a:pt x="407759" y="321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6245" y="3664547"/>
              <a:ext cx="718185" cy="705485"/>
            </a:xfrm>
            <a:custGeom>
              <a:avLst/>
              <a:gdLst/>
              <a:ahLst/>
              <a:cxnLst/>
              <a:rect l="l" t="t" r="r" b="b"/>
              <a:pathLst>
                <a:path w="718185" h="705485">
                  <a:moveTo>
                    <a:pt x="0" y="352513"/>
                  </a:moveTo>
                  <a:lnTo>
                    <a:pt x="3277" y="304679"/>
                  </a:lnTo>
                  <a:lnTo>
                    <a:pt x="12825" y="258801"/>
                  </a:lnTo>
                  <a:lnTo>
                    <a:pt x="28215" y="215299"/>
                  </a:lnTo>
                  <a:lnTo>
                    <a:pt x="49019" y="174593"/>
                  </a:lnTo>
                  <a:lnTo>
                    <a:pt x="74810" y="137103"/>
                  </a:lnTo>
                  <a:lnTo>
                    <a:pt x="105160" y="103248"/>
                  </a:lnTo>
                  <a:lnTo>
                    <a:pt x="139641" y="73450"/>
                  </a:lnTo>
                  <a:lnTo>
                    <a:pt x="177826" y="48128"/>
                  </a:lnTo>
                  <a:lnTo>
                    <a:pt x="219286" y="27702"/>
                  </a:lnTo>
                  <a:lnTo>
                    <a:pt x="263593" y="12592"/>
                  </a:lnTo>
                  <a:lnTo>
                    <a:pt x="310321" y="3218"/>
                  </a:lnTo>
                  <a:lnTo>
                    <a:pt x="359041" y="0"/>
                  </a:lnTo>
                  <a:lnTo>
                    <a:pt x="407761" y="3218"/>
                  </a:lnTo>
                  <a:lnTo>
                    <a:pt x="454488" y="12592"/>
                  </a:lnTo>
                  <a:lnTo>
                    <a:pt x="498796" y="27702"/>
                  </a:lnTo>
                  <a:lnTo>
                    <a:pt x="540256" y="48128"/>
                  </a:lnTo>
                  <a:lnTo>
                    <a:pt x="578440" y="73450"/>
                  </a:lnTo>
                  <a:lnTo>
                    <a:pt x="612921" y="103248"/>
                  </a:lnTo>
                  <a:lnTo>
                    <a:pt x="643272" y="137103"/>
                  </a:lnTo>
                  <a:lnTo>
                    <a:pt x="669063" y="174593"/>
                  </a:lnTo>
                  <a:lnTo>
                    <a:pt x="689867" y="215299"/>
                  </a:lnTo>
                  <a:lnTo>
                    <a:pt x="705257" y="258801"/>
                  </a:lnTo>
                  <a:lnTo>
                    <a:pt x="714805" y="304679"/>
                  </a:lnTo>
                  <a:lnTo>
                    <a:pt x="718082" y="352513"/>
                  </a:lnTo>
                  <a:lnTo>
                    <a:pt x="714805" y="400347"/>
                  </a:lnTo>
                  <a:lnTo>
                    <a:pt x="705257" y="446225"/>
                  </a:lnTo>
                  <a:lnTo>
                    <a:pt x="689867" y="489727"/>
                  </a:lnTo>
                  <a:lnTo>
                    <a:pt x="669063" y="530433"/>
                  </a:lnTo>
                  <a:lnTo>
                    <a:pt x="643272" y="567923"/>
                  </a:lnTo>
                  <a:lnTo>
                    <a:pt x="612921" y="601777"/>
                  </a:lnTo>
                  <a:lnTo>
                    <a:pt x="578440" y="631576"/>
                  </a:lnTo>
                  <a:lnTo>
                    <a:pt x="540256" y="656898"/>
                  </a:lnTo>
                  <a:lnTo>
                    <a:pt x="498796" y="677324"/>
                  </a:lnTo>
                  <a:lnTo>
                    <a:pt x="454488" y="692434"/>
                  </a:lnTo>
                  <a:lnTo>
                    <a:pt x="407761" y="701808"/>
                  </a:lnTo>
                  <a:lnTo>
                    <a:pt x="359041" y="705026"/>
                  </a:lnTo>
                  <a:lnTo>
                    <a:pt x="310321" y="701808"/>
                  </a:lnTo>
                  <a:lnTo>
                    <a:pt x="263593" y="692434"/>
                  </a:lnTo>
                  <a:lnTo>
                    <a:pt x="219286" y="677324"/>
                  </a:lnTo>
                  <a:lnTo>
                    <a:pt x="177826" y="656898"/>
                  </a:lnTo>
                  <a:lnTo>
                    <a:pt x="139641" y="631576"/>
                  </a:lnTo>
                  <a:lnTo>
                    <a:pt x="105160" y="601777"/>
                  </a:lnTo>
                  <a:lnTo>
                    <a:pt x="74810" y="567923"/>
                  </a:lnTo>
                  <a:lnTo>
                    <a:pt x="49019" y="530433"/>
                  </a:lnTo>
                  <a:lnTo>
                    <a:pt x="28215" y="489727"/>
                  </a:lnTo>
                  <a:lnTo>
                    <a:pt x="12825" y="446225"/>
                  </a:lnTo>
                  <a:lnTo>
                    <a:pt x="3277" y="400347"/>
                  </a:lnTo>
                  <a:lnTo>
                    <a:pt x="0" y="352513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4663" y="2185504"/>
              <a:ext cx="1577340" cy="2777490"/>
            </a:xfrm>
            <a:custGeom>
              <a:avLst/>
              <a:gdLst/>
              <a:ahLst/>
              <a:cxnLst/>
              <a:rect l="l" t="t" r="r" b="b"/>
              <a:pathLst>
                <a:path w="1577339" h="2777490">
                  <a:moveTo>
                    <a:pt x="1577251" y="944905"/>
                  </a:moveTo>
                  <a:lnTo>
                    <a:pt x="1576539" y="944549"/>
                  </a:lnTo>
                  <a:lnTo>
                    <a:pt x="1530235" y="871220"/>
                  </a:lnTo>
                  <a:lnTo>
                    <a:pt x="1460334" y="760526"/>
                  </a:lnTo>
                  <a:lnTo>
                    <a:pt x="1429766" y="811085"/>
                  </a:lnTo>
                  <a:lnTo>
                    <a:pt x="1429766" y="1083144"/>
                  </a:lnTo>
                  <a:lnTo>
                    <a:pt x="1197648" y="1353134"/>
                  </a:lnTo>
                  <a:lnTo>
                    <a:pt x="1171778" y="1322578"/>
                  </a:lnTo>
                  <a:lnTo>
                    <a:pt x="1171778" y="1383207"/>
                  </a:lnTo>
                  <a:lnTo>
                    <a:pt x="1064526" y="1507959"/>
                  </a:lnTo>
                  <a:lnTo>
                    <a:pt x="1038567" y="1492745"/>
                  </a:lnTo>
                  <a:lnTo>
                    <a:pt x="1038567" y="1538160"/>
                  </a:lnTo>
                  <a:lnTo>
                    <a:pt x="797039" y="1819071"/>
                  </a:lnTo>
                  <a:lnTo>
                    <a:pt x="86398" y="1825536"/>
                  </a:lnTo>
                  <a:lnTo>
                    <a:pt x="813308" y="1406105"/>
                  </a:lnTo>
                  <a:lnTo>
                    <a:pt x="1038567" y="1538160"/>
                  </a:lnTo>
                  <a:lnTo>
                    <a:pt x="1038567" y="1492745"/>
                  </a:lnTo>
                  <a:lnTo>
                    <a:pt x="852347" y="1383588"/>
                  </a:lnTo>
                  <a:lnTo>
                    <a:pt x="1067193" y="1259624"/>
                  </a:lnTo>
                  <a:lnTo>
                    <a:pt x="1171778" y="1383207"/>
                  </a:lnTo>
                  <a:lnTo>
                    <a:pt x="1171778" y="1322578"/>
                  </a:lnTo>
                  <a:lnTo>
                    <a:pt x="1101661" y="1239723"/>
                  </a:lnTo>
                  <a:lnTo>
                    <a:pt x="1411414" y="1061008"/>
                  </a:lnTo>
                  <a:lnTo>
                    <a:pt x="1422488" y="1070533"/>
                  </a:lnTo>
                  <a:lnTo>
                    <a:pt x="1429766" y="1083144"/>
                  </a:lnTo>
                  <a:lnTo>
                    <a:pt x="1429766" y="811085"/>
                  </a:lnTo>
                  <a:lnTo>
                    <a:pt x="1419796" y="827570"/>
                  </a:lnTo>
                  <a:lnTo>
                    <a:pt x="1382268" y="804887"/>
                  </a:lnTo>
                  <a:lnTo>
                    <a:pt x="1382268" y="850671"/>
                  </a:lnTo>
                  <a:lnTo>
                    <a:pt x="1381899" y="890244"/>
                  </a:lnTo>
                  <a:lnTo>
                    <a:pt x="1380909" y="891895"/>
                  </a:lnTo>
                  <a:lnTo>
                    <a:pt x="1380909" y="998474"/>
                  </a:lnTo>
                  <a:lnTo>
                    <a:pt x="1380655" y="1025423"/>
                  </a:lnTo>
                  <a:lnTo>
                    <a:pt x="1373517" y="1028407"/>
                  </a:lnTo>
                  <a:lnTo>
                    <a:pt x="1379943" y="1033945"/>
                  </a:lnTo>
                  <a:lnTo>
                    <a:pt x="1075956" y="1209344"/>
                  </a:lnTo>
                  <a:lnTo>
                    <a:pt x="1041476" y="1168615"/>
                  </a:lnTo>
                  <a:lnTo>
                    <a:pt x="1041476" y="1229245"/>
                  </a:lnTo>
                  <a:lnTo>
                    <a:pt x="813473" y="1360805"/>
                  </a:lnTo>
                  <a:lnTo>
                    <a:pt x="114249" y="950950"/>
                  </a:lnTo>
                  <a:lnTo>
                    <a:pt x="811415" y="957402"/>
                  </a:lnTo>
                  <a:lnTo>
                    <a:pt x="1041476" y="1229245"/>
                  </a:lnTo>
                  <a:lnTo>
                    <a:pt x="1041476" y="1168615"/>
                  </a:lnTo>
                  <a:lnTo>
                    <a:pt x="863130" y="957884"/>
                  </a:lnTo>
                  <a:lnTo>
                    <a:pt x="1360144" y="962482"/>
                  </a:lnTo>
                  <a:lnTo>
                    <a:pt x="1380909" y="998474"/>
                  </a:lnTo>
                  <a:lnTo>
                    <a:pt x="1380909" y="891895"/>
                  </a:lnTo>
                  <a:lnTo>
                    <a:pt x="1361897" y="923328"/>
                  </a:lnTo>
                  <a:lnTo>
                    <a:pt x="829716" y="918413"/>
                  </a:lnTo>
                  <a:lnTo>
                    <a:pt x="133172" y="95427"/>
                  </a:lnTo>
                  <a:lnTo>
                    <a:pt x="1382268" y="850671"/>
                  </a:lnTo>
                  <a:lnTo>
                    <a:pt x="1382268" y="804887"/>
                  </a:lnTo>
                  <a:lnTo>
                    <a:pt x="51092" y="0"/>
                  </a:lnTo>
                  <a:lnTo>
                    <a:pt x="40957" y="16764"/>
                  </a:lnTo>
                  <a:lnTo>
                    <a:pt x="26009" y="29413"/>
                  </a:lnTo>
                  <a:lnTo>
                    <a:pt x="778002" y="917930"/>
                  </a:lnTo>
                  <a:lnTo>
                    <a:pt x="41148" y="911110"/>
                  </a:lnTo>
                  <a:lnTo>
                    <a:pt x="40957" y="930694"/>
                  </a:lnTo>
                  <a:lnTo>
                    <a:pt x="31064" y="947585"/>
                  </a:lnTo>
                  <a:lnTo>
                    <a:pt x="774433" y="1383322"/>
                  </a:lnTo>
                  <a:lnTo>
                    <a:pt x="5067" y="1827250"/>
                  </a:lnTo>
                  <a:lnTo>
                    <a:pt x="14820" y="1844179"/>
                  </a:lnTo>
                  <a:lnTo>
                    <a:pt x="15024" y="1865350"/>
                  </a:lnTo>
                  <a:lnTo>
                    <a:pt x="763104" y="1858543"/>
                  </a:lnTo>
                  <a:lnTo>
                    <a:pt x="0" y="2746121"/>
                  </a:lnTo>
                  <a:lnTo>
                    <a:pt x="12954" y="2757271"/>
                  </a:lnTo>
                  <a:lnTo>
                    <a:pt x="24866" y="2777274"/>
                  </a:lnTo>
                  <a:lnTo>
                    <a:pt x="1417154" y="1948561"/>
                  </a:lnTo>
                  <a:lnTo>
                    <a:pt x="1457236" y="2015871"/>
                  </a:lnTo>
                  <a:lnTo>
                    <a:pt x="1528419" y="1904873"/>
                  </a:lnTo>
                  <a:lnTo>
                    <a:pt x="1575447" y="1831555"/>
                  </a:lnTo>
                  <a:lnTo>
                    <a:pt x="1574190" y="1830959"/>
                  </a:lnTo>
                  <a:lnTo>
                    <a:pt x="1575142" y="1831009"/>
                  </a:lnTo>
                  <a:lnTo>
                    <a:pt x="1577251" y="1831911"/>
                  </a:lnTo>
                  <a:lnTo>
                    <a:pt x="1577060" y="1831149"/>
                  </a:lnTo>
                  <a:lnTo>
                    <a:pt x="1577251" y="1831149"/>
                  </a:lnTo>
                  <a:lnTo>
                    <a:pt x="1576946" y="1830705"/>
                  </a:lnTo>
                  <a:lnTo>
                    <a:pt x="1547583" y="1710016"/>
                  </a:lnTo>
                  <a:lnTo>
                    <a:pt x="1525473" y="1619161"/>
                  </a:lnTo>
                  <a:lnTo>
                    <a:pt x="1469872" y="1666214"/>
                  </a:lnTo>
                  <a:lnTo>
                    <a:pt x="1457807" y="1647647"/>
                  </a:lnTo>
                  <a:lnTo>
                    <a:pt x="1453362" y="1655241"/>
                  </a:lnTo>
                  <a:lnTo>
                    <a:pt x="1432356" y="1630426"/>
                  </a:lnTo>
                  <a:lnTo>
                    <a:pt x="1432356" y="1691068"/>
                  </a:lnTo>
                  <a:lnTo>
                    <a:pt x="1424330" y="1704771"/>
                  </a:lnTo>
                  <a:lnTo>
                    <a:pt x="1414500" y="1713077"/>
                  </a:lnTo>
                  <a:lnTo>
                    <a:pt x="1380439" y="1693125"/>
                  </a:lnTo>
                  <a:lnTo>
                    <a:pt x="1380439" y="1924824"/>
                  </a:lnTo>
                  <a:lnTo>
                    <a:pt x="105143" y="2683916"/>
                  </a:lnTo>
                  <a:lnTo>
                    <a:pt x="815162" y="1858073"/>
                  </a:lnTo>
                  <a:lnTo>
                    <a:pt x="1360347" y="1853107"/>
                  </a:lnTo>
                  <a:lnTo>
                    <a:pt x="1380083" y="1886280"/>
                  </a:lnTo>
                  <a:lnTo>
                    <a:pt x="1380439" y="1924824"/>
                  </a:lnTo>
                  <a:lnTo>
                    <a:pt x="1380439" y="1693125"/>
                  </a:lnTo>
                  <a:lnTo>
                    <a:pt x="1379143" y="1692363"/>
                  </a:lnTo>
                  <a:lnTo>
                    <a:pt x="1379143" y="1781848"/>
                  </a:lnTo>
                  <a:lnTo>
                    <a:pt x="1360335" y="1813941"/>
                  </a:lnTo>
                  <a:lnTo>
                    <a:pt x="849096" y="1818601"/>
                  </a:lnTo>
                  <a:lnTo>
                    <a:pt x="1072908" y="1558277"/>
                  </a:lnTo>
                  <a:lnTo>
                    <a:pt x="1378737" y="1737537"/>
                  </a:lnTo>
                  <a:lnTo>
                    <a:pt x="1378788" y="1743316"/>
                  </a:lnTo>
                  <a:lnTo>
                    <a:pt x="1375994" y="1745678"/>
                  </a:lnTo>
                  <a:lnTo>
                    <a:pt x="1378826" y="1746897"/>
                  </a:lnTo>
                  <a:lnTo>
                    <a:pt x="1379143" y="1781848"/>
                  </a:lnTo>
                  <a:lnTo>
                    <a:pt x="1379143" y="1692363"/>
                  </a:lnTo>
                  <a:lnTo>
                    <a:pt x="1098867" y="1528089"/>
                  </a:lnTo>
                  <a:lnTo>
                    <a:pt x="1197406" y="1413484"/>
                  </a:lnTo>
                  <a:lnTo>
                    <a:pt x="1432356" y="1691068"/>
                  </a:lnTo>
                  <a:lnTo>
                    <a:pt x="1432356" y="1630426"/>
                  </a:lnTo>
                  <a:lnTo>
                    <a:pt x="1223264" y="1383398"/>
                  </a:lnTo>
                  <a:lnTo>
                    <a:pt x="1450505" y="1119085"/>
                  </a:lnTo>
                  <a:lnTo>
                    <a:pt x="1454759" y="1126439"/>
                  </a:lnTo>
                  <a:lnTo>
                    <a:pt x="1466621" y="1108481"/>
                  </a:lnTo>
                  <a:lnTo>
                    <a:pt x="1522018" y="1156081"/>
                  </a:lnTo>
                  <a:lnTo>
                    <a:pt x="1545018" y="1064628"/>
                  </a:lnTo>
                  <a:lnTo>
                    <a:pt x="1574850" y="946086"/>
                  </a:lnTo>
                  <a:lnTo>
                    <a:pt x="1575930" y="945553"/>
                  </a:lnTo>
                  <a:lnTo>
                    <a:pt x="1577251" y="945654"/>
                  </a:lnTo>
                  <a:lnTo>
                    <a:pt x="1576882" y="945083"/>
                  </a:lnTo>
                  <a:lnTo>
                    <a:pt x="1577251" y="944905"/>
                  </a:lnTo>
                  <a:close/>
                </a:path>
              </a:pathLst>
            </a:custGeom>
            <a:solidFill>
              <a:srgbClr val="007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94719" y="4676728"/>
            <a:ext cx="153289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5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r>
              <a:rPr sz="205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F0000"/>
                </a:solidFill>
                <a:latin typeface="Arial MT"/>
                <a:cs typeface="Arial MT"/>
              </a:rPr>
              <a:t>Layer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8" y="5107575"/>
            <a:ext cx="3918585" cy="8350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050" dirty="0">
                <a:solidFill>
                  <a:srgbClr val="0432FF"/>
                </a:solidFill>
                <a:latin typeface="Arial MT"/>
                <a:cs typeface="Arial MT"/>
              </a:rPr>
              <a:t>Input</a:t>
            </a:r>
            <a:r>
              <a:rPr sz="2050" spc="-50" dirty="0">
                <a:solidFill>
                  <a:srgbClr val="0432FF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2050">
              <a:latin typeface="Arial MT"/>
              <a:cs typeface="Arial MT"/>
            </a:endParaRPr>
          </a:p>
          <a:p>
            <a:pPr marL="2350770">
              <a:lnSpc>
                <a:spcPct val="100000"/>
              </a:lnSpc>
              <a:spcBef>
                <a:spcPts val="725"/>
              </a:spcBef>
            </a:pPr>
            <a:r>
              <a:rPr sz="2050" dirty="0">
                <a:solidFill>
                  <a:srgbClr val="FF0000"/>
                </a:solidFill>
                <a:latin typeface="Arial MT"/>
                <a:cs typeface="Arial MT"/>
              </a:rPr>
              <a:t>Hidden</a:t>
            </a:r>
            <a:r>
              <a:rPr sz="205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1093" y="1830070"/>
            <a:ext cx="3264535" cy="3499485"/>
            <a:chOff x="631093" y="1830070"/>
            <a:chExt cx="3264535" cy="3499485"/>
          </a:xfrm>
        </p:grpSpPr>
        <p:sp>
          <p:nvSpPr>
            <p:cNvPr id="22" name="object 22"/>
            <p:cNvSpPr/>
            <p:nvPr/>
          </p:nvSpPr>
          <p:spPr>
            <a:xfrm>
              <a:off x="676890" y="230671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1" y="3277"/>
                  </a:lnTo>
                  <a:lnTo>
                    <a:pt x="263594" y="12825"/>
                  </a:lnTo>
                  <a:lnTo>
                    <a:pt x="219286" y="28216"/>
                  </a:lnTo>
                  <a:lnTo>
                    <a:pt x="177826" y="49021"/>
                  </a:lnTo>
                  <a:lnTo>
                    <a:pt x="139642" y="74813"/>
                  </a:lnTo>
                  <a:lnTo>
                    <a:pt x="105161" y="105163"/>
                  </a:lnTo>
                  <a:lnTo>
                    <a:pt x="74811" y="139645"/>
                  </a:lnTo>
                  <a:lnTo>
                    <a:pt x="49019" y="177830"/>
                  </a:lnTo>
                  <a:lnTo>
                    <a:pt x="28215" y="219289"/>
                  </a:lnTo>
                  <a:lnTo>
                    <a:pt x="12825" y="263597"/>
                  </a:lnTo>
                  <a:lnTo>
                    <a:pt x="3277" y="310323"/>
                  </a:lnTo>
                  <a:lnTo>
                    <a:pt x="0" y="359041"/>
                  </a:lnTo>
                  <a:lnTo>
                    <a:pt x="3277" y="407762"/>
                  </a:lnTo>
                  <a:lnTo>
                    <a:pt x="12825" y="454490"/>
                  </a:lnTo>
                  <a:lnTo>
                    <a:pt x="28215" y="498798"/>
                  </a:lnTo>
                  <a:lnTo>
                    <a:pt x="49019" y="540258"/>
                  </a:lnTo>
                  <a:lnTo>
                    <a:pt x="74811" y="578443"/>
                  </a:lnTo>
                  <a:lnTo>
                    <a:pt x="105161" y="612924"/>
                  </a:lnTo>
                  <a:lnTo>
                    <a:pt x="139642" y="643273"/>
                  </a:lnTo>
                  <a:lnTo>
                    <a:pt x="177826" y="669064"/>
                  </a:lnTo>
                  <a:lnTo>
                    <a:pt x="219286" y="689868"/>
                  </a:lnTo>
                  <a:lnTo>
                    <a:pt x="263594" y="705258"/>
                  </a:lnTo>
                  <a:lnTo>
                    <a:pt x="310321" y="714805"/>
                  </a:lnTo>
                  <a:lnTo>
                    <a:pt x="359041" y="718083"/>
                  </a:lnTo>
                  <a:lnTo>
                    <a:pt x="407761" y="714805"/>
                  </a:lnTo>
                  <a:lnTo>
                    <a:pt x="454489" y="705258"/>
                  </a:lnTo>
                  <a:lnTo>
                    <a:pt x="498797" y="689868"/>
                  </a:lnTo>
                  <a:lnTo>
                    <a:pt x="540258" y="669064"/>
                  </a:lnTo>
                  <a:lnTo>
                    <a:pt x="578443" y="643273"/>
                  </a:lnTo>
                  <a:lnTo>
                    <a:pt x="612925" y="612924"/>
                  </a:lnTo>
                  <a:lnTo>
                    <a:pt x="643276" y="578443"/>
                  </a:lnTo>
                  <a:lnTo>
                    <a:pt x="669068" y="540258"/>
                  </a:lnTo>
                  <a:lnTo>
                    <a:pt x="689873" y="498798"/>
                  </a:lnTo>
                  <a:lnTo>
                    <a:pt x="705263" y="454490"/>
                  </a:lnTo>
                  <a:lnTo>
                    <a:pt x="714811" y="407762"/>
                  </a:lnTo>
                  <a:lnTo>
                    <a:pt x="718089" y="359041"/>
                  </a:lnTo>
                  <a:lnTo>
                    <a:pt x="714811" y="310323"/>
                  </a:lnTo>
                  <a:lnTo>
                    <a:pt x="705263" y="263597"/>
                  </a:lnTo>
                  <a:lnTo>
                    <a:pt x="689873" y="219289"/>
                  </a:lnTo>
                  <a:lnTo>
                    <a:pt x="669068" y="177830"/>
                  </a:lnTo>
                  <a:lnTo>
                    <a:pt x="643276" y="139645"/>
                  </a:lnTo>
                  <a:lnTo>
                    <a:pt x="612925" y="105163"/>
                  </a:lnTo>
                  <a:lnTo>
                    <a:pt x="578443" y="74813"/>
                  </a:lnTo>
                  <a:lnTo>
                    <a:pt x="540258" y="49021"/>
                  </a:lnTo>
                  <a:lnTo>
                    <a:pt x="498797" y="28216"/>
                  </a:lnTo>
                  <a:lnTo>
                    <a:pt x="454489" y="12825"/>
                  </a:lnTo>
                  <a:lnTo>
                    <a:pt x="407761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6890" y="230671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6890" y="322064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1" y="3277"/>
                  </a:lnTo>
                  <a:lnTo>
                    <a:pt x="263594" y="12825"/>
                  </a:lnTo>
                  <a:lnTo>
                    <a:pt x="219286" y="28214"/>
                  </a:lnTo>
                  <a:lnTo>
                    <a:pt x="177826" y="49018"/>
                  </a:lnTo>
                  <a:lnTo>
                    <a:pt x="139642" y="74809"/>
                  </a:lnTo>
                  <a:lnTo>
                    <a:pt x="105161" y="105159"/>
                  </a:lnTo>
                  <a:lnTo>
                    <a:pt x="74811" y="139640"/>
                  </a:lnTo>
                  <a:lnTo>
                    <a:pt x="49019" y="177824"/>
                  </a:lnTo>
                  <a:lnTo>
                    <a:pt x="28215" y="219284"/>
                  </a:lnTo>
                  <a:lnTo>
                    <a:pt x="12825" y="263592"/>
                  </a:lnTo>
                  <a:lnTo>
                    <a:pt x="3277" y="310320"/>
                  </a:lnTo>
                  <a:lnTo>
                    <a:pt x="0" y="359041"/>
                  </a:lnTo>
                  <a:lnTo>
                    <a:pt x="3277" y="407759"/>
                  </a:lnTo>
                  <a:lnTo>
                    <a:pt x="12825" y="454486"/>
                  </a:lnTo>
                  <a:lnTo>
                    <a:pt x="28215" y="498793"/>
                  </a:lnTo>
                  <a:lnTo>
                    <a:pt x="49019" y="540253"/>
                  </a:lnTo>
                  <a:lnTo>
                    <a:pt x="74811" y="578437"/>
                  </a:lnTo>
                  <a:lnTo>
                    <a:pt x="105161" y="612919"/>
                  </a:lnTo>
                  <a:lnTo>
                    <a:pt x="139642" y="643270"/>
                  </a:lnTo>
                  <a:lnTo>
                    <a:pt x="177826" y="669061"/>
                  </a:lnTo>
                  <a:lnTo>
                    <a:pt x="219286" y="689866"/>
                  </a:lnTo>
                  <a:lnTo>
                    <a:pt x="263594" y="705257"/>
                  </a:lnTo>
                  <a:lnTo>
                    <a:pt x="310321" y="714805"/>
                  </a:lnTo>
                  <a:lnTo>
                    <a:pt x="359041" y="718083"/>
                  </a:lnTo>
                  <a:lnTo>
                    <a:pt x="407761" y="714805"/>
                  </a:lnTo>
                  <a:lnTo>
                    <a:pt x="454489" y="705257"/>
                  </a:lnTo>
                  <a:lnTo>
                    <a:pt x="498797" y="689866"/>
                  </a:lnTo>
                  <a:lnTo>
                    <a:pt x="540258" y="669061"/>
                  </a:lnTo>
                  <a:lnTo>
                    <a:pt x="578443" y="643270"/>
                  </a:lnTo>
                  <a:lnTo>
                    <a:pt x="612925" y="612919"/>
                  </a:lnTo>
                  <a:lnTo>
                    <a:pt x="643276" y="578437"/>
                  </a:lnTo>
                  <a:lnTo>
                    <a:pt x="669068" y="540253"/>
                  </a:lnTo>
                  <a:lnTo>
                    <a:pt x="689873" y="498793"/>
                  </a:lnTo>
                  <a:lnTo>
                    <a:pt x="705263" y="454486"/>
                  </a:lnTo>
                  <a:lnTo>
                    <a:pt x="714811" y="407759"/>
                  </a:lnTo>
                  <a:lnTo>
                    <a:pt x="718089" y="359041"/>
                  </a:lnTo>
                  <a:lnTo>
                    <a:pt x="714811" y="310320"/>
                  </a:lnTo>
                  <a:lnTo>
                    <a:pt x="705263" y="263592"/>
                  </a:lnTo>
                  <a:lnTo>
                    <a:pt x="689873" y="219284"/>
                  </a:lnTo>
                  <a:lnTo>
                    <a:pt x="669068" y="177824"/>
                  </a:lnTo>
                  <a:lnTo>
                    <a:pt x="643276" y="139640"/>
                  </a:lnTo>
                  <a:lnTo>
                    <a:pt x="612925" y="105159"/>
                  </a:lnTo>
                  <a:lnTo>
                    <a:pt x="578443" y="74809"/>
                  </a:lnTo>
                  <a:lnTo>
                    <a:pt x="540258" y="49018"/>
                  </a:lnTo>
                  <a:lnTo>
                    <a:pt x="498797" y="28214"/>
                  </a:lnTo>
                  <a:lnTo>
                    <a:pt x="454489" y="12825"/>
                  </a:lnTo>
                  <a:lnTo>
                    <a:pt x="407761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6890" y="322064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0778" y="4134561"/>
              <a:ext cx="731520" cy="718185"/>
            </a:xfrm>
            <a:custGeom>
              <a:avLst/>
              <a:gdLst/>
              <a:ahLst/>
              <a:cxnLst/>
              <a:rect l="l" t="t" r="r" b="b"/>
              <a:pathLst>
                <a:path w="731519" h="718185">
                  <a:moveTo>
                    <a:pt x="365570" y="0"/>
                  </a:moveTo>
                  <a:lnTo>
                    <a:pt x="315964" y="3277"/>
                  </a:lnTo>
                  <a:lnTo>
                    <a:pt x="268387" y="12825"/>
                  </a:lnTo>
                  <a:lnTo>
                    <a:pt x="223273" y="28216"/>
                  </a:lnTo>
                  <a:lnTo>
                    <a:pt x="181060" y="49021"/>
                  </a:lnTo>
                  <a:lnTo>
                    <a:pt x="142181" y="74813"/>
                  </a:lnTo>
                  <a:lnTo>
                    <a:pt x="107073" y="105163"/>
                  </a:lnTo>
                  <a:lnTo>
                    <a:pt x="76171" y="139645"/>
                  </a:lnTo>
                  <a:lnTo>
                    <a:pt x="49911" y="177830"/>
                  </a:lnTo>
                  <a:lnTo>
                    <a:pt x="28728" y="219289"/>
                  </a:lnTo>
                  <a:lnTo>
                    <a:pt x="13058" y="263597"/>
                  </a:lnTo>
                  <a:lnTo>
                    <a:pt x="3337" y="310323"/>
                  </a:lnTo>
                  <a:lnTo>
                    <a:pt x="0" y="359041"/>
                  </a:lnTo>
                  <a:lnTo>
                    <a:pt x="3337" y="407762"/>
                  </a:lnTo>
                  <a:lnTo>
                    <a:pt x="13058" y="454490"/>
                  </a:lnTo>
                  <a:lnTo>
                    <a:pt x="28728" y="498798"/>
                  </a:lnTo>
                  <a:lnTo>
                    <a:pt x="49911" y="540258"/>
                  </a:lnTo>
                  <a:lnTo>
                    <a:pt x="76171" y="578443"/>
                  </a:lnTo>
                  <a:lnTo>
                    <a:pt x="107073" y="612924"/>
                  </a:lnTo>
                  <a:lnTo>
                    <a:pt x="142181" y="643273"/>
                  </a:lnTo>
                  <a:lnTo>
                    <a:pt x="181060" y="669064"/>
                  </a:lnTo>
                  <a:lnTo>
                    <a:pt x="223273" y="689868"/>
                  </a:lnTo>
                  <a:lnTo>
                    <a:pt x="268387" y="705258"/>
                  </a:lnTo>
                  <a:lnTo>
                    <a:pt x="315964" y="714805"/>
                  </a:lnTo>
                  <a:lnTo>
                    <a:pt x="365570" y="718083"/>
                  </a:lnTo>
                  <a:lnTo>
                    <a:pt x="415176" y="714805"/>
                  </a:lnTo>
                  <a:lnTo>
                    <a:pt x="462754" y="705258"/>
                  </a:lnTo>
                  <a:lnTo>
                    <a:pt x="507867" y="689868"/>
                  </a:lnTo>
                  <a:lnTo>
                    <a:pt x="550082" y="669064"/>
                  </a:lnTo>
                  <a:lnTo>
                    <a:pt x="588961" y="643273"/>
                  </a:lnTo>
                  <a:lnTo>
                    <a:pt x="624070" y="612924"/>
                  </a:lnTo>
                  <a:lnTo>
                    <a:pt x="654973" y="578443"/>
                  </a:lnTo>
                  <a:lnTo>
                    <a:pt x="681233" y="540258"/>
                  </a:lnTo>
                  <a:lnTo>
                    <a:pt x="702417" y="498798"/>
                  </a:lnTo>
                  <a:lnTo>
                    <a:pt x="718087" y="454490"/>
                  </a:lnTo>
                  <a:lnTo>
                    <a:pt x="727809" y="407762"/>
                  </a:lnTo>
                  <a:lnTo>
                    <a:pt x="731146" y="359041"/>
                  </a:lnTo>
                  <a:lnTo>
                    <a:pt x="727809" y="310323"/>
                  </a:lnTo>
                  <a:lnTo>
                    <a:pt x="718087" y="263597"/>
                  </a:lnTo>
                  <a:lnTo>
                    <a:pt x="702417" y="219289"/>
                  </a:lnTo>
                  <a:lnTo>
                    <a:pt x="681233" y="177830"/>
                  </a:lnTo>
                  <a:lnTo>
                    <a:pt x="654973" y="139645"/>
                  </a:lnTo>
                  <a:lnTo>
                    <a:pt x="624070" y="105163"/>
                  </a:lnTo>
                  <a:lnTo>
                    <a:pt x="588961" y="74813"/>
                  </a:lnTo>
                  <a:lnTo>
                    <a:pt x="550082" y="49021"/>
                  </a:lnTo>
                  <a:lnTo>
                    <a:pt x="507867" y="28216"/>
                  </a:lnTo>
                  <a:lnTo>
                    <a:pt x="462754" y="12825"/>
                  </a:lnTo>
                  <a:lnTo>
                    <a:pt x="415176" y="3277"/>
                  </a:lnTo>
                  <a:lnTo>
                    <a:pt x="365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0778" y="4134561"/>
              <a:ext cx="731520" cy="718185"/>
            </a:xfrm>
            <a:custGeom>
              <a:avLst/>
              <a:gdLst/>
              <a:ahLst/>
              <a:cxnLst/>
              <a:rect l="l" t="t" r="r" b="b"/>
              <a:pathLst>
                <a:path w="731519" h="718185">
                  <a:moveTo>
                    <a:pt x="0" y="359041"/>
                  </a:moveTo>
                  <a:lnTo>
                    <a:pt x="3337" y="310321"/>
                  </a:lnTo>
                  <a:lnTo>
                    <a:pt x="13058" y="263593"/>
                  </a:lnTo>
                  <a:lnTo>
                    <a:pt x="28728" y="219286"/>
                  </a:lnTo>
                  <a:lnTo>
                    <a:pt x="49910" y="177826"/>
                  </a:lnTo>
                  <a:lnTo>
                    <a:pt x="76170" y="139641"/>
                  </a:lnTo>
                  <a:lnTo>
                    <a:pt x="107072" y="105160"/>
                  </a:lnTo>
                  <a:lnTo>
                    <a:pt x="142180" y="74810"/>
                  </a:lnTo>
                  <a:lnTo>
                    <a:pt x="181059" y="49019"/>
                  </a:lnTo>
                  <a:lnTo>
                    <a:pt x="223273" y="28215"/>
                  </a:lnTo>
                  <a:lnTo>
                    <a:pt x="268386" y="12825"/>
                  </a:lnTo>
                  <a:lnTo>
                    <a:pt x="315963" y="3277"/>
                  </a:lnTo>
                  <a:lnTo>
                    <a:pt x="365569" y="0"/>
                  </a:lnTo>
                  <a:lnTo>
                    <a:pt x="415175" y="3277"/>
                  </a:lnTo>
                  <a:lnTo>
                    <a:pt x="462752" y="12825"/>
                  </a:lnTo>
                  <a:lnTo>
                    <a:pt x="507865" y="28215"/>
                  </a:lnTo>
                  <a:lnTo>
                    <a:pt x="550079" y="49019"/>
                  </a:lnTo>
                  <a:lnTo>
                    <a:pt x="588957" y="74810"/>
                  </a:lnTo>
                  <a:lnTo>
                    <a:pt x="624066" y="105160"/>
                  </a:lnTo>
                  <a:lnTo>
                    <a:pt x="654967" y="139641"/>
                  </a:lnTo>
                  <a:lnTo>
                    <a:pt x="681227" y="177826"/>
                  </a:lnTo>
                  <a:lnTo>
                    <a:pt x="702410" y="219286"/>
                  </a:lnTo>
                  <a:lnTo>
                    <a:pt x="718080" y="263593"/>
                  </a:lnTo>
                  <a:lnTo>
                    <a:pt x="727801" y="310321"/>
                  </a:lnTo>
                  <a:lnTo>
                    <a:pt x="731139" y="359041"/>
                  </a:lnTo>
                  <a:lnTo>
                    <a:pt x="727801" y="407761"/>
                  </a:lnTo>
                  <a:lnTo>
                    <a:pt x="718080" y="454488"/>
                  </a:lnTo>
                  <a:lnTo>
                    <a:pt x="702410" y="498796"/>
                  </a:lnTo>
                  <a:lnTo>
                    <a:pt x="681227" y="540256"/>
                  </a:lnTo>
                  <a:lnTo>
                    <a:pt x="654967" y="578440"/>
                  </a:lnTo>
                  <a:lnTo>
                    <a:pt x="624066" y="612921"/>
                  </a:lnTo>
                  <a:lnTo>
                    <a:pt x="588957" y="643272"/>
                  </a:lnTo>
                  <a:lnTo>
                    <a:pt x="550079" y="669063"/>
                  </a:lnTo>
                  <a:lnTo>
                    <a:pt x="507865" y="689867"/>
                  </a:lnTo>
                  <a:lnTo>
                    <a:pt x="462752" y="705257"/>
                  </a:lnTo>
                  <a:lnTo>
                    <a:pt x="415175" y="714805"/>
                  </a:lnTo>
                  <a:lnTo>
                    <a:pt x="365569" y="718082"/>
                  </a:lnTo>
                  <a:lnTo>
                    <a:pt x="315963" y="714805"/>
                  </a:lnTo>
                  <a:lnTo>
                    <a:pt x="268386" y="705257"/>
                  </a:lnTo>
                  <a:lnTo>
                    <a:pt x="223273" y="689867"/>
                  </a:lnTo>
                  <a:lnTo>
                    <a:pt x="181059" y="669063"/>
                  </a:lnTo>
                  <a:lnTo>
                    <a:pt x="142180" y="643272"/>
                  </a:lnTo>
                  <a:lnTo>
                    <a:pt x="107072" y="612921"/>
                  </a:lnTo>
                  <a:lnTo>
                    <a:pt x="76170" y="578440"/>
                  </a:lnTo>
                  <a:lnTo>
                    <a:pt x="49910" y="540256"/>
                  </a:lnTo>
                  <a:lnTo>
                    <a:pt x="28728" y="498796"/>
                  </a:lnTo>
                  <a:lnTo>
                    <a:pt x="13058" y="454488"/>
                  </a:lnTo>
                  <a:lnTo>
                    <a:pt x="333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7537" y="184975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3" y="3277"/>
                  </a:lnTo>
                  <a:lnTo>
                    <a:pt x="263597" y="12825"/>
                  </a:lnTo>
                  <a:lnTo>
                    <a:pt x="219289" y="28214"/>
                  </a:lnTo>
                  <a:lnTo>
                    <a:pt x="177830" y="49018"/>
                  </a:lnTo>
                  <a:lnTo>
                    <a:pt x="139645" y="74809"/>
                  </a:lnTo>
                  <a:lnTo>
                    <a:pt x="105163" y="105159"/>
                  </a:lnTo>
                  <a:lnTo>
                    <a:pt x="74813" y="139640"/>
                  </a:lnTo>
                  <a:lnTo>
                    <a:pt x="49021" y="177824"/>
                  </a:lnTo>
                  <a:lnTo>
                    <a:pt x="28216" y="219284"/>
                  </a:lnTo>
                  <a:lnTo>
                    <a:pt x="12825" y="263592"/>
                  </a:lnTo>
                  <a:lnTo>
                    <a:pt x="3277" y="310320"/>
                  </a:lnTo>
                  <a:lnTo>
                    <a:pt x="0" y="359041"/>
                  </a:lnTo>
                  <a:lnTo>
                    <a:pt x="3277" y="407762"/>
                  </a:lnTo>
                  <a:lnTo>
                    <a:pt x="12825" y="454490"/>
                  </a:lnTo>
                  <a:lnTo>
                    <a:pt x="28216" y="498798"/>
                  </a:lnTo>
                  <a:lnTo>
                    <a:pt x="49021" y="540258"/>
                  </a:lnTo>
                  <a:lnTo>
                    <a:pt x="74813" y="578443"/>
                  </a:lnTo>
                  <a:lnTo>
                    <a:pt x="105163" y="612924"/>
                  </a:lnTo>
                  <a:lnTo>
                    <a:pt x="139645" y="643273"/>
                  </a:lnTo>
                  <a:lnTo>
                    <a:pt x="177830" y="669064"/>
                  </a:lnTo>
                  <a:lnTo>
                    <a:pt x="219289" y="689868"/>
                  </a:lnTo>
                  <a:lnTo>
                    <a:pt x="263597" y="705258"/>
                  </a:lnTo>
                  <a:lnTo>
                    <a:pt x="310323" y="714805"/>
                  </a:lnTo>
                  <a:lnTo>
                    <a:pt x="359041" y="718083"/>
                  </a:lnTo>
                  <a:lnTo>
                    <a:pt x="407762" y="714805"/>
                  </a:lnTo>
                  <a:lnTo>
                    <a:pt x="454490" y="705258"/>
                  </a:lnTo>
                  <a:lnTo>
                    <a:pt x="498798" y="689868"/>
                  </a:lnTo>
                  <a:lnTo>
                    <a:pt x="540258" y="669064"/>
                  </a:lnTo>
                  <a:lnTo>
                    <a:pt x="578443" y="643273"/>
                  </a:lnTo>
                  <a:lnTo>
                    <a:pt x="612924" y="612924"/>
                  </a:lnTo>
                  <a:lnTo>
                    <a:pt x="643273" y="578443"/>
                  </a:lnTo>
                  <a:lnTo>
                    <a:pt x="669064" y="540258"/>
                  </a:lnTo>
                  <a:lnTo>
                    <a:pt x="689868" y="498798"/>
                  </a:lnTo>
                  <a:lnTo>
                    <a:pt x="705258" y="454490"/>
                  </a:lnTo>
                  <a:lnTo>
                    <a:pt x="714805" y="407762"/>
                  </a:lnTo>
                  <a:lnTo>
                    <a:pt x="718083" y="359041"/>
                  </a:lnTo>
                  <a:lnTo>
                    <a:pt x="714805" y="310320"/>
                  </a:lnTo>
                  <a:lnTo>
                    <a:pt x="705258" y="263592"/>
                  </a:lnTo>
                  <a:lnTo>
                    <a:pt x="689868" y="219284"/>
                  </a:lnTo>
                  <a:lnTo>
                    <a:pt x="669064" y="177824"/>
                  </a:lnTo>
                  <a:lnTo>
                    <a:pt x="643273" y="139640"/>
                  </a:lnTo>
                  <a:lnTo>
                    <a:pt x="612924" y="105159"/>
                  </a:lnTo>
                  <a:lnTo>
                    <a:pt x="578443" y="74809"/>
                  </a:lnTo>
                  <a:lnTo>
                    <a:pt x="540258" y="49018"/>
                  </a:lnTo>
                  <a:lnTo>
                    <a:pt x="498798" y="28214"/>
                  </a:lnTo>
                  <a:lnTo>
                    <a:pt x="454490" y="12825"/>
                  </a:lnTo>
                  <a:lnTo>
                    <a:pt x="407762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7537" y="184975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7537" y="276368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3" y="3277"/>
                  </a:lnTo>
                  <a:lnTo>
                    <a:pt x="263597" y="12825"/>
                  </a:lnTo>
                  <a:lnTo>
                    <a:pt x="219289" y="28214"/>
                  </a:lnTo>
                  <a:lnTo>
                    <a:pt x="177830" y="49018"/>
                  </a:lnTo>
                  <a:lnTo>
                    <a:pt x="139645" y="74809"/>
                  </a:lnTo>
                  <a:lnTo>
                    <a:pt x="105163" y="105159"/>
                  </a:lnTo>
                  <a:lnTo>
                    <a:pt x="74813" y="139640"/>
                  </a:lnTo>
                  <a:lnTo>
                    <a:pt x="49021" y="177824"/>
                  </a:lnTo>
                  <a:lnTo>
                    <a:pt x="28216" y="219284"/>
                  </a:lnTo>
                  <a:lnTo>
                    <a:pt x="12825" y="263592"/>
                  </a:lnTo>
                  <a:lnTo>
                    <a:pt x="3277" y="310320"/>
                  </a:lnTo>
                  <a:lnTo>
                    <a:pt x="0" y="359041"/>
                  </a:lnTo>
                  <a:lnTo>
                    <a:pt x="3277" y="407759"/>
                  </a:lnTo>
                  <a:lnTo>
                    <a:pt x="12825" y="454486"/>
                  </a:lnTo>
                  <a:lnTo>
                    <a:pt x="28216" y="498793"/>
                  </a:lnTo>
                  <a:lnTo>
                    <a:pt x="49021" y="540253"/>
                  </a:lnTo>
                  <a:lnTo>
                    <a:pt x="74813" y="578437"/>
                  </a:lnTo>
                  <a:lnTo>
                    <a:pt x="105163" y="612919"/>
                  </a:lnTo>
                  <a:lnTo>
                    <a:pt x="139645" y="643270"/>
                  </a:lnTo>
                  <a:lnTo>
                    <a:pt x="177830" y="669061"/>
                  </a:lnTo>
                  <a:lnTo>
                    <a:pt x="219289" y="689866"/>
                  </a:lnTo>
                  <a:lnTo>
                    <a:pt x="263597" y="705257"/>
                  </a:lnTo>
                  <a:lnTo>
                    <a:pt x="310323" y="714805"/>
                  </a:lnTo>
                  <a:lnTo>
                    <a:pt x="359041" y="718083"/>
                  </a:lnTo>
                  <a:lnTo>
                    <a:pt x="407762" y="714805"/>
                  </a:lnTo>
                  <a:lnTo>
                    <a:pt x="454490" y="705257"/>
                  </a:lnTo>
                  <a:lnTo>
                    <a:pt x="498798" y="689866"/>
                  </a:lnTo>
                  <a:lnTo>
                    <a:pt x="540258" y="669061"/>
                  </a:lnTo>
                  <a:lnTo>
                    <a:pt x="578443" y="643270"/>
                  </a:lnTo>
                  <a:lnTo>
                    <a:pt x="612924" y="612919"/>
                  </a:lnTo>
                  <a:lnTo>
                    <a:pt x="643273" y="578437"/>
                  </a:lnTo>
                  <a:lnTo>
                    <a:pt x="669064" y="540253"/>
                  </a:lnTo>
                  <a:lnTo>
                    <a:pt x="689868" y="498793"/>
                  </a:lnTo>
                  <a:lnTo>
                    <a:pt x="705258" y="454486"/>
                  </a:lnTo>
                  <a:lnTo>
                    <a:pt x="714805" y="407759"/>
                  </a:lnTo>
                  <a:lnTo>
                    <a:pt x="718083" y="359041"/>
                  </a:lnTo>
                  <a:lnTo>
                    <a:pt x="714805" y="310320"/>
                  </a:lnTo>
                  <a:lnTo>
                    <a:pt x="705258" y="263592"/>
                  </a:lnTo>
                  <a:lnTo>
                    <a:pt x="689868" y="219284"/>
                  </a:lnTo>
                  <a:lnTo>
                    <a:pt x="669064" y="177824"/>
                  </a:lnTo>
                  <a:lnTo>
                    <a:pt x="643273" y="139640"/>
                  </a:lnTo>
                  <a:lnTo>
                    <a:pt x="612924" y="105159"/>
                  </a:lnTo>
                  <a:lnTo>
                    <a:pt x="578443" y="74809"/>
                  </a:lnTo>
                  <a:lnTo>
                    <a:pt x="540258" y="49018"/>
                  </a:lnTo>
                  <a:lnTo>
                    <a:pt x="498798" y="28214"/>
                  </a:lnTo>
                  <a:lnTo>
                    <a:pt x="454490" y="12825"/>
                  </a:lnTo>
                  <a:lnTo>
                    <a:pt x="407762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7537" y="276368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31426" y="3677602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3" y="3277"/>
                  </a:lnTo>
                  <a:lnTo>
                    <a:pt x="263597" y="12825"/>
                  </a:lnTo>
                  <a:lnTo>
                    <a:pt x="219289" y="28214"/>
                  </a:lnTo>
                  <a:lnTo>
                    <a:pt x="177830" y="49018"/>
                  </a:lnTo>
                  <a:lnTo>
                    <a:pt x="139645" y="74809"/>
                  </a:lnTo>
                  <a:lnTo>
                    <a:pt x="105163" y="105159"/>
                  </a:lnTo>
                  <a:lnTo>
                    <a:pt x="74813" y="139640"/>
                  </a:lnTo>
                  <a:lnTo>
                    <a:pt x="49021" y="177824"/>
                  </a:lnTo>
                  <a:lnTo>
                    <a:pt x="28216" y="219284"/>
                  </a:lnTo>
                  <a:lnTo>
                    <a:pt x="12825" y="263592"/>
                  </a:lnTo>
                  <a:lnTo>
                    <a:pt x="3277" y="310320"/>
                  </a:lnTo>
                  <a:lnTo>
                    <a:pt x="0" y="359041"/>
                  </a:lnTo>
                  <a:lnTo>
                    <a:pt x="3277" y="407762"/>
                  </a:lnTo>
                  <a:lnTo>
                    <a:pt x="12825" y="454490"/>
                  </a:lnTo>
                  <a:lnTo>
                    <a:pt x="28216" y="498798"/>
                  </a:lnTo>
                  <a:lnTo>
                    <a:pt x="49021" y="540258"/>
                  </a:lnTo>
                  <a:lnTo>
                    <a:pt x="74813" y="578443"/>
                  </a:lnTo>
                  <a:lnTo>
                    <a:pt x="105163" y="612924"/>
                  </a:lnTo>
                  <a:lnTo>
                    <a:pt x="139645" y="643273"/>
                  </a:lnTo>
                  <a:lnTo>
                    <a:pt x="177830" y="669064"/>
                  </a:lnTo>
                  <a:lnTo>
                    <a:pt x="219289" y="689868"/>
                  </a:lnTo>
                  <a:lnTo>
                    <a:pt x="263597" y="705258"/>
                  </a:lnTo>
                  <a:lnTo>
                    <a:pt x="310323" y="714805"/>
                  </a:lnTo>
                  <a:lnTo>
                    <a:pt x="359041" y="718083"/>
                  </a:lnTo>
                  <a:lnTo>
                    <a:pt x="407762" y="714805"/>
                  </a:lnTo>
                  <a:lnTo>
                    <a:pt x="454490" y="705258"/>
                  </a:lnTo>
                  <a:lnTo>
                    <a:pt x="498798" y="689868"/>
                  </a:lnTo>
                  <a:lnTo>
                    <a:pt x="540258" y="669064"/>
                  </a:lnTo>
                  <a:lnTo>
                    <a:pt x="578443" y="643273"/>
                  </a:lnTo>
                  <a:lnTo>
                    <a:pt x="612924" y="612924"/>
                  </a:lnTo>
                  <a:lnTo>
                    <a:pt x="643273" y="578443"/>
                  </a:lnTo>
                  <a:lnTo>
                    <a:pt x="669064" y="540258"/>
                  </a:lnTo>
                  <a:lnTo>
                    <a:pt x="689868" y="498798"/>
                  </a:lnTo>
                  <a:lnTo>
                    <a:pt x="705258" y="454490"/>
                  </a:lnTo>
                  <a:lnTo>
                    <a:pt x="714805" y="407762"/>
                  </a:lnTo>
                  <a:lnTo>
                    <a:pt x="718083" y="359041"/>
                  </a:lnTo>
                  <a:lnTo>
                    <a:pt x="714805" y="310320"/>
                  </a:lnTo>
                  <a:lnTo>
                    <a:pt x="705258" y="263592"/>
                  </a:lnTo>
                  <a:lnTo>
                    <a:pt x="689868" y="219284"/>
                  </a:lnTo>
                  <a:lnTo>
                    <a:pt x="669064" y="177824"/>
                  </a:lnTo>
                  <a:lnTo>
                    <a:pt x="643273" y="139640"/>
                  </a:lnTo>
                  <a:lnTo>
                    <a:pt x="612924" y="105159"/>
                  </a:lnTo>
                  <a:lnTo>
                    <a:pt x="578443" y="74809"/>
                  </a:lnTo>
                  <a:lnTo>
                    <a:pt x="540258" y="49018"/>
                  </a:lnTo>
                  <a:lnTo>
                    <a:pt x="498798" y="28214"/>
                  </a:lnTo>
                  <a:lnTo>
                    <a:pt x="454490" y="12825"/>
                  </a:lnTo>
                  <a:lnTo>
                    <a:pt x="407762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31426" y="3677602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1426" y="4591532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9041" y="0"/>
                  </a:moveTo>
                  <a:lnTo>
                    <a:pt x="310323" y="3277"/>
                  </a:lnTo>
                  <a:lnTo>
                    <a:pt x="263597" y="12825"/>
                  </a:lnTo>
                  <a:lnTo>
                    <a:pt x="219289" y="28214"/>
                  </a:lnTo>
                  <a:lnTo>
                    <a:pt x="177830" y="49018"/>
                  </a:lnTo>
                  <a:lnTo>
                    <a:pt x="139645" y="74809"/>
                  </a:lnTo>
                  <a:lnTo>
                    <a:pt x="105163" y="105159"/>
                  </a:lnTo>
                  <a:lnTo>
                    <a:pt x="74813" y="139640"/>
                  </a:lnTo>
                  <a:lnTo>
                    <a:pt x="49021" y="177824"/>
                  </a:lnTo>
                  <a:lnTo>
                    <a:pt x="28216" y="219284"/>
                  </a:lnTo>
                  <a:lnTo>
                    <a:pt x="12825" y="263592"/>
                  </a:lnTo>
                  <a:lnTo>
                    <a:pt x="3277" y="310320"/>
                  </a:lnTo>
                  <a:lnTo>
                    <a:pt x="0" y="359041"/>
                  </a:lnTo>
                  <a:lnTo>
                    <a:pt x="3277" y="407759"/>
                  </a:lnTo>
                  <a:lnTo>
                    <a:pt x="12825" y="454485"/>
                  </a:lnTo>
                  <a:lnTo>
                    <a:pt x="28216" y="498791"/>
                  </a:lnTo>
                  <a:lnTo>
                    <a:pt x="49021" y="540250"/>
                  </a:lnTo>
                  <a:lnTo>
                    <a:pt x="74813" y="578433"/>
                  </a:lnTo>
                  <a:lnTo>
                    <a:pt x="105163" y="612913"/>
                  </a:lnTo>
                  <a:lnTo>
                    <a:pt x="139645" y="643262"/>
                  </a:lnTo>
                  <a:lnTo>
                    <a:pt x="177830" y="669052"/>
                  </a:lnTo>
                  <a:lnTo>
                    <a:pt x="219289" y="689856"/>
                  </a:lnTo>
                  <a:lnTo>
                    <a:pt x="263597" y="705245"/>
                  </a:lnTo>
                  <a:lnTo>
                    <a:pt x="310323" y="714793"/>
                  </a:lnTo>
                  <a:lnTo>
                    <a:pt x="359041" y="718070"/>
                  </a:lnTo>
                  <a:lnTo>
                    <a:pt x="407762" y="714793"/>
                  </a:lnTo>
                  <a:lnTo>
                    <a:pt x="454490" y="705245"/>
                  </a:lnTo>
                  <a:lnTo>
                    <a:pt x="498798" y="689856"/>
                  </a:lnTo>
                  <a:lnTo>
                    <a:pt x="540258" y="669052"/>
                  </a:lnTo>
                  <a:lnTo>
                    <a:pt x="578443" y="643262"/>
                  </a:lnTo>
                  <a:lnTo>
                    <a:pt x="612924" y="612913"/>
                  </a:lnTo>
                  <a:lnTo>
                    <a:pt x="643273" y="578433"/>
                  </a:lnTo>
                  <a:lnTo>
                    <a:pt x="669064" y="540250"/>
                  </a:lnTo>
                  <a:lnTo>
                    <a:pt x="689868" y="498791"/>
                  </a:lnTo>
                  <a:lnTo>
                    <a:pt x="705258" y="454485"/>
                  </a:lnTo>
                  <a:lnTo>
                    <a:pt x="714805" y="407759"/>
                  </a:lnTo>
                  <a:lnTo>
                    <a:pt x="718083" y="359041"/>
                  </a:lnTo>
                  <a:lnTo>
                    <a:pt x="714805" y="310320"/>
                  </a:lnTo>
                  <a:lnTo>
                    <a:pt x="705258" y="263592"/>
                  </a:lnTo>
                  <a:lnTo>
                    <a:pt x="689868" y="219284"/>
                  </a:lnTo>
                  <a:lnTo>
                    <a:pt x="669064" y="177824"/>
                  </a:lnTo>
                  <a:lnTo>
                    <a:pt x="643273" y="139640"/>
                  </a:lnTo>
                  <a:lnTo>
                    <a:pt x="612924" y="105159"/>
                  </a:lnTo>
                  <a:lnTo>
                    <a:pt x="578443" y="74809"/>
                  </a:lnTo>
                  <a:lnTo>
                    <a:pt x="540258" y="49018"/>
                  </a:lnTo>
                  <a:lnTo>
                    <a:pt x="498798" y="28214"/>
                  </a:lnTo>
                  <a:lnTo>
                    <a:pt x="454490" y="12825"/>
                  </a:lnTo>
                  <a:lnTo>
                    <a:pt x="407762" y="3277"/>
                  </a:lnTo>
                  <a:lnTo>
                    <a:pt x="359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31426" y="4591532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0" y="359041"/>
                  </a:moveTo>
                  <a:lnTo>
                    <a:pt x="3277" y="310321"/>
                  </a:lnTo>
                  <a:lnTo>
                    <a:pt x="12825" y="263593"/>
                  </a:lnTo>
                  <a:lnTo>
                    <a:pt x="28215" y="219286"/>
                  </a:lnTo>
                  <a:lnTo>
                    <a:pt x="49019" y="177826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1" y="74810"/>
                  </a:lnTo>
                  <a:lnTo>
                    <a:pt x="177826" y="49019"/>
                  </a:lnTo>
                  <a:lnTo>
                    <a:pt x="219286" y="28215"/>
                  </a:lnTo>
                  <a:lnTo>
                    <a:pt x="263593" y="12825"/>
                  </a:lnTo>
                  <a:lnTo>
                    <a:pt x="310321" y="3277"/>
                  </a:lnTo>
                  <a:lnTo>
                    <a:pt x="359041" y="0"/>
                  </a:lnTo>
                  <a:lnTo>
                    <a:pt x="407761" y="3277"/>
                  </a:lnTo>
                  <a:lnTo>
                    <a:pt x="454488" y="12825"/>
                  </a:lnTo>
                  <a:lnTo>
                    <a:pt x="498796" y="28215"/>
                  </a:lnTo>
                  <a:lnTo>
                    <a:pt x="540256" y="49019"/>
                  </a:lnTo>
                  <a:lnTo>
                    <a:pt x="578440" y="74810"/>
                  </a:lnTo>
                  <a:lnTo>
                    <a:pt x="612921" y="105160"/>
                  </a:lnTo>
                  <a:lnTo>
                    <a:pt x="643272" y="139641"/>
                  </a:lnTo>
                  <a:lnTo>
                    <a:pt x="669063" y="177826"/>
                  </a:lnTo>
                  <a:lnTo>
                    <a:pt x="689867" y="219286"/>
                  </a:lnTo>
                  <a:lnTo>
                    <a:pt x="705257" y="263593"/>
                  </a:lnTo>
                  <a:lnTo>
                    <a:pt x="714805" y="310321"/>
                  </a:lnTo>
                  <a:lnTo>
                    <a:pt x="718082" y="359041"/>
                  </a:lnTo>
                  <a:lnTo>
                    <a:pt x="714805" y="407761"/>
                  </a:lnTo>
                  <a:lnTo>
                    <a:pt x="705257" y="454488"/>
                  </a:lnTo>
                  <a:lnTo>
                    <a:pt x="689867" y="498796"/>
                  </a:lnTo>
                  <a:lnTo>
                    <a:pt x="669063" y="540256"/>
                  </a:lnTo>
                  <a:lnTo>
                    <a:pt x="643272" y="578440"/>
                  </a:lnTo>
                  <a:lnTo>
                    <a:pt x="612921" y="612921"/>
                  </a:lnTo>
                  <a:lnTo>
                    <a:pt x="578440" y="643272"/>
                  </a:lnTo>
                  <a:lnTo>
                    <a:pt x="540256" y="669063"/>
                  </a:lnTo>
                  <a:lnTo>
                    <a:pt x="498796" y="689867"/>
                  </a:lnTo>
                  <a:lnTo>
                    <a:pt x="454488" y="705257"/>
                  </a:lnTo>
                  <a:lnTo>
                    <a:pt x="407761" y="714805"/>
                  </a:lnTo>
                  <a:lnTo>
                    <a:pt x="359041" y="718082"/>
                  </a:lnTo>
                  <a:lnTo>
                    <a:pt x="310321" y="714805"/>
                  </a:lnTo>
                  <a:lnTo>
                    <a:pt x="263593" y="705257"/>
                  </a:lnTo>
                  <a:lnTo>
                    <a:pt x="219286" y="689867"/>
                  </a:lnTo>
                  <a:lnTo>
                    <a:pt x="177826" y="669063"/>
                  </a:lnTo>
                  <a:lnTo>
                    <a:pt x="139641" y="643272"/>
                  </a:lnTo>
                  <a:lnTo>
                    <a:pt x="105160" y="612921"/>
                  </a:lnTo>
                  <a:lnTo>
                    <a:pt x="74810" y="578440"/>
                  </a:lnTo>
                  <a:lnTo>
                    <a:pt x="49019" y="540256"/>
                  </a:lnTo>
                  <a:lnTo>
                    <a:pt x="28215" y="498796"/>
                  </a:lnTo>
                  <a:lnTo>
                    <a:pt x="12825" y="454488"/>
                  </a:lnTo>
                  <a:lnTo>
                    <a:pt x="3277" y="407761"/>
                  </a:lnTo>
                  <a:lnTo>
                    <a:pt x="0" y="359041"/>
                  </a:lnTo>
                  <a:close/>
                </a:path>
              </a:pathLst>
            </a:custGeom>
            <a:ln w="39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8870" y="2444141"/>
            <a:ext cx="23495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10" dirty="0">
                <a:latin typeface="Arial"/>
                <a:cs typeface="Arial"/>
              </a:rPr>
              <a:t>X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97767" y="2613871"/>
            <a:ext cx="14160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3470" y="3345004"/>
            <a:ext cx="40132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50" b="1" dirty="0">
                <a:latin typeface="Arial"/>
                <a:cs typeface="Arial"/>
              </a:rPr>
              <a:t>X</a:t>
            </a:r>
            <a:r>
              <a:rPr sz="2475" b="1" baseline="-16835" dirty="0">
                <a:latin typeface="Arial"/>
                <a:cs typeface="Arial"/>
              </a:rPr>
              <a:t>2</a:t>
            </a:r>
            <a:endParaRPr sz="2475" baseline="-16835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3617" y="4258934"/>
            <a:ext cx="40132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50" b="1" dirty="0">
                <a:latin typeface="Arial"/>
                <a:cs typeface="Arial"/>
              </a:rPr>
              <a:t>X</a:t>
            </a:r>
            <a:r>
              <a:rPr sz="2475" b="1" baseline="-16835" dirty="0">
                <a:latin typeface="Arial"/>
                <a:cs typeface="Arial"/>
              </a:rPr>
              <a:t>3</a:t>
            </a:r>
            <a:endParaRPr sz="2475" baseline="-16835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26219" y="1948012"/>
            <a:ext cx="23495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10" dirty="0"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35108" y="2117740"/>
            <a:ext cx="14160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31387" y="2888048"/>
            <a:ext cx="40132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50" b="1" dirty="0">
                <a:latin typeface="Arial"/>
                <a:cs typeface="Arial"/>
              </a:rPr>
              <a:t>Y</a:t>
            </a:r>
            <a:r>
              <a:rPr sz="2475" b="1" baseline="-16835" dirty="0">
                <a:latin typeface="Arial"/>
                <a:cs typeface="Arial"/>
              </a:rPr>
              <a:t>2</a:t>
            </a:r>
            <a:endParaRPr sz="2475" baseline="-16835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00412" y="3788920"/>
            <a:ext cx="40132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50" b="1" dirty="0">
                <a:latin typeface="Arial"/>
                <a:cs typeface="Arial"/>
              </a:rPr>
              <a:t>Y</a:t>
            </a:r>
            <a:r>
              <a:rPr sz="2475" b="1" baseline="-16835" dirty="0">
                <a:latin typeface="Arial"/>
                <a:cs typeface="Arial"/>
              </a:rPr>
              <a:t>3</a:t>
            </a:r>
            <a:endParaRPr sz="2475" baseline="-16835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0412" y="4702837"/>
            <a:ext cx="40132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50" b="1" dirty="0">
                <a:latin typeface="Arial"/>
                <a:cs typeface="Arial"/>
              </a:rPr>
              <a:t>Y</a:t>
            </a:r>
            <a:r>
              <a:rPr sz="2475" b="1" baseline="-16835" dirty="0">
                <a:latin typeface="Arial"/>
                <a:cs typeface="Arial"/>
              </a:rPr>
              <a:t>4</a:t>
            </a:r>
            <a:endParaRPr sz="2475" baseline="-1683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73643" y="1934955"/>
            <a:ext cx="32131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15" dirty="0">
                <a:solidFill>
                  <a:srgbClr val="007D00"/>
                </a:solidFill>
                <a:latin typeface="Arial"/>
                <a:cs typeface="Arial"/>
              </a:rPr>
              <a:t>W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69032" y="2104685"/>
            <a:ext cx="23431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00" dirty="0">
                <a:solidFill>
                  <a:srgbClr val="007D00"/>
                </a:solidFill>
                <a:latin typeface="Arial"/>
                <a:cs typeface="Arial"/>
              </a:rPr>
              <a:t>11</a:t>
            </a:r>
            <a:endParaRPr sz="16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11438" y="4728948"/>
            <a:ext cx="603885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675" b="1" spc="-7" baseline="11337" dirty="0">
                <a:solidFill>
                  <a:srgbClr val="007D00"/>
                </a:solidFill>
                <a:latin typeface="Arial"/>
                <a:cs typeface="Arial"/>
              </a:rPr>
              <a:t>W</a:t>
            </a:r>
            <a:r>
              <a:rPr sz="1650" b="1" spc="-5" dirty="0">
                <a:solidFill>
                  <a:srgbClr val="007D00"/>
                </a:solidFill>
                <a:latin typeface="Arial"/>
                <a:cs typeface="Arial"/>
              </a:rPr>
              <a:t>34</a:t>
            </a:r>
            <a:endParaRPr sz="16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70869" y="1313764"/>
            <a:ext cx="1350645" cy="923925"/>
          </a:xfrm>
          <a:custGeom>
            <a:avLst/>
            <a:gdLst/>
            <a:ahLst/>
            <a:cxnLst/>
            <a:rect l="l" t="t" r="r" b="b"/>
            <a:pathLst>
              <a:path w="1350645" h="923925">
                <a:moveTo>
                  <a:pt x="1350149" y="0"/>
                </a:moveTo>
                <a:lnTo>
                  <a:pt x="0" y="0"/>
                </a:lnTo>
                <a:lnTo>
                  <a:pt x="0" y="923328"/>
                </a:lnTo>
                <a:lnTo>
                  <a:pt x="1350149" y="923328"/>
                </a:lnTo>
                <a:lnTo>
                  <a:pt x="1350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049608" y="1270208"/>
            <a:ext cx="1400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0000" algn="l"/>
              </a:tabLst>
            </a:pPr>
            <a:r>
              <a:rPr sz="1800" dirty="0">
                <a:latin typeface="Verdana"/>
                <a:cs typeface="Verdana"/>
              </a:rPr>
              <a:t>N</a:t>
            </a:r>
            <a:r>
              <a:rPr sz="1800" spc="-1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n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5" dirty="0">
                <a:latin typeface="Verdana"/>
                <a:cs typeface="Verdana"/>
              </a:rPr>
              <a:t>n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10" dirty="0">
                <a:latin typeface="Verdana"/>
                <a:cs typeface="Verdana"/>
              </a:rPr>
              <a:t>a</a:t>
            </a:r>
            <a:r>
              <a:rPr sz="1800" dirty="0">
                <a:latin typeface="Verdana"/>
                <a:cs typeface="Verdana"/>
              </a:rPr>
              <a:t>r	</a:t>
            </a:r>
            <a:r>
              <a:rPr sz="3600" baseline="4629" dirty="0">
                <a:latin typeface="Symbol"/>
                <a:cs typeface="Symbol"/>
              </a:rPr>
              <a:t></a:t>
            </a:r>
            <a:endParaRPr sz="3600" baseline="4629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24208" y="1385882"/>
            <a:ext cx="2123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A</a:t>
            </a:r>
            <a:r>
              <a:rPr sz="1800" dirty="0">
                <a:latin typeface="Verdana"/>
                <a:cs typeface="Verdana"/>
              </a:rPr>
              <a:t>ct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40" dirty="0">
                <a:latin typeface="Verdana"/>
                <a:cs typeface="Verdana"/>
              </a:rPr>
              <a:t>v</a:t>
            </a:r>
            <a:r>
              <a:rPr sz="1800" spc="-10" dirty="0">
                <a:latin typeface="Verdana"/>
                <a:cs typeface="Verdana"/>
              </a:rPr>
              <a:t>a</a:t>
            </a:r>
            <a:r>
              <a:rPr sz="1800" dirty="0">
                <a:latin typeface="Verdana"/>
                <a:cs typeface="Verdana"/>
              </a:rPr>
              <a:t>t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5" dirty="0">
                <a:latin typeface="Verdana"/>
                <a:cs typeface="Verdana"/>
              </a:rPr>
              <a:t>o</a:t>
            </a:r>
            <a:r>
              <a:rPr sz="1800" dirty="0">
                <a:latin typeface="Verdana"/>
                <a:cs typeface="Verdana"/>
              </a:rPr>
              <a:t>n 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3600" spc="-982" baseline="1157" dirty="0">
                <a:latin typeface="Symbol"/>
                <a:cs typeface="Symbol"/>
              </a:rPr>
              <a:t></a:t>
            </a:r>
            <a:r>
              <a:rPr sz="5400" spc="37" baseline="-3086" dirty="0">
                <a:latin typeface="Symbol"/>
                <a:cs typeface="Symbol"/>
              </a:rPr>
              <a:t></a:t>
            </a:r>
            <a:r>
              <a:rPr sz="3600" i="1" spc="-217" baseline="4629" dirty="0">
                <a:latin typeface="Times New Roman"/>
                <a:cs typeface="Times New Roman"/>
              </a:rPr>
              <a:t>W</a:t>
            </a:r>
            <a:r>
              <a:rPr sz="2025" i="1" spc="7" baseline="-16460" dirty="0">
                <a:latin typeface="Times New Roman"/>
                <a:cs typeface="Times New Roman"/>
              </a:rPr>
              <a:t>i</a:t>
            </a:r>
            <a:r>
              <a:rPr sz="2025" i="1" spc="15" baseline="-16460" dirty="0">
                <a:latin typeface="Times New Roman"/>
                <a:cs typeface="Times New Roman"/>
              </a:rPr>
              <a:t>j</a:t>
            </a:r>
            <a:endParaRPr sz="2025" baseline="-1646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49608" y="1892300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Function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3412" y="1460711"/>
            <a:ext cx="1149184" cy="1152361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8164893" y="1115059"/>
            <a:ext cx="642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S</a:t>
            </a:r>
            <a:r>
              <a:rPr sz="1200" spc="-5" dirty="0">
                <a:latin typeface="Verdana"/>
                <a:cs typeface="Verdana"/>
              </a:rPr>
              <a:t>i</a:t>
            </a:r>
            <a:r>
              <a:rPr sz="1200" dirty="0">
                <a:latin typeface="Verdana"/>
                <a:cs typeface="Verdana"/>
              </a:rPr>
              <a:t>g</a:t>
            </a:r>
            <a:r>
              <a:rPr sz="1200" spc="-5" dirty="0">
                <a:latin typeface="Verdana"/>
                <a:cs typeface="Verdana"/>
              </a:rPr>
              <a:t>moi</a:t>
            </a:r>
            <a:r>
              <a:rPr sz="1200" dirty="0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36318" y="1380744"/>
            <a:ext cx="1143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84934" y="2508504"/>
            <a:ext cx="316865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85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-1</a:t>
            </a:r>
            <a:endParaRPr sz="1100">
              <a:latin typeface="Verdana"/>
              <a:cs typeface="Verdana"/>
            </a:endParaRPr>
          </a:p>
          <a:p>
            <a:pPr marL="151130">
              <a:lnSpc>
                <a:spcPts val="1285"/>
              </a:lnSpc>
            </a:pPr>
            <a:r>
              <a:rPr sz="1100" dirty="0">
                <a:latin typeface="Verdana"/>
                <a:cs typeface="Verdana"/>
              </a:rPr>
              <a:t>-1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36318" y="1947672"/>
            <a:ext cx="1143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647836" y="2663952"/>
            <a:ext cx="1143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91866" y="2663952"/>
            <a:ext cx="1143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6640" y="1383791"/>
            <a:ext cx="1230332" cy="1233341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9638665" y="1093723"/>
            <a:ext cx="2150110" cy="43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5080" indent="-151130">
              <a:lnSpc>
                <a:spcPct val="1117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Rectified</a:t>
            </a:r>
            <a:r>
              <a:rPr sz="1200" spc="-5" dirty="0">
                <a:latin typeface="Verdana"/>
                <a:cs typeface="Verdana"/>
              </a:rPr>
              <a:t> Linear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Unit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(ReLU)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3381" y="2498852"/>
            <a:ext cx="192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Verdana"/>
                <a:cs typeface="Verdana"/>
              </a:rPr>
              <a:t>-</a:t>
            </a:r>
            <a:r>
              <a:rPr sz="120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789274" y="1901444"/>
            <a:ext cx="122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967252" y="2678684"/>
            <a:ext cx="1340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175" algn="l"/>
                <a:tab pos="1229995" algn="l"/>
              </a:tabLst>
            </a:pPr>
            <a:r>
              <a:rPr sz="1200" spc="5" dirty="0">
                <a:latin typeface="Verdana"/>
                <a:cs typeface="Verdana"/>
              </a:rPr>
              <a:t>-</a:t>
            </a:r>
            <a:r>
              <a:rPr sz="1200" dirty="0">
                <a:latin typeface="Verdana"/>
                <a:cs typeface="Verdana"/>
              </a:rPr>
              <a:t>1	0	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211181" y="2181859"/>
            <a:ext cx="867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y=max(0,x)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550" y="2181859"/>
            <a:ext cx="9442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nsolas"/>
                <a:cs typeface="Consolas"/>
              </a:rPr>
              <a:t>y=1/(1+e</a:t>
            </a:r>
            <a:r>
              <a:rPr sz="1200" b="1" spc="-7" baseline="27777" dirty="0">
                <a:latin typeface="Consolas"/>
                <a:cs typeface="Consolas"/>
              </a:rPr>
              <a:t>-x</a:t>
            </a:r>
            <a:r>
              <a:rPr sz="1200" b="1" spc="-5" dirty="0"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47034" y="3010915"/>
            <a:ext cx="219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Image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source: Caffe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tutorial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5676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Need</a:t>
            </a:r>
            <a:r>
              <a:rPr spc="-35" dirty="0"/>
              <a:t> </a:t>
            </a:r>
            <a:r>
              <a:rPr spc="-10" dirty="0"/>
              <a:t>Flexible</a:t>
            </a:r>
            <a:r>
              <a:rPr spc="-30" dirty="0"/>
              <a:t> </a:t>
            </a:r>
            <a:r>
              <a:rPr dirty="0"/>
              <a:t>Dataflow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4551" y="1364996"/>
            <a:ext cx="104889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0292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Verdana"/>
                <a:cs typeface="Verdana"/>
              </a:rPr>
              <a:t>Use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flexible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dataflow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(Row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Stationary)</a:t>
            </a:r>
            <a:r>
              <a:rPr sz="2400" dirty="0">
                <a:latin typeface="Verdana"/>
                <a:cs typeface="Verdana"/>
              </a:rPr>
              <a:t> 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exploit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reuse</a:t>
            </a:r>
            <a:r>
              <a:rPr sz="2400" dirty="0">
                <a:latin typeface="Verdana"/>
                <a:cs typeface="Verdana"/>
              </a:rPr>
              <a:t> 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any 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dimension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increase</a:t>
            </a:r>
            <a:r>
              <a:rPr sz="2400" dirty="0">
                <a:latin typeface="Verdana"/>
                <a:cs typeface="Verdana"/>
              </a:rPr>
              <a:t> energy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efficiency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array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utilization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17" y="2453639"/>
            <a:ext cx="8885007" cy="3133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67454" y="5762244"/>
            <a:ext cx="3864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Example: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Depth-wise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layer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97765"/>
            <a:ext cx="10202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Need</a:t>
            </a:r>
            <a:r>
              <a:rPr sz="3200" spc="5" dirty="0"/>
              <a:t> </a:t>
            </a:r>
            <a:r>
              <a:rPr sz="3200" spc="-5" dirty="0"/>
              <a:t>Flexible</a:t>
            </a:r>
            <a:r>
              <a:rPr sz="3200" spc="5" dirty="0"/>
              <a:t> </a:t>
            </a:r>
            <a:r>
              <a:rPr sz="3200" spc="-5" dirty="0"/>
              <a:t>On-Chip</a:t>
            </a:r>
            <a:r>
              <a:rPr sz="3200" spc="5" dirty="0"/>
              <a:t> </a:t>
            </a:r>
            <a:r>
              <a:rPr sz="3200" dirty="0"/>
              <a:t>Network</a:t>
            </a:r>
            <a:r>
              <a:rPr sz="3200" spc="10" dirty="0"/>
              <a:t> </a:t>
            </a:r>
            <a:r>
              <a:rPr sz="3200" spc="-5" dirty="0"/>
              <a:t>for Varying</a:t>
            </a:r>
            <a:r>
              <a:rPr sz="3200" spc="5" dirty="0"/>
              <a:t> </a:t>
            </a:r>
            <a:r>
              <a:rPr sz="3200" spc="-5" dirty="0"/>
              <a:t>Reuse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695" y="3749840"/>
            <a:ext cx="2149715" cy="1702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82155" y="4242246"/>
            <a:ext cx="170815" cy="84772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b="1" spc="10" dirty="0">
                <a:latin typeface="Arial"/>
                <a:cs typeface="Arial"/>
              </a:rPr>
              <a:t>Global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Buffer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59064" y="4031551"/>
            <a:ext cx="1580515" cy="1324610"/>
            <a:chOff x="1759064" y="4031551"/>
            <a:chExt cx="1580515" cy="13246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019" y="4125277"/>
              <a:ext cx="324573" cy="50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9840" y="4082021"/>
              <a:ext cx="331787" cy="93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874" y="4031551"/>
              <a:ext cx="324561" cy="1441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9064" y="5137277"/>
              <a:ext cx="248259" cy="669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59064" y="5187746"/>
              <a:ext cx="1580515" cy="168275"/>
            </a:xfrm>
            <a:custGeom>
              <a:avLst/>
              <a:gdLst/>
              <a:ahLst/>
              <a:cxnLst/>
              <a:rect l="l" t="t" r="r" b="b"/>
              <a:pathLst>
                <a:path w="1580514" h="168275">
                  <a:moveTo>
                    <a:pt x="692200" y="33464"/>
                  </a:moveTo>
                  <a:lnTo>
                    <a:pt x="684707" y="29108"/>
                  </a:lnTo>
                  <a:lnTo>
                    <a:pt x="681875" y="26250"/>
                  </a:lnTo>
                  <a:lnTo>
                    <a:pt x="679818" y="26250"/>
                  </a:lnTo>
                  <a:lnTo>
                    <a:pt x="674255" y="23012"/>
                  </a:lnTo>
                  <a:lnTo>
                    <a:pt x="674255" y="27241"/>
                  </a:lnTo>
                  <a:lnTo>
                    <a:pt x="663575" y="33477"/>
                  </a:lnTo>
                  <a:lnTo>
                    <a:pt x="652792" y="27190"/>
                  </a:lnTo>
                  <a:lnTo>
                    <a:pt x="663575" y="33464"/>
                  </a:lnTo>
                  <a:lnTo>
                    <a:pt x="674255" y="27241"/>
                  </a:lnTo>
                  <a:lnTo>
                    <a:pt x="674255" y="23012"/>
                  </a:lnTo>
                  <a:lnTo>
                    <a:pt x="634809" y="0"/>
                  </a:lnTo>
                  <a:lnTo>
                    <a:pt x="630389" y="1155"/>
                  </a:lnTo>
                  <a:lnTo>
                    <a:pt x="626376" y="8039"/>
                  </a:lnTo>
                  <a:lnTo>
                    <a:pt x="627545" y="12458"/>
                  </a:lnTo>
                  <a:lnTo>
                    <a:pt x="651192" y="26250"/>
                  </a:lnTo>
                  <a:lnTo>
                    <a:pt x="3238" y="26250"/>
                  </a:lnTo>
                  <a:lnTo>
                    <a:pt x="0" y="29502"/>
                  </a:lnTo>
                  <a:lnTo>
                    <a:pt x="0" y="37452"/>
                  </a:lnTo>
                  <a:lnTo>
                    <a:pt x="3238" y="40690"/>
                  </a:lnTo>
                  <a:lnTo>
                    <a:pt x="651192" y="40690"/>
                  </a:lnTo>
                  <a:lnTo>
                    <a:pt x="627545" y="54483"/>
                  </a:lnTo>
                  <a:lnTo>
                    <a:pt x="626376" y="58889"/>
                  </a:lnTo>
                  <a:lnTo>
                    <a:pt x="630389" y="65773"/>
                  </a:lnTo>
                  <a:lnTo>
                    <a:pt x="634809" y="66929"/>
                  </a:lnTo>
                  <a:lnTo>
                    <a:pt x="679818" y="40690"/>
                  </a:lnTo>
                  <a:lnTo>
                    <a:pt x="681875" y="40690"/>
                  </a:lnTo>
                  <a:lnTo>
                    <a:pt x="684733" y="37820"/>
                  </a:lnTo>
                  <a:lnTo>
                    <a:pt x="692200" y="33464"/>
                  </a:lnTo>
                  <a:close/>
                </a:path>
                <a:path w="1580514" h="168275">
                  <a:moveTo>
                    <a:pt x="1136142" y="83934"/>
                  </a:moveTo>
                  <a:lnTo>
                    <a:pt x="1128649" y="79578"/>
                  </a:lnTo>
                  <a:lnTo>
                    <a:pt x="1125816" y="76720"/>
                  </a:lnTo>
                  <a:lnTo>
                    <a:pt x="1123759" y="76720"/>
                  </a:lnTo>
                  <a:lnTo>
                    <a:pt x="1078750" y="50469"/>
                  </a:lnTo>
                  <a:lnTo>
                    <a:pt x="1074331" y="51625"/>
                  </a:lnTo>
                  <a:lnTo>
                    <a:pt x="1070317" y="58508"/>
                  </a:lnTo>
                  <a:lnTo>
                    <a:pt x="1071473" y="62915"/>
                  </a:lnTo>
                  <a:lnTo>
                    <a:pt x="1095133" y="76720"/>
                  </a:lnTo>
                  <a:lnTo>
                    <a:pt x="3238" y="76720"/>
                  </a:lnTo>
                  <a:lnTo>
                    <a:pt x="0" y="79959"/>
                  </a:lnTo>
                  <a:lnTo>
                    <a:pt x="0" y="87922"/>
                  </a:lnTo>
                  <a:lnTo>
                    <a:pt x="3238" y="91147"/>
                  </a:lnTo>
                  <a:lnTo>
                    <a:pt x="1095133" y="91147"/>
                  </a:lnTo>
                  <a:lnTo>
                    <a:pt x="1071473" y="104952"/>
                  </a:lnTo>
                  <a:lnTo>
                    <a:pt x="1070317" y="109359"/>
                  </a:lnTo>
                  <a:lnTo>
                    <a:pt x="1074331" y="116243"/>
                  </a:lnTo>
                  <a:lnTo>
                    <a:pt x="1078750" y="117398"/>
                  </a:lnTo>
                  <a:lnTo>
                    <a:pt x="1123759" y="91147"/>
                  </a:lnTo>
                  <a:lnTo>
                    <a:pt x="1125816" y="91147"/>
                  </a:lnTo>
                  <a:lnTo>
                    <a:pt x="1128674" y="88290"/>
                  </a:lnTo>
                  <a:lnTo>
                    <a:pt x="1136142" y="83934"/>
                  </a:lnTo>
                  <a:close/>
                </a:path>
                <a:path w="1580514" h="168275">
                  <a:moveTo>
                    <a:pt x="1580083" y="134404"/>
                  </a:moveTo>
                  <a:lnTo>
                    <a:pt x="1572590" y="130048"/>
                  </a:lnTo>
                  <a:lnTo>
                    <a:pt x="1569758" y="127190"/>
                  </a:lnTo>
                  <a:lnTo>
                    <a:pt x="1567700" y="127190"/>
                  </a:lnTo>
                  <a:lnTo>
                    <a:pt x="1522691" y="100939"/>
                  </a:lnTo>
                  <a:lnTo>
                    <a:pt x="1518272" y="102095"/>
                  </a:lnTo>
                  <a:lnTo>
                    <a:pt x="1514259" y="108978"/>
                  </a:lnTo>
                  <a:lnTo>
                    <a:pt x="1515427" y="113398"/>
                  </a:lnTo>
                  <a:lnTo>
                    <a:pt x="1539074" y="127190"/>
                  </a:lnTo>
                  <a:lnTo>
                    <a:pt x="1551457" y="134404"/>
                  </a:lnTo>
                  <a:lnTo>
                    <a:pt x="1539074" y="127190"/>
                  </a:lnTo>
                  <a:lnTo>
                    <a:pt x="3238" y="127190"/>
                  </a:lnTo>
                  <a:lnTo>
                    <a:pt x="0" y="130429"/>
                  </a:lnTo>
                  <a:lnTo>
                    <a:pt x="0" y="138391"/>
                  </a:lnTo>
                  <a:lnTo>
                    <a:pt x="3238" y="141617"/>
                  </a:lnTo>
                  <a:lnTo>
                    <a:pt x="1539087" y="141617"/>
                  </a:lnTo>
                  <a:lnTo>
                    <a:pt x="1515427" y="155422"/>
                  </a:lnTo>
                  <a:lnTo>
                    <a:pt x="1514259" y="159829"/>
                  </a:lnTo>
                  <a:lnTo>
                    <a:pt x="1518272" y="166712"/>
                  </a:lnTo>
                  <a:lnTo>
                    <a:pt x="1522691" y="167881"/>
                  </a:lnTo>
                  <a:lnTo>
                    <a:pt x="1567713" y="141617"/>
                  </a:lnTo>
                  <a:lnTo>
                    <a:pt x="1569758" y="141617"/>
                  </a:lnTo>
                  <a:lnTo>
                    <a:pt x="1572615" y="138760"/>
                  </a:lnTo>
                  <a:lnTo>
                    <a:pt x="1580083" y="13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7019" y="5293309"/>
              <a:ext cx="324573" cy="50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9840" y="5250053"/>
              <a:ext cx="331787" cy="1009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874" y="5199583"/>
              <a:ext cx="324561" cy="1514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9064" y="4747933"/>
              <a:ext cx="248259" cy="669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59064" y="4798402"/>
              <a:ext cx="1580515" cy="168275"/>
            </a:xfrm>
            <a:custGeom>
              <a:avLst/>
              <a:gdLst/>
              <a:ahLst/>
              <a:cxnLst/>
              <a:rect l="l" t="t" r="r" b="b"/>
              <a:pathLst>
                <a:path w="1580514" h="168275">
                  <a:moveTo>
                    <a:pt x="692200" y="33464"/>
                  </a:moveTo>
                  <a:lnTo>
                    <a:pt x="684707" y="29108"/>
                  </a:lnTo>
                  <a:lnTo>
                    <a:pt x="681875" y="26250"/>
                  </a:lnTo>
                  <a:lnTo>
                    <a:pt x="679818" y="26250"/>
                  </a:lnTo>
                  <a:lnTo>
                    <a:pt x="634809" y="0"/>
                  </a:lnTo>
                  <a:lnTo>
                    <a:pt x="630389" y="1155"/>
                  </a:lnTo>
                  <a:lnTo>
                    <a:pt x="626376" y="8039"/>
                  </a:lnTo>
                  <a:lnTo>
                    <a:pt x="627545" y="12446"/>
                  </a:lnTo>
                  <a:lnTo>
                    <a:pt x="651179" y="26250"/>
                  </a:lnTo>
                  <a:lnTo>
                    <a:pt x="663575" y="33464"/>
                  </a:lnTo>
                  <a:lnTo>
                    <a:pt x="651179" y="26250"/>
                  </a:lnTo>
                  <a:lnTo>
                    <a:pt x="3238" y="26250"/>
                  </a:lnTo>
                  <a:lnTo>
                    <a:pt x="0" y="29489"/>
                  </a:lnTo>
                  <a:lnTo>
                    <a:pt x="0" y="37452"/>
                  </a:lnTo>
                  <a:lnTo>
                    <a:pt x="3238" y="40678"/>
                  </a:lnTo>
                  <a:lnTo>
                    <a:pt x="651205" y="40678"/>
                  </a:lnTo>
                  <a:lnTo>
                    <a:pt x="627545" y="54483"/>
                  </a:lnTo>
                  <a:lnTo>
                    <a:pt x="626376" y="58889"/>
                  </a:lnTo>
                  <a:lnTo>
                    <a:pt x="630389" y="65773"/>
                  </a:lnTo>
                  <a:lnTo>
                    <a:pt x="634809" y="66929"/>
                  </a:lnTo>
                  <a:lnTo>
                    <a:pt x="679818" y="40678"/>
                  </a:lnTo>
                  <a:lnTo>
                    <a:pt x="681875" y="40678"/>
                  </a:lnTo>
                  <a:lnTo>
                    <a:pt x="684733" y="37820"/>
                  </a:lnTo>
                  <a:lnTo>
                    <a:pt x="692200" y="33464"/>
                  </a:lnTo>
                  <a:close/>
                </a:path>
                <a:path w="1580514" h="168275">
                  <a:moveTo>
                    <a:pt x="1136142" y="83934"/>
                  </a:moveTo>
                  <a:lnTo>
                    <a:pt x="1128636" y="79565"/>
                  </a:lnTo>
                  <a:lnTo>
                    <a:pt x="1125816" y="76733"/>
                  </a:lnTo>
                  <a:lnTo>
                    <a:pt x="1123784" y="76733"/>
                  </a:lnTo>
                  <a:lnTo>
                    <a:pt x="1078750" y="50469"/>
                  </a:lnTo>
                  <a:lnTo>
                    <a:pt x="1074331" y="51625"/>
                  </a:lnTo>
                  <a:lnTo>
                    <a:pt x="1070317" y="58508"/>
                  </a:lnTo>
                  <a:lnTo>
                    <a:pt x="1071473" y="62928"/>
                  </a:lnTo>
                  <a:lnTo>
                    <a:pt x="1095146" y="76733"/>
                  </a:lnTo>
                  <a:lnTo>
                    <a:pt x="1107516" y="83934"/>
                  </a:lnTo>
                  <a:lnTo>
                    <a:pt x="1095146" y="76733"/>
                  </a:lnTo>
                  <a:lnTo>
                    <a:pt x="7213" y="76720"/>
                  </a:lnTo>
                  <a:lnTo>
                    <a:pt x="3225" y="76733"/>
                  </a:lnTo>
                  <a:lnTo>
                    <a:pt x="0" y="79959"/>
                  </a:lnTo>
                  <a:lnTo>
                    <a:pt x="0" y="87922"/>
                  </a:lnTo>
                  <a:lnTo>
                    <a:pt x="3238" y="91147"/>
                  </a:lnTo>
                  <a:lnTo>
                    <a:pt x="1095146" y="91147"/>
                  </a:lnTo>
                  <a:lnTo>
                    <a:pt x="1071473" y="104952"/>
                  </a:lnTo>
                  <a:lnTo>
                    <a:pt x="1070317" y="109359"/>
                  </a:lnTo>
                  <a:lnTo>
                    <a:pt x="1074331" y="116243"/>
                  </a:lnTo>
                  <a:lnTo>
                    <a:pt x="1078750" y="117411"/>
                  </a:lnTo>
                  <a:lnTo>
                    <a:pt x="1123772" y="91147"/>
                  </a:lnTo>
                  <a:lnTo>
                    <a:pt x="1125816" y="91147"/>
                  </a:lnTo>
                  <a:lnTo>
                    <a:pt x="1128674" y="88290"/>
                  </a:lnTo>
                  <a:lnTo>
                    <a:pt x="1136142" y="83934"/>
                  </a:lnTo>
                  <a:close/>
                </a:path>
                <a:path w="1580514" h="168275">
                  <a:moveTo>
                    <a:pt x="1580083" y="134404"/>
                  </a:moveTo>
                  <a:lnTo>
                    <a:pt x="1572577" y="130035"/>
                  </a:lnTo>
                  <a:lnTo>
                    <a:pt x="1569758" y="127203"/>
                  </a:lnTo>
                  <a:lnTo>
                    <a:pt x="1567726" y="127203"/>
                  </a:lnTo>
                  <a:lnTo>
                    <a:pt x="1568119" y="127444"/>
                  </a:lnTo>
                  <a:lnTo>
                    <a:pt x="1522691" y="100939"/>
                  </a:lnTo>
                  <a:lnTo>
                    <a:pt x="1518272" y="102095"/>
                  </a:lnTo>
                  <a:lnTo>
                    <a:pt x="1514259" y="108978"/>
                  </a:lnTo>
                  <a:lnTo>
                    <a:pt x="1515427" y="113398"/>
                  </a:lnTo>
                  <a:lnTo>
                    <a:pt x="1539087" y="127203"/>
                  </a:lnTo>
                  <a:lnTo>
                    <a:pt x="1551457" y="134404"/>
                  </a:lnTo>
                  <a:lnTo>
                    <a:pt x="1539087" y="127203"/>
                  </a:lnTo>
                  <a:lnTo>
                    <a:pt x="3238" y="127203"/>
                  </a:lnTo>
                  <a:lnTo>
                    <a:pt x="0" y="130429"/>
                  </a:lnTo>
                  <a:lnTo>
                    <a:pt x="0" y="138391"/>
                  </a:lnTo>
                  <a:lnTo>
                    <a:pt x="3238" y="141617"/>
                  </a:lnTo>
                  <a:lnTo>
                    <a:pt x="1539087" y="141617"/>
                  </a:lnTo>
                  <a:lnTo>
                    <a:pt x="1515427" y="155422"/>
                  </a:lnTo>
                  <a:lnTo>
                    <a:pt x="1514259" y="159829"/>
                  </a:lnTo>
                  <a:lnTo>
                    <a:pt x="1518272" y="166712"/>
                  </a:lnTo>
                  <a:lnTo>
                    <a:pt x="1522691" y="167881"/>
                  </a:lnTo>
                  <a:lnTo>
                    <a:pt x="1567713" y="141617"/>
                  </a:lnTo>
                  <a:lnTo>
                    <a:pt x="1569758" y="141617"/>
                  </a:lnTo>
                  <a:lnTo>
                    <a:pt x="1572615" y="138760"/>
                  </a:lnTo>
                  <a:lnTo>
                    <a:pt x="1580083" y="13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7019" y="4903965"/>
              <a:ext cx="324573" cy="504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9840" y="4860709"/>
              <a:ext cx="331787" cy="1009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9874" y="4810239"/>
              <a:ext cx="324561" cy="1441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9064" y="4358589"/>
              <a:ext cx="248259" cy="669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59064" y="4409058"/>
              <a:ext cx="1580515" cy="168275"/>
            </a:xfrm>
            <a:custGeom>
              <a:avLst/>
              <a:gdLst/>
              <a:ahLst/>
              <a:cxnLst/>
              <a:rect l="l" t="t" r="r" b="b"/>
              <a:pathLst>
                <a:path w="1580514" h="168275">
                  <a:moveTo>
                    <a:pt x="692200" y="33464"/>
                  </a:moveTo>
                  <a:lnTo>
                    <a:pt x="684707" y="29108"/>
                  </a:lnTo>
                  <a:lnTo>
                    <a:pt x="681875" y="26250"/>
                  </a:lnTo>
                  <a:lnTo>
                    <a:pt x="679818" y="26250"/>
                  </a:lnTo>
                  <a:lnTo>
                    <a:pt x="634809" y="0"/>
                  </a:lnTo>
                  <a:lnTo>
                    <a:pt x="630389" y="1155"/>
                  </a:lnTo>
                  <a:lnTo>
                    <a:pt x="626376" y="8039"/>
                  </a:lnTo>
                  <a:lnTo>
                    <a:pt x="627545" y="12458"/>
                  </a:lnTo>
                  <a:lnTo>
                    <a:pt x="651192" y="26250"/>
                  </a:lnTo>
                  <a:lnTo>
                    <a:pt x="663575" y="33464"/>
                  </a:lnTo>
                  <a:lnTo>
                    <a:pt x="651192" y="26250"/>
                  </a:lnTo>
                  <a:lnTo>
                    <a:pt x="3238" y="26250"/>
                  </a:lnTo>
                  <a:lnTo>
                    <a:pt x="0" y="29489"/>
                  </a:lnTo>
                  <a:lnTo>
                    <a:pt x="0" y="37452"/>
                  </a:lnTo>
                  <a:lnTo>
                    <a:pt x="3238" y="40678"/>
                  </a:lnTo>
                  <a:lnTo>
                    <a:pt x="651205" y="40678"/>
                  </a:lnTo>
                  <a:lnTo>
                    <a:pt x="627545" y="54483"/>
                  </a:lnTo>
                  <a:lnTo>
                    <a:pt x="626376" y="58889"/>
                  </a:lnTo>
                  <a:lnTo>
                    <a:pt x="630389" y="65773"/>
                  </a:lnTo>
                  <a:lnTo>
                    <a:pt x="634809" y="66929"/>
                  </a:lnTo>
                  <a:lnTo>
                    <a:pt x="679818" y="40678"/>
                  </a:lnTo>
                  <a:lnTo>
                    <a:pt x="681875" y="40678"/>
                  </a:lnTo>
                  <a:lnTo>
                    <a:pt x="684733" y="37820"/>
                  </a:lnTo>
                  <a:lnTo>
                    <a:pt x="692200" y="33464"/>
                  </a:lnTo>
                  <a:close/>
                </a:path>
                <a:path w="1580514" h="168275">
                  <a:moveTo>
                    <a:pt x="1136142" y="83934"/>
                  </a:moveTo>
                  <a:lnTo>
                    <a:pt x="1128649" y="79578"/>
                  </a:lnTo>
                  <a:lnTo>
                    <a:pt x="1125816" y="76720"/>
                  </a:lnTo>
                  <a:lnTo>
                    <a:pt x="1123759" y="76720"/>
                  </a:lnTo>
                  <a:lnTo>
                    <a:pt x="1078750" y="50469"/>
                  </a:lnTo>
                  <a:lnTo>
                    <a:pt x="1074331" y="51625"/>
                  </a:lnTo>
                  <a:lnTo>
                    <a:pt x="1070317" y="58508"/>
                  </a:lnTo>
                  <a:lnTo>
                    <a:pt x="1071473" y="62928"/>
                  </a:lnTo>
                  <a:lnTo>
                    <a:pt x="1095121" y="76720"/>
                  </a:lnTo>
                  <a:lnTo>
                    <a:pt x="1107516" y="83934"/>
                  </a:lnTo>
                  <a:lnTo>
                    <a:pt x="1095121" y="76720"/>
                  </a:lnTo>
                  <a:lnTo>
                    <a:pt x="3238" y="76720"/>
                  </a:lnTo>
                  <a:lnTo>
                    <a:pt x="0" y="79959"/>
                  </a:lnTo>
                  <a:lnTo>
                    <a:pt x="0" y="87922"/>
                  </a:lnTo>
                  <a:lnTo>
                    <a:pt x="3238" y="91147"/>
                  </a:lnTo>
                  <a:lnTo>
                    <a:pt x="1095146" y="91147"/>
                  </a:lnTo>
                  <a:lnTo>
                    <a:pt x="1071473" y="104952"/>
                  </a:lnTo>
                  <a:lnTo>
                    <a:pt x="1070317" y="109372"/>
                  </a:lnTo>
                  <a:lnTo>
                    <a:pt x="1074331" y="116243"/>
                  </a:lnTo>
                  <a:lnTo>
                    <a:pt x="1078750" y="117411"/>
                  </a:lnTo>
                  <a:lnTo>
                    <a:pt x="1123772" y="91147"/>
                  </a:lnTo>
                  <a:lnTo>
                    <a:pt x="1125816" y="91147"/>
                  </a:lnTo>
                  <a:lnTo>
                    <a:pt x="1128674" y="88290"/>
                  </a:lnTo>
                  <a:lnTo>
                    <a:pt x="1136142" y="83934"/>
                  </a:lnTo>
                  <a:close/>
                </a:path>
                <a:path w="1580514" h="168275">
                  <a:moveTo>
                    <a:pt x="1580083" y="134404"/>
                  </a:moveTo>
                  <a:lnTo>
                    <a:pt x="1572577" y="130035"/>
                  </a:lnTo>
                  <a:lnTo>
                    <a:pt x="1569758" y="127203"/>
                  </a:lnTo>
                  <a:lnTo>
                    <a:pt x="1567726" y="127203"/>
                  </a:lnTo>
                  <a:lnTo>
                    <a:pt x="1568119" y="127444"/>
                  </a:lnTo>
                  <a:lnTo>
                    <a:pt x="1522691" y="100939"/>
                  </a:lnTo>
                  <a:lnTo>
                    <a:pt x="1518272" y="102095"/>
                  </a:lnTo>
                  <a:lnTo>
                    <a:pt x="1514259" y="108978"/>
                  </a:lnTo>
                  <a:lnTo>
                    <a:pt x="1515427" y="113398"/>
                  </a:lnTo>
                  <a:lnTo>
                    <a:pt x="1539087" y="127203"/>
                  </a:lnTo>
                  <a:lnTo>
                    <a:pt x="1551457" y="134404"/>
                  </a:lnTo>
                  <a:lnTo>
                    <a:pt x="1539087" y="127203"/>
                  </a:lnTo>
                  <a:lnTo>
                    <a:pt x="3238" y="127203"/>
                  </a:lnTo>
                  <a:lnTo>
                    <a:pt x="0" y="130429"/>
                  </a:lnTo>
                  <a:lnTo>
                    <a:pt x="0" y="138391"/>
                  </a:lnTo>
                  <a:lnTo>
                    <a:pt x="3238" y="141617"/>
                  </a:lnTo>
                  <a:lnTo>
                    <a:pt x="1539087" y="141617"/>
                  </a:lnTo>
                  <a:lnTo>
                    <a:pt x="1515427" y="155422"/>
                  </a:lnTo>
                  <a:lnTo>
                    <a:pt x="1514259" y="159842"/>
                  </a:lnTo>
                  <a:lnTo>
                    <a:pt x="1518272" y="166712"/>
                  </a:lnTo>
                  <a:lnTo>
                    <a:pt x="1522691" y="167881"/>
                  </a:lnTo>
                  <a:lnTo>
                    <a:pt x="1567713" y="141617"/>
                  </a:lnTo>
                  <a:lnTo>
                    <a:pt x="1569758" y="141617"/>
                  </a:lnTo>
                  <a:lnTo>
                    <a:pt x="1572615" y="138760"/>
                  </a:lnTo>
                  <a:lnTo>
                    <a:pt x="1580083" y="13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7019" y="4514621"/>
              <a:ext cx="324573" cy="504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9840" y="4471365"/>
              <a:ext cx="331787" cy="937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89874" y="4420895"/>
              <a:ext cx="324561" cy="1441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11514" y="4348797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1514" y="4348797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11514" y="4379353"/>
            <a:ext cx="3035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44178" y="4341495"/>
            <a:ext cx="303530" cy="252729"/>
            <a:chOff x="2444178" y="4341495"/>
            <a:chExt cx="303530" cy="252729"/>
          </a:xfrm>
        </p:grpSpPr>
        <p:sp>
          <p:nvSpPr>
            <p:cNvPr id="28" name="object 28"/>
            <p:cNvSpPr/>
            <p:nvPr/>
          </p:nvSpPr>
          <p:spPr>
            <a:xfrm>
              <a:off x="2451481" y="4348797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51481" y="4348797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93975" y="4379353"/>
            <a:ext cx="19875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38538" y="4341495"/>
            <a:ext cx="295910" cy="252729"/>
            <a:chOff x="3338538" y="4341495"/>
            <a:chExt cx="295910" cy="252729"/>
          </a:xfrm>
        </p:grpSpPr>
        <p:sp>
          <p:nvSpPr>
            <p:cNvPr id="32" name="object 32"/>
            <p:cNvSpPr/>
            <p:nvPr/>
          </p:nvSpPr>
          <p:spPr>
            <a:xfrm>
              <a:off x="3345840" y="4348797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5840" y="4348797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45840" y="4348797"/>
            <a:ext cx="281305" cy="2381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6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91358" y="4341495"/>
            <a:ext cx="303530" cy="252729"/>
            <a:chOff x="2891358" y="4341495"/>
            <a:chExt cx="303530" cy="252729"/>
          </a:xfrm>
        </p:grpSpPr>
        <p:sp>
          <p:nvSpPr>
            <p:cNvPr id="36" name="object 36"/>
            <p:cNvSpPr/>
            <p:nvPr/>
          </p:nvSpPr>
          <p:spPr>
            <a:xfrm>
              <a:off x="2898660" y="4348797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98660" y="4348797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898660" y="4379353"/>
            <a:ext cx="28892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04212" y="4730838"/>
            <a:ext cx="295910" cy="252729"/>
            <a:chOff x="2004212" y="4730838"/>
            <a:chExt cx="295910" cy="252729"/>
          </a:xfrm>
        </p:grpSpPr>
        <p:sp>
          <p:nvSpPr>
            <p:cNvPr id="40" name="object 40"/>
            <p:cNvSpPr/>
            <p:nvPr/>
          </p:nvSpPr>
          <p:spPr>
            <a:xfrm>
              <a:off x="2011514" y="4738141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1514" y="4738141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11514" y="4768696"/>
            <a:ext cx="3035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44178" y="4730838"/>
            <a:ext cx="303530" cy="252729"/>
            <a:chOff x="2444178" y="4730838"/>
            <a:chExt cx="303530" cy="252729"/>
          </a:xfrm>
        </p:grpSpPr>
        <p:sp>
          <p:nvSpPr>
            <p:cNvPr id="44" name="object 44"/>
            <p:cNvSpPr/>
            <p:nvPr/>
          </p:nvSpPr>
          <p:spPr>
            <a:xfrm>
              <a:off x="2451481" y="4738141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51481" y="4738141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93975" y="4768696"/>
            <a:ext cx="19875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38538" y="4730838"/>
            <a:ext cx="295910" cy="252729"/>
            <a:chOff x="3338538" y="4730838"/>
            <a:chExt cx="295910" cy="252729"/>
          </a:xfrm>
        </p:grpSpPr>
        <p:sp>
          <p:nvSpPr>
            <p:cNvPr id="48" name="object 48"/>
            <p:cNvSpPr/>
            <p:nvPr/>
          </p:nvSpPr>
          <p:spPr>
            <a:xfrm>
              <a:off x="3345840" y="4738141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45840" y="4738141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345840" y="4738141"/>
            <a:ext cx="281305" cy="2381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6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891358" y="4730838"/>
            <a:ext cx="303530" cy="252729"/>
            <a:chOff x="2891358" y="4730838"/>
            <a:chExt cx="303530" cy="252729"/>
          </a:xfrm>
        </p:grpSpPr>
        <p:sp>
          <p:nvSpPr>
            <p:cNvPr id="52" name="object 52"/>
            <p:cNvSpPr/>
            <p:nvPr/>
          </p:nvSpPr>
          <p:spPr>
            <a:xfrm>
              <a:off x="2898660" y="4738141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98660" y="4738141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898660" y="4768696"/>
            <a:ext cx="28892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004212" y="5127383"/>
            <a:ext cx="1630680" cy="245745"/>
            <a:chOff x="2004212" y="5127383"/>
            <a:chExt cx="1630680" cy="245745"/>
          </a:xfrm>
        </p:grpSpPr>
        <p:sp>
          <p:nvSpPr>
            <p:cNvPr id="56" name="object 56"/>
            <p:cNvSpPr/>
            <p:nvPr/>
          </p:nvSpPr>
          <p:spPr>
            <a:xfrm>
              <a:off x="2011514" y="5134686"/>
              <a:ext cx="281305" cy="231140"/>
            </a:xfrm>
            <a:custGeom>
              <a:avLst/>
              <a:gdLst/>
              <a:ahLst/>
              <a:cxnLst/>
              <a:rect l="l" t="t" r="r" b="b"/>
              <a:pathLst>
                <a:path w="281305" h="231139">
                  <a:moveTo>
                    <a:pt x="281292" y="0"/>
                  </a:moveTo>
                  <a:lnTo>
                    <a:pt x="0" y="0"/>
                  </a:lnTo>
                  <a:lnTo>
                    <a:pt x="0" y="230720"/>
                  </a:lnTo>
                  <a:lnTo>
                    <a:pt x="281292" y="230720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11514" y="5134686"/>
              <a:ext cx="281305" cy="231140"/>
            </a:xfrm>
            <a:custGeom>
              <a:avLst/>
              <a:gdLst/>
              <a:ahLst/>
              <a:cxnLst/>
              <a:rect l="l" t="t" r="r" b="b"/>
              <a:pathLst>
                <a:path w="281305" h="231139">
                  <a:moveTo>
                    <a:pt x="0" y="0"/>
                  </a:moveTo>
                  <a:lnTo>
                    <a:pt x="281291" y="0"/>
                  </a:lnTo>
                  <a:lnTo>
                    <a:pt x="281291" y="230722"/>
                  </a:lnTo>
                  <a:lnTo>
                    <a:pt x="0" y="23072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51480" y="5134686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288505" y="0"/>
                  </a:moveTo>
                  <a:lnTo>
                    <a:pt x="0" y="0"/>
                  </a:lnTo>
                  <a:lnTo>
                    <a:pt x="0" y="230720"/>
                  </a:lnTo>
                  <a:lnTo>
                    <a:pt x="288505" y="230720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51480" y="5134686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0" y="0"/>
                  </a:moveTo>
                  <a:lnTo>
                    <a:pt x="288504" y="0"/>
                  </a:lnTo>
                  <a:lnTo>
                    <a:pt x="288504" y="230722"/>
                  </a:lnTo>
                  <a:lnTo>
                    <a:pt x="0" y="23072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45840" y="5134686"/>
              <a:ext cx="281305" cy="231140"/>
            </a:xfrm>
            <a:custGeom>
              <a:avLst/>
              <a:gdLst/>
              <a:ahLst/>
              <a:cxnLst/>
              <a:rect l="l" t="t" r="r" b="b"/>
              <a:pathLst>
                <a:path w="281304" h="231139">
                  <a:moveTo>
                    <a:pt x="281292" y="0"/>
                  </a:moveTo>
                  <a:lnTo>
                    <a:pt x="0" y="0"/>
                  </a:lnTo>
                  <a:lnTo>
                    <a:pt x="0" y="230720"/>
                  </a:lnTo>
                  <a:lnTo>
                    <a:pt x="281292" y="230720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45840" y="5134686"/>
              <a:ext cx="281305" cy="231140"/>
            </a:xfrm>
            <a:custGeom>
              <a:avLst/>
              <a:gdLst/>
              <a:ahLst/>
              <a:cxnLst/>
              <a:rect l="l" t="t" r="r" b="b"/>
              <a:pathLst>
                <a:path w="281304" h="231139">
                  <a:moveTo>
                    <a:pt x="0" y="0"/>
                  </a:moveTo>
                  <a:lnTo>
                    <a:pt x="281291" y="0"/>
                  </a:lnTo>
                  <a:lnTo>
                    <a:pt x="281291" y="230722"/>
                  </a:lnTo>
                  <a:lnTo>
                    <a:pt x="0" y="23072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345840" y="5134686"/>
            <a:ext cx="281305" cy="2311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0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891358" y="5127383"/>
            <a:ext cx="303530" cy="245745"/>
            <a:chOff x="2891358" y="5127383"/>
            <a:chExt cx="303530" cy="245745"/>
          </a:xfrm>
        </p:grpSpPr>
        <p:sp>
          <p:nvSpPr>
            <p:cNvPr id="64" name="object 64"/>
            <p:cNvSpPr/>
            <p:nvPr/>
          </p:nvSpPr>
          <p:spPr>
            <a:xfrm>
              <a:off x="2898660" y="5134686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288505" y="0"/>
                  </a:moveTo>
                  <a:lnTo>
                    <a:pt x="0" y="0"/>
                  </a:lnTo>
                  <a:lnTo>
                    <a:pt x="0" y="230720"/>
                  </a:lnTo>
                  <a:lnTo>
                    <a:pt x="288505" y="230720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98660" y="5134686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0" y="0"/>
                  </a:moveTo>
                  <a:lnTo>
                    <a:pt x="288504" y="0"/>
                  </a:lnTo>
                  <a:lnTo>
                    <a:pt x="288504" y="230722"/>
                  </a:lnTo>
                  <a:lnTo>
                    <a:pt x="0" y="23072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011514" y="5158040"/>
            <a:ext cx="117602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494665" algn="l"/>
                <a:tab pos="938530" algn="l"/>
              </a:tabLst>
            </a:pPr>
            <a:r>
              <a:rPr sz="1000" b="1" spc="10" dirty="0">
                <a:latin typeface="Arial"/>
                <a:cs typeface="Arial"/>
              </a:rPr>
              <a:t>PE	PE	</a:t>
            </a: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8538" y="3952151"/>
            <a:ext cx="295910" cy="252729"/>
            <a:chOff x="3338538" y="3952151"/>
            <a:chExt cx="295910" cy="252729"/>
          </a:xfrm>
        </p:grpSpPr>
        <p:sp>
          <p:nvSpPr>
            <p:cNvPr id="68" name="object 68"/>
            <p:cNvSpPr/>
            <p:nvPr/>
          </p:nvSpPr>
          <p:spPr>
            <a:xfrm>
              <a:off x="3345840" y="3959453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45840" y="3959453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4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45840" y="3959453"/>
            <a:ext cx="281305" cy="2381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6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004212" y="3952151"/>
            <a:ext cx="295910" cy="252729"/>
            <a:chOff x="2004212" y="3952151"/>
            <a:chExt cx="295910" cy="252729"/>
          </a:xfrm>
        </p:grpSpPr>
        <p:sp>
          <p:nvSpPr>
            <p:cNvPr id="72" name="object 72"/>
            <p:cNvSpPr/>
            <p:nvPr/>
          </p:nvSpPr>
          <p:spPr>
            <a:xfrm>
              <a:off x="2011514" y="3959453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281292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1292" y="237934"/>
                  </a:lnTo>
                  <a:lnTo>
                    <a:pt x="281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11514" y="3959453"/>
              <a:ext cx="281305" cy="238125"/>
            </a:xfrm>
            <a:custGeom>
              <a:avLst/>
              <a:gdLst/>
              <a:ahLst/>
              <a:cxnLst/>
              <a:rect l="l" t="t" r="r" b="b"/>
              <a:pathLst>
                <a:path w="281305" h="238125">
                  <a:moveTo>
                    <a:pt x="0" y="0"/>
                  </a:moveTo>
                  <a:lnTo>
                    <a:pt x="281291" y="0"/>
                  </a:lnTo>
                  <a:lnTo>
                    <a:pt x="281291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011514" y="3990009"/>
            <a:ext cx="3035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444178" y="3952151"/>
            <a:ext cx="303530" cy="252729"/>
            <a:chOff x="2444178" y="3952151"/>
            <a:chExt cx="303530" cy="252729"/>
          </a:xfrm>
        </p:grpSpPr>
        <p:sp>
          <p:nvSpPr>
            <p:cNvPr id="76" name="object 76"/>
            <p:cNvSpPr/>
            <p:nvPr/>
          </p:nvSpPr>
          <p:spPr>
            <a:xfrm>
              <a:off x="2451481" y="3959453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451481" y="3959453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493975" y="3990009"/>
            <a:ext cx="19875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891358" y="3952151"/>
            <a:ext cx="303530" cy="252729"/>
            <a:chOff x="2891358" y="3952151"/>
            <a:chExt cx="303530" cy="252729"/>
          </a:xfrm>
        </p:grpSpPr>
        <p:sp>
          <p:nvSpPr>
            <p:cNvPr id="80" name="object 80"/>
            <p:cNvSpPr/>
            <p:nvPr/>
          </p:nvSpPr>
          <p:spPr>
            <a:xfrm>
              <a:off x="2898660" y="3959453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288505" y="0"/>
                  </a:moveTo>
                  <a:lnTo>
                    <a:pt x="0" y="0"/>
                  </a:lnTo>
                  <a:lnTo>
                    <a:pt x="0" y="237934"/>
                  </a:lnTo>
                  <a:lnTo>
                    <a:pt x="288505" y="237934"/>
                  </a:lnTo>
                  <a:lnTo>
                    <a:pt x="28850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898660" y="3959453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0" y="0"/>
                  </a:moveTo>
                  <a:lnTo>
                    <a:pt x="288504" y="0"/>
                  </a:lnTo>
                  <a:lnTo>
                    <a:pt x="288504" y="237932"/>
                  </a:lnTo>
                  <a:lnTo>
                    <a:pt x="0" y="237932"/>
                  </a:lnTo>
                  <a:lnTo>
                    <a:pt x="0" y="0"/>
                  </a:lnTo>
                  <a:close/>
                </a:path>
              </a:pathLst>
            </a:custGeom>
            <a:ln w="1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2898660" y="3990009"/>
            <a:ext cx="28892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20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185640" y="3749840"/>
            <a:ext cx="1825625" cy="1702435"/>
            <a:chOff x="4185640" y="3749840"/>
            <a:chExt cx="1825625" cy="1702435"/>
          </a:xfrm>
        </p:grpSpPr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2993" y="3757574"/>
              <a:ext cx="1810359" cy="168714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185640" y="3749840"/>
              <a:ext cx="1825625" cy="1702435"/>
            </a:xfrm>
            <a:custGeom>
              <a:avLst/>
              <a:gdLst/>
              <a:ahLst/>
              <a:cxnLst/>
              <a:rect l="l" t="t" r="r" b="b"/>
              <a:pathLst>
                <a:path w="1825625" h="1702435">
                  <a:moveTo>
                    <a:pt x="11341" y="1610982"/>
                  </a:moveTo>
                  <a:lnTo>
                    <a:pt x="3365" y="1610982"/>
                  </a:lnTo>
                  <a:lnTo>
                    <a:pt x="139" y="1614208"/>
                  </a:lnTo>
                  <a:lnTo>
                    <a:pt x="139" y="1622183"/>
                  </a:lnTo>
                  <a:lnTo>
                    <a:pt x="3365" y="1625422"/>
                  </a:lnTo>
                  <a:lnTo>
                    <a:pt x="11341" y="1625422"/>
                  </a:lnTo>
                  <a:lnTo>
                    <a:pt x="14566" y="1622183"/>
                  </a:lnTo>
                  <a:lnTo>
                    <a:pt x="14566" y="1614208"/>
                  </a:lnTo>
                  <a:lnTo>
                    <a:pt x="11341" y="1610982"/>
                  </a:lnTo>
                  <a:close/>
                </a:path>
                <a:path w="1825625" h="1702435">
                  <a:moveTo>
                    <a:pt x="11341" y="1582127"/>
                  </a:moveTo>
                  <a:lnTo>
                    <a:pt x="3365" y="1582127"/>
                  </a:lnTo>
                  <a:lnTo>
                    <a:pt x="139" y="1585353"/>
                  </a:lnTo>
                  <a:lnTo>
                    <a:pt x="139" y="1593329"/>
                  </a:lnTo>
                  <a:lnTo>
                    <a:pt x="3365" y="1596567"/>
                  </a:lnTo>
                  <a:lnTo>
                    <a:pt x="11341" y="1596567"/>
                  </a:lnTo>
                  <a:lnTo>
                    <a:pt x="14566" y="1593329"/>
                  </a:lnTo>
                  <a:lnTo>
                    <a:pt x="14566" y="1585353"/>
                  </a:lnTo>
                  <a:lnTo>
                    <a:pt x="11341" y="1582127"/>
                  </a:lnTo>
                  <a:close/>
                </a:path>
                <a:path w="1825625" h="1702435">
                  <a:moveTo>
                    <a:pt x="11341" y="1553273"/>
                  </a:moveTo>
                  <a:lnTo>
                    <a:pt x="3365" y="1553273"/>
                  </a:lnTo>
                  <a:lnTo>
                    <a:pt x="139" y="1556499"/>
                  </a:lnTo>
                  <a:lnTo>
                    <a:pt x="139" y="1564474"/>
                  </a:lnTo>
                  <a:lnTo>
                    <a:pt x="3365" y="1567713"/>
                  </a:lnTo>
                  <a:lnTo>
                    <a:pt x="11341" y="1567713"/>
                  </a:lnTo>
                  <a:lnTo>
                    <a:pt x="14566" y="1564474"/>
                  </a:lnTo>
                  <a:lnTo>
                    <a:pt x="14566" y="1556499"/>
                  </a:lnTo>
                  <a:lnTo>
                    <a:pt x="11341" y="1553273"/>
                  </a:lnTo>
                  <a:close/>
                </a:path>
                <a:path w="1825625" h="1702435">
                  <a:moveTo>
                    <a:pt x="11341" y="1524419"/>
                  </a:moveTo>
                  <a:lnTo>
                    <a:pt x="3365" y="1524419"/>
                  </a:lnTo>
                  <a:lnTo>
                    <a:pt x="139" y="1527644"/>
                  </a:lnTo>
                  <a:lnTo>
                    <a:pt x="139" y="1535620"/>
                  </a:lnTo>
                  <a:lnTo>
                    <a:pt x="3365" y="1538858"/>
                  </a:lnTo>
                  <a:lnTo>
                    <a:pt x="11341" y="1538858"/>
                  </a:lnTo>
                  <a:lnTo>
                    <a:pt x="14566" y="1535620"/>
                  </a:lnTo>
                  <a:lnTo>
                    <a:pt x="14566" y="1527644"/>
                  </a:lnTo>
                  <a:lnTo>
                    <a:pt x="11341" y="1524419"/>
                  </a:lnTo>
                  <a:close/>
                </a:path>
                <a:path w="1825625" h="1702435">
                  <a:moveTo>
                    <a:pt x="11341" y="1495564"/>
                  </a:moveTo>
                  <a:lnTo>
                    <a:pt x="3365" y="1495564"/>
                  </a:lnTo>
                  <a:lnTo>
                    <a:pt x="139" y="1498790"/>
                  </a:lnTo>
                  <a:lnTo>
                    <a:pt x="139" y="1506766"/>
                  </a:lnTo>
                  <a:lnTo>
                    <a:pt x="3365" y="1510004"/>
                  </a:lnTo>
                  <a:lnTo>
                    <a:pt x="11341" y="1510004"/>
                  </a:lnTo>
                  <a:lnTo>
                    <a:pt x="14566" y="1506766"/>
                  </a:lnTo>
                  <a:lnTo>
                    <a:pt x="14566" y="1498790"/>
                  </a:lnTo>
                  <a:lnTo>
                    <a:pt x="11341" y="1495564"/>
                  </a:lnTo>
                  <a:close/>
                </a:path>
                <a:path w="1825625" h="1702435">
                  <a:moveTo>
                    <a:pt x="11341" y="1466710"/>
                  </a:moveTo>
                  <a:lnTo>
                    <a:pt x="3365" y="1466710"/>
                  </a:lnTo>
                  <a:lnTo>
                    <a:pt x="139" y="1469936"/>
                  </a:lnTo>
                  <a:lnTo>
                    <a:pt x="139" y="1477911"/>
                  </a:lnTo>
                  <a:lnTo>
                    <a:pt x="3365" y="1481150"/>
                  </a:lnTo>
                  <a:lnTo>
                    <a:pt x="11341" y="1481150"/>
                  </a:lnTo>
                  <a:lnTo>
                    <a:pt x="14566" y="1477911"/>
                  </a:lnTo>
                  <a:lnTo>
                    <a:pt x="14566" y="1469936"/>
                  </a:lnTo>
                  <a:lnTo>
                    <a:pt x="11341" y="1466710"/>
                  </a:lnTo>
                  <a:close/>
                </a:path>
                <a:path w="1825625" h="1702435">
                  <a:moveTo>
                    <a:pt x="11341" y="1437855"/>
                  </a:moveTo>
                  <a:lnTo>
                    <a:pt x="3365" y="1437855"/>
                  </a:lnTo>
                  <a:lnTo>
                    <a:pt x="139" y="1441081"/>
                  </a:lnTo>
                  <a:lnTo>
                    <a:pt x="139" y="1449057"/>
                  </a:lnTo>
                  <a:lnTo>
                    <a:pt x="3365" y="1452283"/>
                  </a:lnTo>
                  <a:lnTo>
                    <a:pt x="11341" y="1452283"/>
                  </a:lnTo>
                  <a:lnTo>
                    <a:pt x="14566" y="1449057"/>
                  </a:lnTo>
                  <a:lnTo>
                    <a:pt x="14566" y="1441081"/>
                  </a:lnTo>
                  <a:lnTo>
                    <a:pt x="11341" y="1437855"/>
                  </a:lnTo>
                  <a:close/>
                </a:path>
                <a:path w="1825625" h="1702435">
                  <a:moveTo>
                    <a:pt x="11341" y="1409001"/>
                  </a:moveTo>
                  <a:lnTo>
                    <a:pt x="3365" y="1409001"/>
                  </a:lnTo>
                  <a:lnTo>
                    <a:pt x="139" y="1412227"/>
                  </a:lnTo>
                  <a:lnTo>
                    <a:pt x="139" y="1420202"/>
                  </a:lnTo>
                  <a:lnTo>
                    <a:pt x="3365" y="1423441"/>
                  </a:lnTo>
                  <a:lnTo>
                    <a:pt x="11341" y="1423441"/>
                  </a:lnTo>
                  <a:lnTo>
                    <a:pt x="14566" y="1420202"/>
                  </a:lnTo>
                  <a:lnTo>
                    <a:pt x="14566" y="1412227"/>
                  </a:lnTo>
                  <a:lnTo>
                    <a:pt x="11341" y="1409001"/>
                  </a:lnTo>
                  <a:close/>
                </a:path>
                <a:path w="1825625" h="1702435">
                  <a:moveTo>
                    <a:pt x="11341" y="1380147"/>
                  </a:moveTo>
                  <a:lnTo>
                    <a:pt x="3365" y="1380147"/>
                  </a:lnTo>
                  <a:lnTo>
                    <a:pt x="139" y="1383372"/>
                  </a:lnTo>
                  <a:lnTo>
                    <a:pt x="139" y="1391348"/>
                  </a:lnTo>
                  <a:lnTo>
                    <a:pt x="3365" y="1394574"/>
                  </a:lnTo>
                  <a:lnTo>
                    <a:pt x="11341" y="1394574"/>
                  </a:lnTo>
                  <a:lnTo>
                    <a:pt x="14566" y="1391348"/>
                  </a:lnTo>
                  <a:lnTo>
                    <a:pt x="14566" y="1383372"/>
                  </a:lnTo>
                  <a:lnTo>
                    <a:pt x="11341" y="1380147"/>
                  </a:lnTo>
                  <a:close/>
                </a:path>
                <a:path w="1825625" h="1702435">
                  <a:moveTo>
                    <a:pt x="11341" y="1351292"/>
                  </a:moveTo>
                  <a:lnTo>
                    <a:pt x="3365" y="1351292"/>
                  </a:lnTo>
                  <a:lnTo>
                    <a:pt x="139" y="1354518"/>
                  </a:lnTo>
                  <a:lnTo>
                    <a:pt x="139" y="1362494"/>
                  </a:lnTo>
                  <a:lnTo>
                    <a:pt x="3365" y="1365719"/>
                  </a:lnTo>
                  <a:lnTo>
                    <a:pt x="11341" y="1365719"/>
                  </a:lnTo>
                  <a:lnTo>
                    <a:pt x="14566" y="1362494"/>
                  </a:lnTo>
                  <a:lnTo>
                    <a:pt x="14566" y="1354518"/>
                  </a:lnTo>
                  <a:lnTo>
                    <a:pt x="11341" y="1351292"/>
                  </a:lnTo>
                  <a:close/>
                </a:path>
                <a:path w="1825625" h="1702435">
                  <a:moveTo>
                    <a:pt x="11341" y="1322438"/>
                  </a:moveTo>
                  <a:lnTo>
                    <a:pt x="3365" y="1322438"/>
                  </a:lnTo>
                  <a:lnTo>
                    <a:pt x="139" y="1325664"/>
                  </a:lnTo>
                  <a:lnTo>
                    <a:pt x="139" y="1333639"/>
                  </a:lnTo>
                  <a:lnTo>
                    <a:pt x="3365" y="1336865"/>
                  </a:lnTo>
                  <a:lnTo>
                    <a:pt x="11341" y="1336865"/>
                  </a:lnTo>
                  <a:lnTo>
                    <a:pt x="14566" y="1333639"/>
                  </a:lnTo>
                  <a:lnTo>
                    <a:pt x="14566" y="1325664"/>
                  </a:lnTo>
                  <a:lnTo>
                    <a:pt x="11341" y="1322438"/>
                  </a:lnTo>
                  <a:close/>
                </a:path>
                <a:path w="1825625" h="1702435">
                  <a:moveTo>
                    <a:pt x="11341" y="1293583"/>
                  </a:moveTo>
                  <a:lnTo>
                    <a:pt x="3365" y="1293583"/>
                  </a:lnTo>
                  <a:lnTo>
                    <a:pt x="139" y="1296809"/>
                  </a:lnTo>
                  <a:lnTo>
                    <a:pt x="139" y="1304785"/>
                  </a:lnTo>
                  <a:lnTo>
                    <a:pt x="3365" y="1308011"/>
                  </a:lnTo>
                  <a:lnTo>
                    <a:pt x="11341" y="1308011"/>
                  </a:lnTo>
                  <a:lnTo>
                    <a:pt x="14566" y="1304785"/>
                  </a:lnTo>
                  <a:lnTo>
                    <a:pt x="14566" y="1296809"/>
                  </a:lnTo>
                  <a:lnTo>
                    <a:pt x="11341" y="1293583"/>
                  </a:lnTo>
                  <a:close/>
                </a:path>
                <a:path w="1825625" h="1702435">
                  <a:moveTo>
                    <a:pt x="11341" y="1264729"/>
                  </a:moveTo>
                  <a:lnTo>
                    <a:pt x="3365" y="1264729"/>
                  </a:lnTo>
                  <a:lnTo>
                    <a:pt x="139" y="1267955"/>
                  </a:lnTo>
                  <a:lnTo>
                    <a:pt x="139" y="1275930"/>
                  </a:lnTo>
                  <a:lnTo>
                    <a:pt x="3365" y="1279156"/>
                  </a:lnTo>
                  <a:lnTo>
                    <a:pt x="11341" y="1279156"/>
                  </a:lnTo>
                  <a:lnTo>
                    <a:pt x="14566" y="1275930"/>
                  </a:lnTo>
                  <a:lnTo>
                    <a:pt x="14566" y="1267955"/>
                  </a:lnTo>
                  <a:lnTo>
                    <a:pt x="11341" y="1264729"/>
                  </a:lnTo>
                  <a:close/>
                </a:path>
                <a:path w="1825625" h="1702435">
                  <a:moveTo>
                    <a:pt x="11341" y="1235875"/>
                  </a:moveTo>
                  <a:lnTo>
                    <a:pt x="3365" y="1235875"/>
                  </a:lnTo>
                  <a:lnTo>
                    <a:pt x="139" y="1239100"/>
                  </a:lnTo>
                  <a:lnTo>
                    <a:pt x="139" y="1247076"/>
                  </a:lnTo>
                  <a:lnTo>
                    <a:pt x="3365" y="1250302"/>
                  </a:lnTo>
                  <a:lnTo>
                    <a:pt x="11341" y="1250302"/>
                  </a:lnTo>
                  <a:lnTo>
                    <a:pt x="14566" y="1247076"/>
                  </a:lnTo>
                  <a:lnTo>
                    <a:pt x="14566" y="1239100"/>
                  </a:lnTo>
                  <a:lnTo>
                    <a:pt x="11341" y="1235875"/>
                  </a:lnTo>
                  <a:close/>
                </a:path>
                <a:path w="1825625" h="1702435">
                  <a:moveTo>
                    <a:pt x="11341" y="1207020"/>
                  </a:moveTo>
                  <a:lnTo>
                    <a:pt x="3365" y="1207020"/>
                  </a:lnTo>
                  <a:lnTo>
                    <a:pt x="139" y="1210246"/>
                  </a:lnTo>
                  <a:lnTo>
                    <a:pt x="139" y="1218222"/>
                  </a:lnTo>
                  <a:lnTo>
                    <a:pt x="3365" y="1221447"/>
                  </a:lnTo>
                  <a:lnTo>
                    <a:pt x="11341" y="1221447"/>
                  </a:lnTo>
                  <a:lnTo>
                    <a:pt x="14566" y="1218222"/>
                  </a:lnTo>
                  <a:lnTo>
                    <a:pt x="14566" y="1210246"/>
                  </a:lnTo>
                  <a:lnTo>
                    <a:pt x="11341" y="1207020"/>
                  </a:lnTo>
                  <a:close/>
                </a:path>
                <a:path w="1825625" h="1702435">
                  <a:moveTo>
                    <a:pt x="11341" y="1178166"/>
                  </a:moveTo>
                  <a:lnTo>
                    <a:pt x="3365" y="1178166"/>
                  </a:lnTo>
                  <a:lnTo>
                    <a:pt x="139" y="1181392"/>
                  </a:lnTo>
                  <a:lnTo>
                    <a:pt x="139" y="1189367"/>
                  </a:lnTo>
                  <a:lnTo>
                    <a:pt x="3365" y="1192593"/>
                  </a:lnTo>
                  <a:lnTo>
                    <a:pt x="11341" y="1192593"/>
                  </a:lnTo>
                  <a:lnTo>
                    <a:pt x="14566" y="1189367"/>
                  </a:lnTo>
                  <a:lnTo>
                    <a:pt x="14566" y="1181392"/>
                  </a:lnTo>
                  <a:lnTo>
                    <a:pt x="11341" y="1178166"/>
                  </a:lnTo>
                  <a:close/>
                </a:path>
                <a:path w="1825625" h="1702435">
                  <a:moveTo>
                    <a:pt x="11341" y="1149311"/>
                  </a:moveTo>
                  <a:lnTo>
                    <a:pt x="3365" y="1149311"/>
                  </a:lnTo>
                  <a:lnTo>
                    <a:pt x="139" y="1152537"/>
                  </a:lnTo>
                  <a:lnTo>
                    <a:pt x="139" y="1160513"/>
                  </a:lnTo>
                  <a:lnTo>
                    <a:pt x="3365" y="1163739"/>
                  </a:lnTo>
                  <a:lnTo>
                    <a:pt x="11341" y="1163739"/>
                  </a:lnTo>
                  <a:lnTo>
                    <a:pt x="14566" y="1160513"/>
                  </a:lnTo>
                  <a:lnTo>
                    <a:pt x="14566" y="1152537"/>
                  </a:lnTo>
                  <a:lnTo>
                    <a:pt x="11341" y="1149311"/>
                  </a:lnTo>
                  <a:close/>
                </a:path>
                <a:path w="1825625" h="1702435">
                  <a:moveTo>
                    <a:pt x="11341" y="1120457"/>
                  </a:moveTo>
                  <a:lnTo>
                    <a:pt x="3365" y="1120457"/>
                  </a:lnTo>
                  <a:lnTo>
                    <a:pt x="139" y="1123683"/>
                  </a:lnTo>
                  <a:lnTo>
                    <a:pt x="139" y="1131658"/>
                  </a:lnTo>
                  <a:lnTo>
                    <a:pt x="3365" y="1134884"/>
                  </a:lnTo>
                  <a:lnTo>
                    <a:pt x="11341" y="1134884"/>
                  </a:lnTo>
                  <a:lnTo>
                    <a:pt x="14566" y="1131658"/>
                  </a:lnTo>
                  <a:lnTo>
                    <a:pt x="14566" y="1123683"/>
                  </a:lnTo>
                  <a:lnTo>
                    <a:pt x="11341" y="1120457"/>
                  </a:lnTo>
                  <a:close/>
                </a:path>
                <a:path w="1825625" h="1702435">
                  <a:moveTo>
                    <a:pt x="11341" y="1091603"/>
                  </a:moveTo>
                  <a:lnTo>
                    <a:pt x="3365" y="1091603"/>
                  </a:lnTo>
                  <a:lnTo>
                    <a:pt x="139" y="1094828"/>
                  </a:lnTo>
                  <a:lnTo>
                    <a:pt x="139" y="1102804"/>
                  </a:lnTo>
                  <a:lnTo>
                    <a:pt x="3365" y="1106030"/>
                  </a:lnTo>
                  <a:lnTo>
                    <a:pt x="11341" y="1106030"/>
                  </a:lnTo>
                  <a:lnTo>
                    <a:pt x="14566" y="1102804"/>
                  </a:lnTo>
                  <a:lnTo>
                    <a:pt x="14566" y="1094828"/>
                  </a:lnTo>
                  <a:lnTo>
                    <a:pt x="11341" y="1091603"/>
                  </a:lnTo>
                  <a:close/>
                </a:path>
                <a:path w="1825625" h="1702435">
                  <a:moveTo>
                    <a:pt x="11341" y="1062748"/>
                  </a:moveTo>
                  <a:lnTo>
                    <a:pt x="3365" y="1062748"/>
                  </a:lnTo>
                  <a:lnTo>
                    <a:pt x="139" y="1065974"/>
                  </a:lnTo>
                  <a:lnTo>
                    <a:pt x="139" y="1073950"/>
                  </a:lnTo>
                  <a:lnTo>
                    <a:pt x="3365" y="1077175"/>
                  </a:lnTo>
                  <a:lnTo>
                    <a:pt x="11341" y="1077175"/>
                  </a:lnTo>
                  <a:lnTo>
                    <a:pt x="14566" y="1073950"/>
                  </a:lnTo>
                  <a:lnTo>
                    <a:pt x="14566" y="1065974"/>
                  </a:lnTo>
                  <a:lnTo>
                    <a:pt x="11341" y="1062748"/>
                  </a:lnTo>
                  <a:close/>
                </a:path>
                <a:path w="1825625" h="1702435">
                  <a:moveTo>
                    <a:pt x="11341" y="1033894"/>
                  </a:moveTo>
                  <a:lnTo>
                    <a:pt x="3365" y="1033894"/>
                  </a:lnTo>
                  <a:lnTo>
                    <a:pt x="139" y="1037120"/>
                  </a:lnTo>
                  <a:lnTo>
                    <a:pt x="139" y="1045095"/>
                  </a:lnTo>
                  <a:lnTo>
                    <a:pt x="3365" y="1048321"/>
                  </a:lnTo>
                  <a:lnTo>
                    <a:pt x="11341" y="1048321"/>
                  </a:lnTo>
                  <a:lnTo>
                    <a:pt x="14566" y="1045095"/>
                  </a:lnTo>
                  <a:lnTo>
                    <a:pt x="14566" y="1037120"/>
                  </a:lnTo>
                  <a:lnTo>
                    <a:pt x="11341" y="1033894"/>
                  </a:lnTo>
                  <a:close/>
                </a:path>
                <a:path w="1825625" h="1702435">
                  <a:moveTo>
                    <a:pt x="11341" y="1005039"/>
                  </a:moveTo>
                  <a:lnTo>
                    <a:pt x="3365" y="1005039"/>
                  </a:lnTo>
                  <a:lnTo>
                    <a:pt x="139" y="1008265"/>
                  </a:lnTo>
                  <a:lnTo>
                    <a:pt x="139" y="1016241"/>
                  </a:lnTo>
                  <a:lnTo>
                    <a:pt x="3365" y="1019467"/>
                  </a:lnTo>
                  <a:lnTo>
                    <a:pt x="11341" y="1019467"/>
                  </a:lnTo>
                  <a:lnTo>
                    <a:pt x="14566" y="1016241"/>
                  </a:lnTo>
                  <a:lnTo>
                    <a:pt x="14566" y="1008265"/>
                  </a:lnTo>
                  <a:lnTo>
                    <a:pt x="11341" y="1005039"/>
                  </a:lnTo>
                  <a:close/>
                </a:path>
                <a:path w="1825625" h="1702435">
                  <a:moveTo>
                    <a:pt x="11341" y="976185"/>
                  </a:moveTo>
                  <a:lnTo>
                    <a:pt x="3365" y="976185"/>
                  </a:lnTo>
                  <a:lnTo>
                    <a:pt x="139" y="979411"/>
                  </a:lnTo>
                  <a:lnTo>
                    <a:pt x="139" y="987386"/>
                  </a:lnTo>
                  <a:lnTo>
                    <a:pt x="3365" y="990612"/>
                  </a:lnTo>
                  <a:lnTo>
                    <a:pt x="11341" y="990612"/>
                  </a:lnTo>
                  <a:lnTo>
                    <a:pt x="14566" y="987386"/>
                  </a:lnTo>
                  <a:lnTo>
                    <a:pt x="14566" y="979411"/>
                  </a:lnTo>
                  <a:lnTo>
                    <a:pt x="11341" y="976185"/>
                  </a:lnTo>
                  <a:close/>
                </a:path>
                <a:path w="1825625" h="1702435">
                  <a:moveTo>
                    <a:pt x="11341" y="947331"/>
                  </a:moveTo>
                  <a:lnTo>
                    <a:pt x="3365" y="947331"/>
                  </a:lnTo>
                  <a:lnTo>
                    <a:pt x="139" y="950556"/>
                  </a:lnTo>
                  <a:lnTo>
                    <a:pt x="139" y="958532"/>
                  </a:lnTo>
                  <a:lnTo>
                    <a:pt x="3365" y="961758"/>
                  </a:lnTo>
                  <a:lnTo>
                    <a:pt x="11341" y="961758"/>
                  </a:lnTo>
                  <a:lnTo>
                    <a:pt x="14566" y="958532"/>
                  </a:lnTo>
                  <a:lnTo>
                    <a:pt x="14566" y="950556"/>
                  </a:lnTo>
                  <a:lnTo>
                    <a:pt x="11341" y="947331"/>
                  </a:lnTo>
                  <a:close/>
                </a:path>
                <a:path w="1825625" h="1702435">
                  <a:moveTo>
                    <a:pt x="11341" y="918463"/>
                  </a:moveTo>
                  <a:lnTo>
                    <a:pt x="3365" y="918463"/>
                  </a:lnTo>
                  <a:lnTo>
                    <a:pt x="139" y="921702"/>
                  </a:lnTo>
                  <a:lnTo>
                    <a:pt x="139" y="929678"/>
                  </a:lnTo>
                  <a:lnTo>
                    <a:pt x="3365" y="932903"/>
                  </a:lnTo>
                  <a:lnTo>
                    <a:pt x="11341" y="932903"/>
                  </a:lnTo>
                  <a:lnTo>
                    <a:pt x="14566" y="929678"/>
                  </a:lnTo>
                  <a:lnTo>
                    <a:pt x="14566" y="921702"/>
                  </a:lnTo>
                  <a:lnTo>
                    <a:pt x="11341" y="918463"/>
                  </a:lnTo>
                  <a:close/>
                </a:path>
                <a:path w="1825625" h="1702435">
                  <a:moveTo>
                    <a:pt x="11341" y="889609"/>
                  </a:moveTo>
                  <a:lnTo>
                    <a:pt x="3365" y="889609"/>
                  </a:lnTo>
                  <a:lnTo>
                    <a:pt x="139" y="892848"/>
                  </a:lnTo>
                  <a:lnTo>
                    <a:pt x="139" y="900823"/>
                  </a:lnTo>
                  <a:lnTo>
                    <a:pt x="3365" y="904049"/>
                  </a:lnTo>
                  <a:lnTo>
                    <a:pt x="11341" y="904049"/>
                  </a:lnTo>
                  <a:lnTo>
                    <a:pt x="14566" y="900823"/>
                  </a:lnTo>
                  <a:lnTo>
                    <a:pt x="14566" y="892848"/>
                  </a:lnTo>
                  <a:lnTo>
                    <a:pt x="11341" y="889609"/>
                  </a:lnTo>
                  <a:close/>
                </a:path>
                <a:path w="1825625" h="1702435">
                  <a:moveTo>
                    <a:pt x="11341" y="860755"/>
                  </a:moveTo>
                  <a:lnTo>
                    <a:pt x="3365" y="860755"/>
                  </a:lnTo>
                  <a:lnTo>
                    <a:pt x="139" y="863993"/>
                  </a:lnTo>
                  <a:lnTo>
                    <a:pt x="139" y="871969"/>
                  </a:lnTo>
                  <a:lnTo>
                    <a:pt x="3365" y="875195"/>
                  </a:lnTo>
                  <a:lnTo>
                    <a:pt x="11341" y="875195"/>
                  </a:lnTo>
                  <a:lnTo>
                    <a:pt x="14566" y="871969"/>
                  </a:lnTo>
                  <a:lnTo>
                    <a:pt x="14566" y="863993"/>
                  </a:lnTo>
                  <a:lnTo>
                    <a:pt x="11341" y="860755"/>
                  </a:lnTo>
                  <a:close/>
                </a:path>
                <a:path w="1825625" h="1702435">
                  <a:moveTo>
                    <a:pt x="11341" y="831900"/>
                  </a:moveTo>
                  <a:lnTo>
                    <a:pt x="3365" y="831900"/>
                  </a:lnTo>
                  <a:lnTo>
                    <a:pt x="139" y="835139"/>
                  </a:lnTo>
                  <a:lnTo>
                    <a:pt x="139" y="843114"/>
                  </a:lnTo>
                  <a:lnTo>
                    <a:pt x="3365" y="846340"/>
                  </a:lnTo>
                  <a:lnTo>
                    <a:pt x="11341" y="846340"/>
                  </a:lnTo>
                  <a:lnTo>
                    <a:pt x="14566" y="843114"/>
                  </a:lnTo>
                  <a:lnTo>
                    <a:pt x="14566" y="835139"/>
                  </a:lnTo>
                  <a:lnTo>
                    <a:pt x="11341" y="831900"/>
                  </a:lnTo>
                  <a:close/>
                </a:path>
                <a:path w="1825625" h="1702435">
                  <a:moveTo>
                    <a:pt x="11341" y="803046"/>
                  </a:moveTo>
                  <a:lnTo>
                    <a:pt x="3365" y="803046"/>
                  </a:lnTo>
                  <a:lnTo>
                    <a:pt x="139" y="806284"/>
                  </a:lnTo>
                  <a:lnTo>
                    <a:pt x="139" y="814260"/>
                  </a:lnTo>
                  <a:lnTo>
                    <a:pt x="3365" y="817486"/>
                  </a:lnTo>
                  <a:lnTo>
                    <a:pt x="11341" y="817486"/>
                  </a:lnTo>
                  <a:lnTo>
                    <a:pt x="14566" y="814260"/>
                  </a:lnTo>
                  <a:lnTo>
                    <a:pt x="14566" y="806284"/>
                  </a:lnTo>
                  <a:lnTo>
                    <a:pt x="11341" y="803046"/>
                  </a:lnTo>
                  <a:close/>
                </a:path>
                <a:path w="1825625" h="1702435">
                  <a:moveTo>
                    <a:pt x="11341" y="774191"/>
                  </a:moveTo>
                  <a:lnTo>
                    <a:pt x="3365" y="774191"/>
                  </a:lnTo>
                  <a:lnTo>
                    <a:pt x="139" y="777430"/>
                  </a:lnTo>
                  <a:lnTo>
                    <a:pt x="139" y="785406"/>
                  </a:lnTo>
                  <a:lnTo>
                    <a:pt x="3365" y="788631"/>
                  </a:lnTo>
                  <a:lnTo>
                    <a:pt x="11341" y="788631"/>
                  </a:lnTo>
                  <a:lnTo>
                    <a:pt x="14566" y="785406"/>
                  </a:lnTo>
                  <a:lnTo>
                    <a:pt x="14566" y="777430"/>
                  </a:lnTo>
                  <a:lnTo>
                    <a:pt x="11341" y="774191"/>
                  </a:lnTo>
                  <a:close/>
                </a:path>
                <a:path w="1825625" h="1702435">
                  <a:moveTo>
                    <a:pt x="11341" y="745337"/>
                  </a:moveTo>
                  <a:lnTo>
                    <a:pt x="3365" y="745337"/>
                  </a:lnTo>
                  <a:lnTo>
                    <a:pt x="139" y="748576"/>
                  </a:lnTo>
                  <a:lnTo>
                    <a:pt x="139" y="756551"/>
                  </a:lnTo>
                  <a:lnTo>
                    <a:pt x="3365" y="759777"/>
                  </a:lnTo>
                  <a:lnTo>
                    <a:pt x="11341" y="759777"/>
                  </a:lnTo>
                  <a:lnTo>
                    <a:pt x="14566" y="756551"/>
                  </a:lnTo>
                  <a:lnTo>
                    <a:pt x="14566" y="748576"/>
                  </a:lnTo>
                  <a:lnTo>
                    <a:pt x="11341" y="745337"/>
                  </a:lnTo>
                  <a:close/>
                </a:path>
                <a:path w="1825625" h="1702435">
                  <a:moveTo>
                    <a:pt x="11341" y="716483"/>
                  </a:moveTo>
                  <a:lnTo>
                    <a:pt x="3365" y="716483"/>
                  </a:lnTo>
                  <a:lnTo>
                    <a:pt x="139" y="719721"/>
                  </a:lnTo>
                  <a:lnTo>
                    <a:pt x="139" y="727697"/>
                  </a:lnTo>
                  <a:lnTo>
                    <a:pt x="3365" y="730923"/>
                  </a:lnTo>
                  <a:lnTo>
                    <a:pt x="11341" y="730923"/>
                  </a:lnTo>
                  <a:lnTo>
                    <a:pt x="14566" y="727697"/>
                  </a:lnTo>
                  <a:lnTo>
                    <a:pt x="14566" y="719721"/>
                  </a:lnTo>
                  <a:lnTo>
                    <a:pt x="11341" y="716483"/>
                  </a:lnTo>
                  <a:close/>
                </a:path>
                <a:path w="1825625" h="1702435">
                  <a:moveTo>
                    <a:pt x="11341" y="687628"/>
                  </a:moveTo>
                  <a:lnTo>
                    <a:pt x="3365" y="687628"/>
                  </a:lnTo>
                  <a:lnTo>
                    <a:pt x="139" y="690854"/>
                  </a:lnTo>
                  <a:lnTo>
                    <a:pt x="139" y="698842"/>
                  </a:lnTo>
                  <a:lnTo>
                    <a:pt x="3365" y="702068"/>
                  </a:lnTo>
                  <a:lnTo>
                    <a:pt x="11341" y="702068"/>
                  </a:lnTo>
                  <a:lnTo>
                    <a:pt x="14566" y="698842"/>
                  </a:lnTo>
                  <a:lnTo>
                    <a:pt x="14566" y="690854"/>
                  </a:lnTo>
                  <a:lnTo>
                    <a:pt x="11341" y="687628"/>
                  </a:lnTo>
                  <a:close/>
                </a:path>
                <a:path w="1825625" h="1702435">
                  <a:moveTo>
                    <a:pt x="11341" y="658774"/>
                  </a:moveTo>
                  <a:lnTo>
                    <a:pt x="3365" y="658774"/>
                  </a:lnTo>
                  <a:lnTo>
                    <a:pt x="139" y="662012"/>
                  </a:lnTo>
                  <a:lnTo>
                    <a:pt x="139" y="669988"/>
                  </a:lnTo>
                  <a:lnTo>
                    <a:pt x="3365" y="673214"/>
                  </a:lnTo>
                  <a:lnTo>
                    <a:pt x="11341" y="673214"/>
                  </a:lnTo>
                  <a:lnTo>
                    <a:pt x="14566" y="669988"/>
                  </a:lnTo>
                  <a:lnTo>
                    <a:pt x="14566" y="662012"/>
                  </a:lnTo>
                  <a:lnTo>
                    <a:pt x="11341" y="658774"/>
                  </a:lnTo>
                  <a:close/>
                </a:path>
                <a:path w="1825625" h="1702435">
                  <a:moveTo>
                    <a:pt x="11341" y="629919"/>
                  </a:moveTo>
                  <a:lnTo>
                    <a:pt x="3365" y="629919"/>
                  </a:lnTo>
                  <a:lnTo>
                    <a:pt x="139" y="633145"/>
                  </a:lnTo>
                  <a:lnTo>
                    <a:pt x="139" y="641134"/>
                  </a:lnTo>
                  <a:lnTo>
                    <a:pt x="3365" y="644359"/>
                  </a:lnTo>
                  <a:lnTo>
                    <a:pt x="11341" y="644359"/>
                  </a:lnTo>
                  <a:lnTo>
                    <a:pt x="14566" y="641134"/>
                  </a:lnTo>
                  <a:lnTo>
                    <a:pt x="14566" y="633145"/>
                  </a:lnTo>
                  <a:lnTo>
                    <a:pt x="11341" y="629919"/>
                  </a:lnTo>
                  <a:close/>
                </a:path>
                <a:path w="1825625" h="1702435">
                  <a:moveTo>
                    <a:pt x="11341" y="601065"/>
                  </a:moveTo>
                  <a:lnTo>
                    <a:pt x="3365" y="601065"/>
                  </a:lnTo>
                  <a:lnTo>
                    <a:pt x="139" y="604291"/>
                  </a:lnTo>
                  <a:lnTo>
                    <a:pt x="139" y="612279"/>
                  </a:lnTo>
                  <a:lnTo>
                    <a:pt x="3365" y="615505"/>
                  </a:lnTo>
                  <a:lnTo>
                    <a:pt x="11341" y="615505"/>
                  </a:lnTo>
                  <a:lnTo>
                    <a:pt x="14566" y="612279"/>
                  </a:lnTo>
                  <a:lnTo>
                    <a:pt x="14566" y="604291"/>
                  </a:lnTo>
                  <a:lnTo>
                    <a:pt x="11341" y="601065"/>
                  </a:lnTo>
                  <a:close/>
                </a:path>
                <a:path w="1825625" h="1702435">
                  <a:moveTo>
                    <a:pt x="11341" y="572211"/>
                  </a:moveTo>
                  <a:lnTo>
                    <a:pt x="3365" y="572211"/>
                  </a:lnTo>
                  <a:lnTo>
                    <a:pt x="139" y="575436"/>
                  </a:lnTo>
                  <a:lnTo>
                    <a:pt x="139" y="583425"/>
                  </a:lnTo>
                  <a:lnTo>
                    <a:pt x="3365" y="586651"/>
                  </a:lnTo>
                  <a:lnTo>
                    <a:pt x="11341" y="586651"/>
                  </a:lnTo>
                  <a:lnTo>
                    <a:pt x="14566" y="583425"/>
                  </a:lnTo>
                  <a:lnTo>
                    <a:pt x="14566" y="575436"/>
                  </a:lnTo>
                  <a:lnTo>
                    <a:pt x="11341" y="572211"/>
                  </a:lnTo>
                  <a:close/>
                </a:path>
                <a:path w="1825625" h="1702435">
                  <a:moveTo>
                    <a:pt x="11341" y="543356"/>
                  </a:moveTo>
                  <a:lnTo>
                    <a:pt x="3365" y="543356"/>
                  </a:lnTo>
                  <a:lnTo>
                    <a:pt x="139" y="546582"/>
                  </a:lnTo>
                  <a:lnTo>
                    <a:pt x="139" y="554570"/>
                  </a:lnTo>
                  <a:lnTo>
                    <a:pt x="3365" y="557796"/>
                  </a:lnTo>
                  <a:lnTo>
                    <a:pt x="11341" y="557796"/>
                  </a:lnTo>
                  <a:lnTo>
                    <a:pt x="14566" y="554570"/>
                  </a:lnTo>
                  <a:lnTo>
                    <a:pt x="14566" y="546582"/>
                  </a:lnTo>
                  <a:lnTo>
                    <a:pt x="11341" y="543356"/>
                  </a:lnTo>
                  <a:close/>
                </a:path>
                <a:path w="1825625" h="1702435">
                  <a:moveTo>
                    <a:pt x="11341" y="514502"/>
                  </a:moveTo>
                  <a:lnTo>
                    <a:pt x="3365" y="514502"/>
                  </a:lnTo>
                  <a:lnTo>
                    <a:pt x="139" y="517728"/>
                  </a:lnTo>
                  <a:lnTo>
                    <a:pt x="139" y="525716"/>
                  </a:lnTo>
                  <a:lnTo>
                    <a:pt x="3365" y="528942"/>
                  </a:lnTo>
                  <a:lnTo>
                    <a:pt x="11341" y="528942"/>
                  </a:lnTo>
                  <a:lnTo>
                    <a:pt x="14566" y="525716"/>
                  </a:lnTo>
                  <a:lnTo>
                    <a:pt x="14566" y="517728"/>
                  </a:lnTo>
                  <a:lnTo>
                    <a:pt x="11341" y="514502"/>
                  </a:lnTo>
                  <a:close/>
                </a:path>
                <a:path w="1825625" h="1702435">
                  <a:moveTo>
                    <a:pt x="11341" y="485647"/>
                  </a:moveTo>
                  <a:lnTo>
                    <a:pt x="3365" y="485647"/>
                  </a:lnTo>
                  <a:lnTo>
                    <a:pt x="139" y="488873"/>
                  </a:lnTo>
                  <a:lnTo>
                    <a:pt x="139" y="496862"/>
                  </a:lnTo>
                  <a:lnTo>
                    <a:pt x="3365" y="500087"/>
                  </a:lnTo>
                  <a:lnTo>
                    <a:pt x="11341" y="500087"/>
                  </a:lnTo>
                  <a:lnTo>
                    <a:pt x="14566" y="496862"/>
                  </a:lnTo>
                  <a:lnTo>
                    <a:pt x="14566" y="488873"/>
                  </a:lnTo>
                  <a:lnTo>
                    <a:pt x="11341" y="485647"/>
                  </a:lnTo>
                  <a:close/>
                </a:path>
                <a:path w="1825625" h="1702435">
                  <a:moveTo>
                    <a:pt x="11341" y="456793"/>
                  </a:moveTo>
                  <a:lnTo>
                    <a:pt x="3365" y="456793"/>
                  </a:lnTo>
                  <a:lnTo>
                    <a:pt x="139" y="460019"/>
                  </a:lnTo>
                  <a:lnTo>
                    <a:pt x="139" y="468007"/>
                  </a:lnTo>
                  <a:lnTo>
                    <a:pt x="3365" y="471233"/>
                  </a:lnTo>
                  <a:lnTo>
                    <a:pt x="11341" y="471233"/>
                  </a:lnTo>
                  <a:lnTo>
                    <a:pt x="14566" y="468007"/>
                  </a:lnTo>
                  <a:lnTo>
                    <a:pt x="14566" y="460019"/>
                  </a:lnTo>
                  <a:lnTo>
                    <a:pt x="11341" y="456793"/>
                  </a:lnTo>
                  <a:close/>
                </a:path>
                <a:path w="1825625" h="1702435">
                  <a:moveTo>
                    <a:pt x="11341" y="427939"/>
                  </a:moveTo>
                  <a:lnTo>
                    <a:pt x="3365" y="427939"/>
                  </a:lnTo>
                  <a:lnTo>
                    <a:pt x="139" y="431164"/>
                  </a:lnTo>
                  <a:lnTo>
                    <a:pt x="139" y="439153"/>
                  </a:lnTo>
                  <a:lnTo>
                    <a:pt x="3365" y="442379"/>
                  </a:lnTo>
                  <a:lnTo>
                    <a:pt x="11341" y="442379"/>
                  </a:lnTo>
                  <a:lnTo>
                    <a:pt x="14566" y="439153"/>
                  </a:lnTo>
                  <a:lnTo>
                    <a:pt x="14566" y="431164"/>
                  </a:lnTo>
                  <a:lnTo>
                    <a:pt x="11341" y="427939"/>
                  </a:lnTo>
                  <a:close/>
                </a:path>
                <a:path w="1825625" h="1702435">
                  <a:moveTo>
                    <a:pt x="11341" y="399084"/>
                  </a:moveTo>
                  <a:lnTo>
                    <a:pt x="3365" y="399084"/>
                  </a:lnTo>
                  <a:lnTo>
                    <a:pt x="139" y="402310"/>
                  </a:lnTo>
                  <a:lnTo>
                    <a:pt x="139" y="410298"/>
                  </a:lnTo>
                  <a:lnTo>
                    <a:pt x="3365" y="413524"/>
                  </a:lnTo>
                  <a:lnTo>
                    <a:pt x="11341" y="413524"/>
                  </a:lnTo>
                  <a:lnTo>
                    <a:pt x="14566" y="410298"/>
                  </a:lnTo>
                  <a:lnTo>
                    <a:pt x="14566" y="402310"/>
                  </a:lnTo>
                  <a:lnTo>
                    <a:pt x="11341" y="399084"/>
                  </a:lnTo>
                  <a:close/>
                </a:path>
                <a:path w="1825625" h="1702435">
                  <a:moveTo>
                    <a:pt x="11341" y="370230"/>
                  </a:moveTo>
                  <a:lnTo>
                    <a:pt x="3365" y="370230"/>
                  </a:lnTo>
                  <a:lnTo>
                    <a:pt x="139" y="373456"/>
                  </a:lnTo>
                  <a:lnTo>
                    <a:pt x="139" y="381431"/>
                  </a:lnTo>
                  <a:lnTo>
                    <a:pt x="3365" y="384670"/>
                  </a:lnTo>
                  <a:lnTo>
                    <a:pt x="11341" y="384670"/>
                  </a:lnTo>
                  <a:lnTo>
                    <a:pt x="14566" y="381431"/>
                  </a:lnTo>
                  <a:lnTo>
                    <a:pt x="14566" y="373456"/>
                  </a:lnTo>
                  <a:lnTo>
                    <a:pt x="11341" y="370230"/>
                  </a:lnTo>
                  <a:close/>
                </a:path>
                <a:path w="1825625" h="1702435">
                  <a:moveTo>
                    <a:pt x="11341" y="341375"/>
                  </a:moveTo>
                  <a:lnTo>
                    <a:pt x="3365" y="341375"/>
                  </a:lnTo>
                  <a:lnTo>
                    <a:pt x="139" y="344601"/>
                  </a:lnTo>
                  <a:lnTo>
                    <a:pt x="139" y="352590"/>
                  </a:lnTo>
                  <a:lnTo>
                    <a:pt x="3365" y="355815"/>
                  </a:lnTo>
                  <a:lnTo>
                    <a:pt x="11341" y="355815"/>
                  </a:lnTo>
                  <a:lnTo>
                    <a:pt x="14566" y="352590"/>
                  </a:lnTo>
                  <a:lnTo>
                    <a:pt x="14566" y="344601"/>
                  </a:lnTo>
                  <a:lnTo>
                    <a:pt x="11341" y="341375"/>
                  </a:lnTo>
                  <a:close/>
                </a:path>
                <a:path w="1825625" h="1702435">
                  <a:moveTo>
                    <a:pt x="11341" y="312521"/>
                  </a:moveTo>
                  <a:lnTo>
                    <a:pt x="3365" y="312521"/>
                  </a:lnTo>
                  <a:lnTo>
                    <a:pt x="139" y="315747"/>
                  </a:lnTo>
                  <a:lnTo>
                    <a:pt x="139" y="323722"/>
                  </a:lnTo>
                  <a:lnTo>
                    <a:pt x="3365" y="326961"/>
                  </a:lnTo>
                  <a:lnTo>
                    <a:pt x="11341" y="326961"/>
                  </a:lnTo>
                  <a:lnTo>
                    <a:pt x="14566" y="323722"/>
                  </a:lnTo>
                  <a:lnTo>
                    <a:pt x="14566" y="315747"/>
                  </a:lnTo>
                  <a:lnTo>
                    <a:pt x="11341" y="312521"/>
                  </a:lnTo>
                  <a:close/>
                </a:path>
                <a:path w="1825625" h="1702435">
                  <a:moveTo>
                    <a:pt x="11341" y="283667"/>
                  </a:moveTo>
                  <a:lnTo>
                    <a:pt x="3365" y="283667"/>
                  </a:lnTo>
                  <a:lnTo>
                    <a:pt x="139" y="286892"/>
                  </a:lnTo>
                  <a:lnTo>
                    <a:pt x="139" y="294868"/>
                  </a:lnTo>
                  <a:lnTo>
                    <a:pt x="3365" y="298107"/>
                  </a:lnTo>
                  <a:lnTo>
                    <a:pt x="11341" y="298107"/>
                  </a:lnTo>
                  <a:lnTo>
                    <a:pt x="14566" y="294868"/>
                  </a:lnTo>
                  <a:lnTo>
                    <a:pt x="14566" y="286892"/>
                  </a:lnTo>
                  <a:lnTo>
                    <a:pt x="11341" y="283667"/>
                  </a:lnTo>
                  <a:close/>
                </a:path>
                <a:path w="1825625" h="1702435">
                  <a:moveTo>
                    <a:pt x="11341" y="254812"/>
                  </a:moveTo>
                  <a:lnTo>
                    <a:pt x="3365" y="254812"/>
                  </a:lnTo>
                  <a:lnTo>
                    <a:pt x="139" y="258038"/>
                  </a:lnTo>
                  <a:lnTo>
                    <a:pt x="139" y="266014"/>
                  </a:lnTo>
                  <a:lnTo>
                    <a:pt x="3365" y="269252"/>
                  </a:lnTo>
                  <a:lnTo>
                    <a:pt x="11341" y="269252"/>
                  </a:lnTo>
                  <a:lnTo>
                    <a:pt x="14566" y="266014"/>
                  </a:lnTo>
                  <a:lnTo>
                    <a:pt x="14566" y="258038"/>
                  </a:lnTo>
                  <a:lnTo>
                    <a:pt x="11341" y="254812"/>
                  </a:lnTo>
                  <a:close/>
                </a:path>
                <a:path w="1825625" h="1702435">
                  <a:moveTo>
                    <a:pt x="11341" y="225958"/>
                  </a:moveTo>
                  <a:lnTo>
                    <a:pt x="3365" y="225958"/>
                  </a:lnTo>
                  <a:lnTo>
                    <a:pt x="139" y="229184"/>
                  </a:lnTo>
                  <a:lnTo>
                    <a:pt x="139" y="237159"/>
                  </a:lnTo>
                  <a:lnTo>
                    <a:pt x="3365" y="240398"/>
                  </a:lnTo>
                  <a:lnTo>
                    <a:pt x="11341" y="240398"/>
                  </a:lnTo>
                  <a:lnTo>
                    <a:pt x="14566" y="237159"/>
                  </a:lnTo>
                  <a:lnTo>
                    <a:pt x="14566" y="229184"/>
                  </a:lnTo>
                  <a:lnTo>
                    <a:pt x="11341" y="225958"/>
                  </a:lnTo>
                  <a:close/>
                </a:path>
                <a:path w="1825625" h="1702435">
                  <a:moveTo>
                    <a:pt x="11341" y="197103"/>
                  </a:moveTo>
                  <a:lnTo>
                    <a:pt x="3365" y="197103"/>
                  </a:lnTo>
                  <a:lnTo>
                    <a:pt x="139" y="200329"/>
                  </a:lnTo>
                  <a:lnTo>
                    <a:pt x="139" y="208305"/>
                  </a:lnTo>
                  <a:lnTo>
                    <a:pt x="3365" y="211543"/>
                  </a:lnTo>
                  <a:lnTo>
                    <a:pt x="11341" y="211543"/>
                  </a:lnTo>
                  <a:lnTo>
                    <a:pt x="14566" y="208305"/>
                  </a:lnTo>
                  <a:lnTo>
                    <a:pt x="14566" y="200329"/>
                  </a:lnTo>
                  <a:lnTo>
                    <a:pt x="11341" y="197103"/>
                  </a:lnTo>
                  <a:close/>
                </a:path>
                <a:path w="1825625" h="1702435">
                  <a:moveTo>
                    <a:pt x="11341" y="168249"/>
                  </a:moveTo>
                  <a:lnTo>
                    <a:pt x="3365" y="168249"/>
                  </a:lnTo>
                  <a:lnTo>
                    <a:pt x="139" y="171475"/>
                  </a:lnTo>
                  <a:lnTo>
                    <a:pt x="139" y="179450"/>
                  </a:lnTo>
                  <a:lnTo>
                    <a:pt x="3365" y="182689"/>
                  </a:lnTo>
                  <a:lnTo>
                    <a:pt x="11341" y="182689"/>
                  </a:lnTo>
                  <a:lnTo>
                    <a:pt x="14566" y="179450"/>
                  </a:lnTo>
                  <a:lnTo>
                    <a:pt x="14566" y="171475"/>
                  </a:lnTo>
                  <a:lnTo>
                    <a:pt x="11341" y="168249"/>
                  </a:lnTo>
                  <a:close/>
                </a:path>
                <a:path w="1825625" h="1702435">
                  <a:moveTo>
                    <a:pt x="11341" y="139395"/>
                  </a:moveTo>
                  <a:lnTo>
                    <a:pt x="3365" y="139395"/>
                  </a:lnTo>
                  <a:lnTo>
                    <a:pt x="139" y="142620"/>
                  </a:lnTo>
                  <a:lnTo>
                    <a:pt x="139" y="150596"/>
                  </a:lnTo>
                  <a:lnTo>
                    <a:pt x="3365" y="153835"/>
                  </a:lnTo>
                  <a:lnTo>
                    <a:pt x="11341" y="153835"/>
                  </a:lnTo>
                  <a:lnTo>
                    <a:pt x="14566" y="150596"/>
                  </a:lnTo>
                  <a:lnTo>
                    <a:pt x="14566" y="142620"/>
                  </a:lnTo>
                  <a:lnTo>
                    <a:pt x="11341" y="139395"/>
                  </a:lnTo>
                  <a:close/>
                </a:path>
                <a:path w="1825625" h="1702435">
                  <a:moveTo>
                    <a:pt x="11341" y="110540"/>
                  </a:moveTo>
                  <a:lnTo>
                    <a:pt x="3365" y="110540"/>
                  </a:lnTo>
                  <a:lnTo>
                    <a:pt x="139" y="113766"/>
                  </a:lnTo>
                  <a:lnTo>
                    <a:pt x="139" y="121742"/>
                  </a:lnTo>
                  <a:lnTo>
                    <a:pt x="3365" y="124967"/>
                  </a:lnTo>
                  <a:lnTo>
                    <a:pt x="11341" y="124967"/>
                  </a:lnTo>
                  <a:lnTo>
                    <a:pt x="14566" y="121742"/>
                  </a:lnTo>
                  <a:lnTo>
                    <a:pt x="14566" y="113766"/>
                  </a:lnTo>
                  <a:lnTo>
                    <a:pt x="11341" y="110540"/>
                  </a:lnTo>
                  <a:close/>
                </a:path>
                <a:path w="1825625" h="1702435">
                  <a:moveTo>
                    <a:pt x="11341" y="81686"/>
                  </a:moveTo>
                  <a:lnTo>
                    <a:pt x="3365" y="81686"/>
                  </a:lnTo>
                  <a:lnTo>
                    <a:pt x="139" y="84912"/>
                  </a:lnTo>
                  <a:lnTo>
                    <a:pt x="139" y="92887"/>
                  </a:lnTo>
                  <a:lnTo>
                    <a:pt x="3365" y="96113"/>
                  </a:lnTo>
                  <a:lnTo>
                    <a:pt x="11341" y="96113"/>
                  </a:lnTo>
                  <a:lnTo>
                    <a:pt x="14566" y="92887"/>
                  </a:lnTo>
                  <a:lnTo>
                    <a:pt x="14566" y="84912"/>
                  </a:lnTo>
                  <a:lnTo>
                    <a:pt x="11341" y="81686"/>
                  </a:lnTo>
                  <a:close/>
                </a:path>
                <a:path w="1825625" h="1702435">
                  <a:moveTo>
                    <a:pt x="6845" y="52387"/>
                  </a:moveTo>
                  <a:lnTo>
                    <a:pt x="3035" y="54902"/>
                  </a:lnTo>
                  <a:lnTo>
                    <a:pt x="1460" y="62725"/>
                  </a:lnTo>
                  <a:lnTo>
                    <a:pt x="3987" y="66535"/>
                  </a:lnTo>
                  <a:lnTo>
                    <a:pt x="11798" y="68110"/>
                  </a:lnTo>
                  <a:lnTo>
                    <a:pt x="15595" y="65582"/>
                  </a:lnTo>
                  <a:lnTo>
                    <a:pt x="17183" y="57759"/>
                  </a:lnTo>
                  <a:lnTo>
                    <a:pt x="14655" y="53962"/>
                  </a:lnTo>
                  <a:lnTo>
                    <a:pt x="6845" y="52387"/>
                  </a:lnTo>
                  <a:close/>
                </a:path>
                <a:path w="1825625" h="1702435">
                  <a:moveTo>
                    <a:pt x="20853" y="25882"/>
                  </a:moveTo>
                  <a:lnTo>
                    <a:pt x="16370" y="26746"/>
                  </a:lnTo>
                  <a:lnTo>
                    <a:pt x="11899" y="33362"/>
                  </a:lnTo>
                  <a:lnTo>
                    <a:pt x="12776" y="37845"/>
                  </a:lnTo>
                  <a:lnTo>
                    <a:pt x="19380" y="42290"/>
                  </a:lnTo>
                  <a:lnTo>
                    <a:pt x="23863" y="41427"/>
                  </a:lnTo>
                  <a:lnTo>
                    <a:pt x="28321" y="34810"/>
                  </a:lnTo>
                  <a:lnTo>
                    <a:pt x="27457" y="30327"/>
                  </a:lnTo>
                  <a:lnTo>
                    <a:pt x="20853" y="25882"/>
                  </a:lnTo>
                  <a:close/>
                </a:path>
                <a:path w="1825625" h="1702435">
                  <a:moveTo>
                    <a:pt x="40678" y="7099"/>
                  </a:moveTo>
                  <a:lnTo>
                    <a:pt x="34061" y="11556"/>
                  </a:lnTo>
                  <a:lnTo>
                    <a:pt x="33185" y="16040"/>
                  </a:lnTo>
                  <a:lnTo>
                    <a:pt x="37642" y="22644"/>
                  </a:lnTo>
                  <a:lnTo>
                    <a:pt x="42125" y="23520"/>
                  </a:lnTo>
                  <a:lnTo>
                    <a:pt x="48742" y="19062"/>
                  </a:lnTo>
                  <a:lnTo>
                    <a:pt x="49618" y="14579"/>
                  </a:lnTo>
                  <a:lnTo>
                    <a:pt x="45161" y="7975"/>
                  </a:lnTo>
                  <a:lnTo>
                    <a:pt x="40678" y="7099"/>
                  </a:lnTo>
                  <a:close/>
                </a:path>
                <a:path w="1825625" h="1702435">
                  <a:moveTo>
                    <a:pt x="71450" y="0"/>
                  </a:moveTo>
                  <a:lnTo>
                    <a:pt x="63627" y="1587"/>
                  </a:lnTo>
                  <a:lnTo>
                    <a:pt x="61099" y="5384"/>
                  </a:lnTo>
                  <a:lnTo>
                    <a:pt x="62674" y="13195"/>
                  </a:lnTo>
                  <a:lnTo>
                    <a:pt x="66484" y="15722"/>
                  </a:lnTo>
                  <a:lnTo>
                    <a:pt x="74307" y="14135"/>
                  </a:lnTo>
                  <a:lnTo>
                    <a:pt x="76835" y="10337"/>
                  </a:lnTo>
                  <a:lnTo>
                    <a:pt x="75260" y="2527"/>
                  </a:lnTo>
                  <a:lnTo>
                    <a:pt x="71450" y="0"/>
                  </a:lnTo>
                  <a:close/>
                </a:path>
                <a:path w="1825625" h="1702435">
                  <a:moveTo>
                    <a:pt x="101815" y="520"/>
                  </a:moveTo>
                  <a:lnTo>
                    <a:pt x="93827" y="520"/>
                  </a:lnTo>
                  <a:lnTo>
                    <a:pt x="90601" y="3746"/>
                  </a:lnTo>
                  <a:lnTo>
                    <a:pt x="90601" y="11709"/>
                  </a:lnTo>
                  <a:lnTo>
                    <a:pt x="93827" y="14935"/>
                  </a:lnTo>
                  <a:lnTo>
                    <a:pt x="101815" y="14935"/>
                  </a:lnTo>
                  <a:lnTo>
                    <a:pt x="105041" y="11709"/>
                  </a:lnTo>
                  <a:lnTo>
                    <a:pt x="105041" y="3746"/>
                  </a:lnTo>
                  <a:lnTo>
                    <a:pt x="101815" y="520"/>
                  </a:lnTo>
                  <a:close/>
                </a:path>
                <a:path w="1825625" h="1702435">
                  <a:moveTo>
                    <a:pt x="130670" y="520"/>
                  </a:moveTo>
                  <a:lnTo>
                    <a:pt x="122694" y="520"/>
                  </a:lnTo>
                  <a:lnTo>
                    <a:pt x="119468" y="3746"/>
                  </a:lnTo>
                  <a:lnTo>
                    <a:pt x="119468" y="11709"/>
                  </a:lnTo>
                  <a:lnTo>
                    <a:pt x="122694" y="14935"/>
                  </a:lnTo>
                  <a:lnTo>
                    <a:pt x="130670" y="14935"/>
                  </a:lnTo>
                  <a:lnTo>
                    <a:pt x="133908" y="11709"/>
                  </a:lnTo>
                  <a:lnTo>
                    <a:pt x="133908" y="3746"/>
                  </a:lnTo>
                  <a:lnTo>
                    <a:pt x="130670" y="520"/>
                  </a:lnTo>
                  <a:close/>
                </a:path>
                <a:path w="1825625" h="1702435">
                  <a:moveTo>
                    <a:pt x="159537" y="520"/>
                  </a:moveTo>
                  <a:lnTo>
                    <a:pt x="151561" y="520"/>
                  </a:lnTo>
                  <a:lnTo>
                    <a:pt x="148323" y="3746"/>
                  </a:lnTo>
                  <a:lnTo>
                    <a:pt x="148323" y="11709"/>
                  </a:lnTo>
                  <a:lnTo>
                    <a:pt x="151561" y="14935"/>
                  </a:lnTo>
                  <a:lnTo>
                    <a:pt x="159537" y="14935"/>
                  </a:lnTo>
                  <a:lnTo>
                    <a:pt x="162763" y="11709"/>
                  </a:lnTo>
                  <a:lnTo>
                    <a:pt x="162763" y="3746"/>
                  </a:lnTo>
                  <a:lnTo>
                    <a:pt x="159537" y="520"/>
                  </a:lnTo>
                  <a:close/>
                </a:path>
                <a:path w="1825625" h="1702435">
                  <a:moveTo>
                    <a:pt x="188404" y="520"/>
                  </a:moveTo>
                  <a:lnTo>
                    <a:pt x="180428" y="520"/>
                  </a:lnTo>
                  <a:lnTo>
                    <a:pt x="177190" y="3746"/>
                  </a:lnTo>
                  <a:lnTo>
                    <a:pt x="177190" y="11709"/>
                  </a:lnTo>
                  <a:lnTo>
                    <a:pt x="180428" y="14935"/>
                  </a:lnTo>
                  <a:lnTo>
                    <a:pt x="188404" y="14935"/>
                  </a:lnTo>
                  <a:lnTo>
                    <a:pt x="191630" y="11709"/>
                  </a:lnTo>
                  <a:lnTo>
                    <a:pt x="191630" y="3746"/>
                  </a:lnTo>
                  <a:lnTo>
                    <a:pt x="188404" y="520"/>
                  </a:lnTo>
                  <a:close/>
                </a:path>
                <a:path w="1825625" h="1702435">
                  <a:moveTo>
                    <a:pt x="217271" y="520"/>
                  </a:moveTo>
                  <a:lnTo>
                    <a:pt x="209283" y="520"/>
                  </a:lnTo>
                  <a:lnTo>
                    <a:pt x="206057" y="3746"/>
                  </a:lnTo>
                  <a:lnTo>
                    <a:pt x="206057" y="11709"/>
                  </a:lnTo>
                  <a:lnTo>
                    <a:pt x="209283" y="14935"/>
                  </a:lnTo>
                  <a:lnTo>
                    <a:pt x="217271" y="14935"/>
                  </a:lnTo>
                  <a:lnTo>
                    <a:pt x="220497" y="11709"/>
                  </a:lnTo>
                  <a:lnTo>
                    <a:pt x="220497" y="3746"/>
                  </a:lnTo>
                  <a:lnTo>
                    <a:pt x="217271" y="520"/>
                  </a:lnTo>
                  <a:close/>
                </a:path>
                <a:path w="1825625" h="1702435">
                  <a:moveTo>
                    <a:pt x="246138" y="520"/>
                  </a:moveTo>
                  <a:lnTo>
                    <a:pt x="238150" y="520"/>
                  </a:lnTo>
                  <a:lnTo>
                    <a:pt x="234924" y="3746"/>
                  </a:lnTo>
                  <a:lnTo>
                    <a:pt x="234924" y="11709"/>
                  </a:lnTo>
                  <a:lnTo>
                    <a:pt x="238150" y="14935"/>
                  </a:lnTo>
                  <a:lnTo>
                    <a:pt x="246138" y="14935"/>
                  </a:lnTo>
                  <a:lnTo>
                    <a:pt x="249364" y="11709"/>
                  </a:lnTo>
                  <a:lnTo>
                    <a:pt x="249364" y="3746"/>
                  </a:lnTo>
                  <a:lnTo>
                    <a:pt x="246138" y="520"/>
                  </a:lnTo>
                  <a:close/>
                </a:path>
                <a:path w="1825625" h="1702435">
                  <a:moveTo>
                    <a:pt x="274993" y="520"/>
                  </a:moveTo>
                  <a:lnTo>
                    <a:pt x="267017" y="520"/>
                  </a:lnTo>
                  <a:lnTo>
                    <a:pt x="263791" y="3746"/>
                  </a:lnTo>
                  <a:lnTo>
                    <a:pt x="263791" y="11709"/>
                  </a:lnTo>
                  <a:lnTo>
                    <a:pt x="267017" y="14935"/>
                  </a:lnTo>
                  <a:lnTo>
                    <a:pt x="274993" y="14935"/>
                  </a:lnTo>
                  <a:lnTo>
                    <a:pt x="278231" y="11709"/>
                  </a:lnTo>
                  <a:lnTo>
                    <a:pt x="278231" y="3746"/>
                  </a:lnTo>
                  <a:lnTo>
                    <a:pt x="274993" y="520"/>
                  </a:lnTo>
                  <a:close/>
                </a:path>
                <a:path w="1825625" h="1702435">
                  <a:moveTo>
                    <a:pt x="303860" y="520"/>
                  </a:moveTo>
                  <a:lnTo>
                    <a:pt x="295884" y="520"/>
                  </a:lnTo>
                  <a:lnTo>
                    <a:pt x="292658" y="3746"/>
                  </a:lnTo>
                  <a:lnTo>
                    <a:pt x="292658" y="11709"/>
                  </a:lnTo>
                  <a:lnTo>
                    <a:pt x="295884" y="14935"/>
                  </a:lnTo>
                  <a:lnTo>
                    <a:pt x="303860" y="14935"/>
                  </a:lnTo>
                  <a:lnTo>
                    <a:pt x="307098" y="11709"/>
                  </a:lnTo>
                  <a:lnTo>
                    <a:pt x="307098" y="3746"/>
                  </a:lnTo>
                  <a:lnTo>
                    <a:pt x="303860" y="520"/>
                  </a:lnTo>
                  <a:close/>
                </a:path>
                <a:path w="1825625" h="1702435">
                  <a:moveTo>
                    <a:pt x="332727" y="520"/>
                  </a:moveTo>
                  <a:lnTo>
                    <a:pt x="324751" y="520"/>
                  </a:lnTo>
                  <a:lnTo>
                    <a:pt x="321513" y="3746"/>
                  </a:lnTo>
                  <a:lnTo>
                    <a:pt x="321513" y="11709"/>
                  </a:lnTo>
                  <a:lnTo>
                    <a:pt x="324751" y="14935"/>
                  </a:lnTo>
                  <a:lnTo>
                    <a:pt x="332727" y="14935"/>
                  </a:lnTo>
                  <a:lnTo>
                    <a:pt x="335953" y="11709"/>
                  </a:lnTo>
                  <a:lnTo>
                    <a:pt x="335953" y="3746"/>
                  </a:lnTo>
                  <a:lnTo>
                    <a:pt x="332727" y="520"/>
                  </a:lnTo>
                  <a:close/>
                </a:path>
                <a:path w="1825625" h="1702435">
                  <a:moveTo>
                    <a:pt x="361594" y="520"/>
                  </a:moveTo>
                  <a:lnTo>
                    <a:pt x="353618" y="520"/>
                  </a:lnTo>
                  <a:lnTo>
                    <a:pt x="350380" y="3746"/>
                  </a:lnTo>
                  <a:lnTo>
                    <a:pt x="350380" y="11709"/>
                  </a:lnTo>
                  <a:lnTo>
                    <a:pt x="353618" y="14935"/>
                  </a:lnTo>
                  <a:lnTo>
                    <a:pt x="361594" y="14935"/>
                  </a:lnTo>
                  <a:lnTo>
                    <a:pt x="364820" y="11709"/>
                  </a:lnTo>
                  <a:lnTo>
                    <a:pt x="364820" y="3746"/>
                  </a:lnTo>
                  <a:lnTo>
                    <a:pt x="361594" y="520"/>
                  </a:lnTo>
                  <a:close/>
                </a:path>
                <a:path w="1825625" h="1702435">
                  <a:moveTo>
                    <a:pt x="390461" y="520"/>
                  </a:moveTo>
                  <a:lnTo>
                    <a:pt x="382473" y="520"/>
                  </a:lnTo>
                  <a:lnTo>
                    <a:pt x="379247" y="3746"/>
                  </a:lnTo>
                  <a:lnTo>
                    <a:pt x="379247" y="11709"/>
                  </a:lnTo>
                  <a:lnTo>
                    <a:pt x="382473" y="14935"/>
                  </a:lnTo>
                  <a:lnTo>
                    <a:pt x="390461" y="14935"/>
                  </a:lnTo>
                  <a:lnTo>
                    <a:pt x="393687" y="11709"/>
                  </a:lnTo>
                  <a:lnTo>
                    <a:pt x="393687" y="3746"/>
                  </a:lnTo>
                  <a:lnTo>
                    <a:pt x="390461" y="520"/>
                  </a:lnTo>
                  <a:close/>
                </a:path>
                <a:path w="1825625" h="1702435">
                  <a:moveTo>
                    <a:pt x="419328" y="520"/>
                  </a:moveTo>
                  <a:lnTo>
                    <a:pt x="411340" y="520"/>
                  </a:lnTo>
                  <a:lnTo>
                    <a:pt x="408114" y="3746"/>
                  </a:lnTo>
                  <a:lnTo>
                    <a:pt x="408114" y="11709"/>
                  </a:lnTo>
                  <a:lnTo>
                    <a:pt x="411340" y="14935"/>
                  </a:lnTo>
                  <a:lnTo>
                    <a:pt x="419328" y="14935"/>
                  </a:lnTo>
                  <a:lnTo>
                    <a:pt x="422554" y="11709"/>
                  </a:lnTo>
                  <a:lnTo>
                    <a:pt x="422554" y="3746"/>
                  </a:lnTo>
                  <a:lnTo>
                    <a:pt x="419328" y="520"/>
                  </a:lnTo>
                  <a:close/>
                </a:path>
                <a:path w="1825625" h="1702435">
                  <a:moveTo>
                    <a:pt x="448183" y="520"/>
                  </a:moveTo>
                  <a:lnTo>
                    <a:pt x="440207" y="520"/>
                  </a:lnTo>
                  <a:lnTo>
                    <a:pt x="436981" y="3746"/>
                  </a:lnTo>
                  <a:lnTo>
                    <a:pt x="436981" y="11709"/>
                  </a:lnTo>
                  <a:lnTo>
                    <a:pt x="440207" y="14935"/>
                  </a:lnTo>
                  <a:lnTo>
                    <a:pt x="448183" y="14935"/>
                  </a:lnTo>
                  <a:lnTo>
                    <a:pt x="451421" y="11709"/>
                  </a:lnTo>
                  <a:lnTo>
                    <a:pt x="451421" y="3746"/>
                  </a:lnTo>
                  <a:lnTo>
                    <a:pt x="448183" y="520"/>
                  </a:lnTo>
                  <a:close/>
                </a:path>
                <a:path w="1825625" h="1702435">
                  <a:moveTo>
                    <a:pt x="477050" y="520"/>
                  </a:moveTo>
                  <a:lnTo>
                    <a:pt x="469074" y="520"/>
                  </a:lnTo>
                  <a:lnTo>
                    <a:pt x="465836" y="3746"/>
                  </a:lnTo>
                  <a:lnTo>
                    <a:pt x="465836" y="11709"/>
                  </a:lnTo>
                  <a:lnTo>
                    <a:pt x="469074" y="14935"/>
                  </a:lnTo>
                  <a:lnTo>
                    <a:pt x="477050" y="14935"/>
                  </a:lnTo>
                  <a:lnTo>
                    <a:pt x="480288" y="11709"/>
                  </a:lnTo>
                  <a:lnTo>
                    <a:pt x="480288" y="3746"/>
                  </a:lnTo>
                  <a:lnTo>
                    <a:pt x="477050" y="520"/>
                  </a:lnTo>
                  <a:close/>
                </a:path>
                <a:path w="1825625" h="1702435">
                  <a:moveTo>
                    <a:pt x="505917" y="520"/>
                  </a:moveTo>
                  <a:lnTo>
                    <a:pt x="497941" y="520"/>
                  </a:lnTo>
                  <a:lnTo>
                    <a:pt x="494703" y="3746"/>
                  </a:lnTo>
                  <a:lnTo>
                    <a:pt x="494703" y="11709"/>
                  </a:lnTo>
                  <a:lnTo>
                    <a:pt x="497941" y="14935"/>
                  </a:lnTo>
                  <a:lnTo>
                    <a:pt x="505917" y="14935"/>
                  </a:lnTo>
                  <a:lnTo>
                    <a:pt x="509143" y="11709"/>
                  </a:lnTo>
                  <a:lnTo>
                    <a:pt x="509143" y="3746"/>
                  </a:lnTo>
                  <a:lnTo>
                    <a:pt x="505917" y="520"/>
                  </a:lnTo>
                  <a:close/>
                </a:path>
                <a:path w="1825625" h="1702435">
                  <a:moveTo>
                    <a:pt x="534784" y="520"/>
                  </a:moveTo>
                  <a:lnTo>
                    <a:pt x="526796" y="520"/>
                  </a:lnTo>
                  <a:lnTo>
                    <a:pt x="523570" y="3746"/>
                  </a:lnTo>
                  <a:lnTo>
                    <a:pt x="523570" y="11709"/>
                  </a:lnTo>
                  <a:lnTo>
                    <a:pt x="526796" y="14935"/>
                  </a:lnTo>
                  <a:lnTo>
                    <a:pt x="534784" y="14935"/>
                  </a:lnTo>
                  <a:lnTo>
                    <a:pt x="538010" y="11709"/>
                  </a:lnTo>
                  <a:lnTo>
                    <a:pt x="538010" y="3746"/>
                  </a:lnTo>
                  <a:lnTo>
                    <a:pt x="534784" y="520"/>
                  </a:lnTo>
                  <a:close/>
                </a:path>
                <a:path w="1825625" h="1702435">
                  <a:moveTo>
                    <a:pt x="563651" y="520"/>
                  </a:moveTo>
                  <a:lnTo>
                    <a:pt x="555663" y="520"/>
                  </a:lnTo>
                  <a:lnTo>
                    <a:pt x="552437" y="3746"/>
                  </a:lnTo>
                  <a:lnTo>
                    <a:pt x="552437" y="11709"/>
                  </a:lnTo>
                  <a:lnTo>
                    <a:pt x="555663" y="14935"/>
                  </a:lnTo>
                  <a:lnTo>
                    <a:pt x="563651" y="14935"/>
                  </a:lnTo>
                  <a:lnTo>
                    <a:pt x="566877" y="11709"/>
                  </a:lnTo>
                  <a:lnTo>
                    <a:pt x="566877" y="3746"/>
                  </a:lnTo>
                  <a:lnTo>
                    <a:pt x="563651" y="520"/>
                  </a:lnTo>
                  <a:close/>
                </a:path>
                <a:path w="1825625" h="1702435">
                  <a:moveTo>
                    <a:pt x="592518" y="520"/>
                  </a:moveTo>
                  <a:lnTo>
                    <a:pt x="584530" y="520"/>
                  </a:lnTo>
                  <a:lnTo>
                    <a:pt x="581304" y="3746"/>
                  </a:lnTo>
                  <a:lnTo>
                    <a:pt x="581304" y="11709"/>
                  </a:lnTo>
                  <a:lnTo>
                    <a:pt x="584530" y="14935"/>
                  </a:lnTo>
                  <a:lnTo>
                    <a:pt x="592518" y="14935"/>
                  </a:lnTo>
                  <a:lnTo>
                    <a:pt x="595744" y="11709"/>
                  </a:lnTo>
                  <a:lnTo>
                    <a:pt x="595744" y="3746"/>
                  </a:lnTo>
                  <a:lnTo>
                    <a:pt x="592518" y="520"/>
                  </a:lnTo>
                  <a:close/>
                </a:path>
                <a:path w="1825625" h="1702435">
                  <a:moveTo>
                    <a:pt x="621372" y="520"/>
                  </a:moveTo>
                  <a:lnTo>
                    <a:pt x="613397" y="520"/>
                  </a:lnTo>
                  <a:lnTo>
                    <a:pt x="610171" y="3746"/>
                  </a:lnTo>
                  <a:lnTo>
                    <a:pt x="610171" y="11709"/>
                  </a:lnTo>
                  <a:lnTo>
                    <a:pt x="613397" y="14935"/>
                  </a:lnTo>
                  <a:lnTo>
                    <a:pt x="621372" y="14935"/>
                  </a:lnTo>
                  <a:lnTo>
                    <a:pt x="624611" y="11709"/>
                  </a:lnTo>
                  <a:lnTo>
                    <a:pt x="624611" y="3746"/>
                  </a:lnTo>
                  <a:lnTo>
                    <a:pt x="621372" y="520"/>
                  </a:lnTo>
                  <a:close/>
                </a:path>
                <a:path w="1825625" h="1702435">
                  <a:moveTo>
                    <a:pt x="650240" y="520"/>
                  </a:moveTo>
                  <a:lnTo>
                    <a:pt x="642264" y="520"/>
                  </a:lnTo>
                  <a:lnTo>
                    <a:pt x="639038" y="3746"/>
                  </a:lnTo>
                  <a:lnTo>
                    <a:pt x="639038" y="11709"/>
                  </a:lnTo>
                  <a:lnTo>
                    <a:pt x="642264" y="14935"/>
                  </a:lnTo>
                  <a:lnTo>
                    <a:pt x="650240" y="14935"/>
                  </a:lnTo>
                  <a:lnTo>
                    <a:pt x="653465" y="11709"/>
                  </a:lnTo>
                  <a:lnTo>
                    <a:pt x="653465" y="3746"/>
                  </a:lnTo>
                  <a:lnTo>
                    <a:pt x="650240" y="520"/>
                  </a:lnTo>
                  <a:close/>
                </a:path>
                <a:path w="1825625" h="1702435">
                  <a:moveTo>
                    <a:pt x="679107" y="520"/>
                  </a:moveTo>
                  <a:lnTo>
                    <a:pt x="671131" y="520"/>
                  </a:lnTo>
                  <a:lnTo>
                    <a:pt x="667893" y="3746"/>
                  </a:lnTo>
                  <a:lnTo>
                    <a:pt x="667893" y="11709"/>
                  </a:lnTo>
                  <a:lnTo>
                    <a:pt x="671131" y="14935"/>
                  </a:lnTo>
                  <a:lnTo>
                    <a:pt x="679107" y="14935"/>
                  </a:lnTo>
                  <a:lnTo>
                    <a:pt x="682332" y="11709"/>
                  </a:lnTo>
                  <a:lnTo>
                    <a:pt x="682332" y="3746"/>
                  </a:lnTo>
                  <a:lnTo>
                    <a:pt x="679107" y="520"/>
                  </a:lnTo>
                  <a:close/>
                </a:path>
                <a:path w="1825625" h="1702435">
                  <a:moveTo>
                    <a:pt x="707974" y="520"/>
                  </a:moveTo>
                  <a:lnTo>
                    <a:pt x="699985" y="520"/>
                  </a:lnTo>
                  <a:lnTo>
                    <a:pt x="696760" y="3746"/>
                  </a:lnTo>
                  <a:lnTo>
                    <a:pt x="696760" y="11709"/>
                  </a:lnTo>
                  <a:lnTo>
                    <a:pt x="699985" y="14935"/>
                  </a:lnTo>
                  <a:lnTo>
                    <a:pt x="707974" y="14935"/>
                  </a:lnTo>
                  <a:lnTo>
                    <a:pt x="711200" y="11709"/>
                  </a:lnTo>
                  <a:lnTo>
                    <a:pt x="711200" y="3746"/>
                  </a:lnTo>
                  <a:lnTo>
                    <a:pt x="707974" y="520"/>
                  </a:lnTo>
                  <a:close/>
                </a:path>
                <a:path w="1825625" h="1702435">
                  <a:moveTo>
                    <a:pt x="736841" y="520"/>
                  </a:moveTo>
                  <a:lnTo>
                    <a:pt x="728853" y="520"/>
                  </a:lnTo>
                  <a:lnTo>
                    <a:pt x="725627" y="3746"/>
                  </a:lnTo>
                  <a:lnTo>
                    <a:pt x="725627" y="11709"/>
                  </a:lnTo>
                  <a:lnTo>
                    <a:pt x="728853" y="14935"/>
                  </a:lnTo>
                  <a:lnTo>
                    <a:pt x="736841" y="14935"/>
                  </a:lnTo>
                  <a:lnTo>
                    <a:pt x="740067" y="11709"/>
                  </a:lnTo>
                  <a:lnTo>
                    <a:pt x="740067" y="3746"/>
                  </a:lnTo>
                  <a:lnTo>
                    <a:pt x="736841" y="520"/>
                  </a:lnTo>
                  <a:close/>
                </a:path>
                <a:path w="1825625" h="1702435">
                  <a:moveTo>
                    <a:pt x="765695" y="520"/>
                  </a:moveTo>
                  <a:lnTo>
                    <a:pt x="757720" y="520"/>
                  </a:lnTo>
                  <a:lnTo>
                    <a:pt x="754494" y="3746"/>
                  </a:lnTo>
                  <a:lnTo>
                    <a:pt x="754494" y="11709"/>
                  </a:lnTo>
                  <a:lnTo>
                    <a:pt x="757720" y="14935"/>
                  </a:lnTo>
                  <a:lnTo>
                    <a:pt x="765695" y="14935"/>
                  </a:lnTo>
                  <a:lnTo>
                    <a:pt x="768934" y="11709"/>
                  </a:lnTo>
                  <a:lnTo>
                    <a:pt x="768934" y="3746"/>
                  </a:lnTo>
                  <a:lnTo>
                    <a:pt x="765695" y="520"/>
                  </a:lnTo>
                  <a:close/>
                </a:path>
                <a:path w="1825625" h="1702435">
                  <a:moveTo>
                    <a:pt x="794562" y="520"/>
                  </a:moveTo>
                  <a:lnTo>
                    <a:pt x="786587" y="520"/>
                  </a:lnTo>
                  <a:lnTo>
                    <a:pt x="783361" y="3746"/>
                  </a:lnTo>
                  <a:lnTo>
                    <a:pt x="783361" y="11709"/>
                  </a:lnTo>
                  <a:lnTo>
                    <a:pt x="786587" y="14935"/>
                  </a:lnTo>
                  <a:lnTo>
                    <a:pt x="794562" y="14935"/>
                  </a:lnTo>
                  <a:lnTo>
                    <a:pt x="797801" y="11709"/>
                  </a:lnTo>
                  <a:lnTo>
                    <a:pt x="797801" y="3746"/>
                  </a:lnTo>
                  <a:lnTo>
                    <a:pt x="794562" y="520"/>
                  </a:lnTo>
                  <a:close/>
                </a:path>
                <a:path w="1825625" h="1702435">
                  <a:moveTo>
                    <a:pt x="823429" y="520"/>
                  </a:moveTo>
                  <a:lnTo>
                    <a:pt x="815454" y="520"/>
                  </a:lnTo>
                  <a:lnTo>
                    <a:pt x="812215" y="3746"/>
                  </a:lnTo>
                  <a:lnTo>
                    <a:pt x="812215" y="11709"/>
                  </a:lnTo>
                  <a:lnTo>
                    <a:pt x="815454" y="14935"/>
                  </a:lnTo>
                  <a:lnTo>
                    <a:pt x="823429" y="14935"/>
                  </a:lnTo>
                  <a:lnTo>
                    <a:pt x="826655" y="11709"/>
                  </a:lnTo>
                  <a:lnTo>
                    <a:pt x="826655" y="3746"/>
                  </a:lnTo>
                  <a:lnTo>
                    <a:pt x="823429" y="520"/>
                  </a:lnTo>
                  <a:close/>
                </a:path>
                <a:path w="1825625" h="1702435">
                  <a:moveTo>
                    <a:pt x="852297" y="520"/>
                  </a:moveTo>
                  <a:lnTo>
                    <a:pt x="844321" y="520"/>
                  </a:lnTo>
                  <a:lnTo>
                    <a:pt x="841082" y="3746"/>
                  </a:lnTo>
                  <a:lnTo>
                    <a:pt x="841082" y="11709"/>
                  </a:lnTo>
                  <a:lnTo>
                    <a:pt x="844321" y="14935"/>
                  </a:lnTo>
                  <a:lnTo>
                    <a:pt x="852297" y="14935"/>
                  </a:lnTo>
                  <a:lnTo>
                    <a:pt x="855522" y="11709"/>
                  </a:lnTo>
                  <a:lnTo>
                    <a:pt x="855522" y="3746"/>
                  </a:lnTo>
                  <a:lnTo>
                    <a:pt x="852297" y="520"/>
                  </a:lnTo>
                  <a:close/>
                </a:path>
                <a:path w="1825625" h="1702435">
                  <a:moveTo>
                    <a:pt x="881164" y="520"/>
                  </a:moveTo>
                  <a:lnTo>
                    <a:pt x="873175" y="520"/>
                  </a:lnTo>
                  <a:lnTo>
                    <a:pt x="869950" y="3746"/>
                  </a:lnTo>
                  <a:lnTo>
                    <a:pt x="869950" y="11709"/>
                  </a:lnTo>
                  <a:lnTo>
                    <a:pt x="873175" y="14935"/>
                  </a:lnTo>
                  <a:lnTo>
                    <a:pt x="881164" y="14935"/>
                  </a:lnTo>
                  <a:lnTo>
                    <a:pt x="884389" y="11709"/>
                  </a:lnTo>
                  <a:lnTo>
                    <a:pt x="884389" y="3746"/>
                  </a:lnTo>
                  <a:lnTo>
                    <a:pt x="881164" y="520"/>
                  </a:lnTo>
                  <a:close/>
                </a:path>
                <a:path w="1825625" h="1702435">
                  <a:moveTo>
                    <a:pt x="910031" y="520"/>
                  </a:moveTo>
                  <a:lnTo>
                    <a:pt x="902042" y="520"/>
                  </a:lnTo>
                  <a:lnTo>
                    <a:pt x="898817" y="3746"/>
                  </a:lnTo>
                  <a:lnTo>
                    <a:pt x="898817" y="11709"/>
                  </a:lnTo>
                  <a:lnTo>
                    <a:pt x="902042" y="14935"/>
                  </a:lnTo>
                  <a:lnTo>
                    <a:pt x="910031" y="14935"/>
                  </a:lnTo>
                  <a:lnTo>
                    <a:pt x="913257" y="11709"/>
                  </a:lnTo>
                  <a:lnTo>
                    <a:pt x="913257" y="3746"/>
                  </a:lnTo>
                  <a:lnTo>
                    <a:pt x="910031" y="520"/>
                  </a:lnTo>
                  <a:close/>
                </a:path>
                <a:path w="1825625" h="1702435">
                  <a:moveTo>
                    <a:pt x="938885" y="520"/>
                  </a:moveTo>
                  <a:lnTo>
                    <a:pt x="930910" y="520"/>
                  </a:lnTo>
                  <a:lnTo>
                    <a:pt x="927684" y="3746"/>
                  </a:lnTo>
                  <a:lnTo>
                    <a:pt x="927684" y="11709"/>
                  </a:lnTo>
                  <a:lnTo>
                    <a:pt x="930910" y="14935"/>
                  </a:lnTo>
                  <a:lnTo>
                    <a:pt x="938885" y="14935"/>
                  </a:lnTo>
                  <a:lnTo>
                    <a:pt x="942124" y="11709"/>
                  </a:lnTo>
                  <a:lnTo>
                    <a:pt x="942124" y="3746"/>
                  </a:lnTo>
                  <a:lnTo>
                    <a:pt x="938885" y="520"/>
                  </a:lnTo>
                  <a:close/>
                </a:path>
                <a:path w="1825625" h="1702435">
                  <a:moveTo>
                    <a:pt x="967752" y="520"/>
                  </a:moveTo>
                  <a:lnTo>
                    <a:pt x="959777" y="520"/>
                  </a:lnTo>
                  <a:lnTo>
                    <a:pt x="956551" y="3746"/>
                  </a:lnTo>
                  <a:lnTo>
                    <a:pt x="956551" y="11709"/>
                  </a:lnTo>
                  <a:lnTo>
                    <a:pt x="959777" y="14935"/>
                  </a:lnTo>
                  <a:lnTo>
                    <a:pt x="967752" y="14935"/>
                  </a:lnTo>
                  <a:lnTo>
                    <a:pt x="970991" y="11709"/>
                  </a:lnTo>
                  <a:lnTo>
                    <a:pt x="970991" y="3746"/>
                  </a:lnTo>
                  <a:lnTo>
                    <a:pt x="967752" y="520"/>
                  </a:lnTo>
                  <a:close/>
                </a:path>
                <a:path w="1825625" h="1702435">
                  <a:moveTo>
                    <a:pt x="996619" y="520"/>
                  </a:moveTo>
                  <a:lnTo>
                    <a:pt x="988644" y="520"/>
                  </a:lnTo>
                  <a:lnTo>
                    <a:pt x="985405" y="3746"/>
                  </a:lnTo>
                  <a:lnTo>
                    <a:pt x="985405" y="11709"/>
                  </a:lnTo>
                  <a:lnTo>
                    <a:pt x="988644" y="14935"/>
                  </a:lnTo>
                  <a:lnTo>
                    <a:pt x="996619" y="14935"/>
                  </a:lnTo>
                  <a:lnTo>
                    <a:pt x="999845" y="11709"/>
                  </a:lnTo>
                  <a:lnTo>
                    <a:pt x="999845" y="3746"/>
                  </a:lnTo>
                  <a:lnTo>
                    <a:pt x="996619" y="520"/>
                  </a:lnTo>
                  <a:close/>
                </a:path>
                <a:path w="1825625" h="1702435">
                  <a:moveTo>
                    <a:pt x="1025486" y="520"/>
                  </a:moveTo>
                  <a:lnTo>
                    <a:pt x="1017498" y="520"/>
                  </a:lnTo>
                  <a:lnTo>
                    <a:pt x="1014272" y="3746"/>
                  </a:lnTo>
                  <a:lnTo>
                    <a:pt x="1014272" y="11709"/>
                  </a:lnTo>
                  <a:lnTo>
                    <a:pt x="1017498" y="14935"/>
                  </a:lnTo>
                  <a:lnTo>
                    <a:pt x="1025486" y="14935"/>
                  </a:lnTo>
                  <a:lnTo>
                    <a:pt x="1028712" y="11709"/>
                  </a:lnTo>
                  <a:lnTo>
                    <a:pt x="1028712" y="3746"/>
                  </a:lnTo>
                  <a:lnTo>
                    <a:pt x="1025486" y="520"/>
                  </a:lnTo>
                  <a:close/>
                </a:path>
                <a:path w="1825625" h="1702435">
                  <a:moveTo>
                    <a:pt x="1054354" y="520"/>
                  </a:moveTo>
                  <a:lnTo>
                    <a:pt x="1046365" y="520"/>
                  </a:lnTo>
                  <a:lnTo>
                    <a:pt x="1043139" y="3746"/>
                  </a:lnTo>
                  <a:lnTo>
                    <a:pt x="1043139" y="11709"/>
                  </a:lnTo>
                  <a:lnTo>
                    <a:pt x="1046365" y="14935"/>
                  </a:lnTo>
                  <a:lnTo>
                    <a:pt x="1054354" y="14935"/>
                  </a:lnTo>
                  <a:lnTo>
                    <a:pt x="1057579" y="11709"/>
                  </a:lnTo>
                  <a:lnTo>
                    <a:pt x="1057579" y="3746"/>
                  </a:lnTo>
                  <a:lnTo>
                    <a:pt x="1054354" y="520"/>
                  </a:lnTo>
                  <a:close/>
                </a:path>
                <a:path w="1825625" h="1702435">
                  <a:moveTo>
                    <a:pt x="1083221" y="520"/>
                  </a:moveTo>
                  <a:lnTo>
                    <a:pt x="1075232" y="520"/>
                  </a:lnTo>
                  <a:lnTo>
                    <a:pt x="1072007" y="3746"/>
                  </a:lnTo>
                  <a:lnTo>
                    <a:pt x="1072007" y="11709"/>
                  </a:lnTo>
                  <a:lnTo>
                    <a:pt x="1075232" y="14935"/>
                  </a:lnTo>
                  <a:lnTo>
                    <a:pt x="1083221" y="14935"/>
                  </a:lnTo>
                  <a:lnTo>
                    <a:pt x="1086446" y="11709"/>
                  </a:lnTo>
                  <a:lnTo>
                    <a:pt x="1086446" y="3746"/>
                  </a:lnTo>
                  <a:lnTo>
                    <a:pt x="1083221" y="520"/>
                  </a:lnTo>
                  <a:close/>
                </a:path>
                <a:path w="1825625" h="1702435">
                  <a:moveTo>
                    <a:pt x="1112075" y="520"/>
                  </a:moveTo>
                  <a:lnTo>
                    <a:pt x="1104099" y="520"/>
                  </a:lnTo>
                  <a:lnTo>
                    <a:pt x="1100874" y="3746"/>
                  </a:lnTo>
                  <a:lnTo>
                    <a:pt x="1100874" y="11709"/>
                  </a:lnTo>
                  <a:lnTo>
                    <a:pt x="1104099" y="14935"/>
                  </a:lnTo>
                  <a:lnTo>
                    <a:pt x="1112075" y="14935"/>
                  </a:lnTo>
                  <a:lnTo>
                    <a:pt x="1115314" y="11709"/>
                  </a:lnTo>
                  <a:lnTo>
                    <a:pt x="1115314" y="3746"/>
                  </a:lnTo>
                  <a:lnTo>
                    <a:pt x="1112075" y="520"/>
                  </a:lnTo>
                  <a:close/>
                </a:path>
                <a:path w="1825625" h="1702435">
                  <a:moveTo>
                    <a:pt x="1140942" y="520"/>
                  </a:moveTo>
                  <a:lnTo>
                    <a:pt x="1132967" y="520"/>
                  </a:lnTo>
                  <a:lnTo>
                    <a:pt x="1129741" y="3746"/>
                  </a:lnTo>
                  <a:lnTo>
                    <a:pt x="1129741" y="11709"/>
                  </a:lnTo>
                  <a:lnTo>
                    <a:pt x="1132967" y="14935"/>
                  </a:lnTo>
                  <a:lnTo>
                    <a:pt x="1140942" y="14935"/>
                  </a:lnTo>
                  <a:lnTo>
                    <a:pt x="1144168" y="11709"/>
                  </a:lnTo>
                  <a:lnTo>
                    <a:pt x="1144168" y="3746"/>
                  </a:lnTo>
                  <a:lnTo>
                    <a:pt x="1140942" y="520"/>
                  </a:lnTo>
                  <a:close/>
                </a:path>
                <a:path w="1825625" h="1702435">
                  <a:moveTo>
                    <a:pt x="1169809" y="520"/>
                  </a:moveTo>
                  <a:lnTo>
                    <a:pt x="1161834" y="520"/>
                  </a:lnTo>
                  <a:lnTo>
                    <a:pt x="1158595" y="3746"/>
                  </a:lnTo>
                  <a:lnTo>
                    <a:pt x="1158595" y="11709"/>
                  </a:lnTo>
                  <a:lnTo>
                    <a:pt x="1161834" y="14935"/>
                  </a:lnTo>
                  <a:lnTo>
                    <a:pt x="1169809" y="14935"/>
                  </a:lnTo>
                  <a:lnTo>
                    <a:pt x="1173035" y="11709"/>
                  </a:lnTo>
                  <a:lnTo>
                    <a:pt x="1173035" y="3746"/>
                  </a:lnTo>
                  <a:lnTo>
                    <a:pt x="1169809" y="520"/>
                  </a:lnTo>
                  <a:close/>
                </a:path>
                <a:path w="1825625" h="1702435">
                  <a:moveTo>
                    <a:pt x="1198676" y="520"/>
                  </a:moveTo>
                  <a:lnTo>
                    <a:pt x="1190688" y="520"/>
                  </a:lnTo>
                  <a:lnTo>
                    <a:pt x="1187462" y="3746"/>
                  </a:lnTo>
                  <a:lnTo>
                    <a:pt x="1187462" y="11709"/>
                  </a:lnTo>
                  <a:lnTo>
                    <a:pt x="1190688" y="14935"/>
                  </a:lnTo>
                  <a:lnTo>
                    <a:pt x="1198676" y="14935"/>
                  </a:lnTo>
                  <a:lnTo>
                    <a:pt x="1201902" y="11709"/>
                  </a:lnTo>
                  <a:lnTo>
                    <a:pt x="1201902" y="3746"/>
                  </a:lnTo>
                  <a:lnTo>
                    <a:pt x="1198676" y="520"/>
                  </a:lnTo>
                  <a:close/>
                </a:path>
                <a:path w="1825625" h="1702435">
                  <a:moveTo>
                    <a:pt x="1227543" y="520"/>
                  </a:moveTo>
                  <a:lnTo>
                    <a:pt x="1219555" y="520"/>
                  </a:lnTo>
                  <a:lnTo>
                    <a:pt x="1216329" y="3746"/>
                  </a:lnTo>
                  <a:lnTo>
                    <a:pt x="1216329" y="11709"/>
                  </a:lnTo>
                  <a:lnTo>
                    <a:pt x="1219555" y="14935"/>
                  </a:lnTo>
                  <a:lnTo>
                    <a:pt x="1227543" y="14935"/>
                  </a:lnTo>
                  <a:lnTo>
                    <a:pt x="1230769" y="11709"/>
                  </a:lnTo>
                  <a:lnTo>
                    <a:pt x="1230769" y="3746"/>
                  </a:lnTo>
                  <a:lnTo>
                    <a:pt x="1227543" y="520"/>
                  </a:lnTo>
                  <a:close/>
                </a:path>
                <a:path w="1825625" h="1702435">
                  <a:moveTo>
                    <a:pt x="1256411" y="520"/>
                  </a:moveTo>
                  <a:lnTo>
                    <a:pt x="1248422" y="520"/>
                  </a:lnTo>
                  <a:lnTo>
                    <a:pt x="1245196" y="3746"/>
                  </a:lnTo>
                  <a:lnTo>
                    <a:pt x="1245196" y="11709"/>
                  </a:lnTo>
                  <a:lnTo>
                    <a:pt x="1248422" y="14935"/>
                  </a:lnTo>
                  <a:lnTo>
                    <a:pt x="1256411" y="14935"/>
                  </a:lnTo>
                  <a:lnTo>
                    <a:pt x="1259636" y="11709"/>
                  </a:lnTo>
                  <a:lnTo>
                    <a:pt x="1259636" y="3746"/>
                  </a:lnTo>
                  <a:lnTo>
                    <a:pt x="1256411" y="520"/>
                  </a:lnTo>
                  <a:close/>
                </a:path>
                <a:path w="1825625" h="1702435">
                  <a:moveTo>
                    <a:pt x="1285265" y="520"/>
                  </a:moveTo>
                  <a:lnTo>
                    <a:pt x="1277289" y="520"/>
                  </a:lnTo>
                  <a:lnTo>
                    <a:pt x="1274064" y="3746"/>
                  </a:lnTo>
                  <a:lnTo>
                    <a:pt x="1274064" y="11709"/>
                  </a:lnTo>
                  <a:lnTo>
                    <a:pt x="1277289" y="14935"/>
                  </a:lnTo>
                  <a:lnTo>
                    <a:pt x="1285265" y="14935"/>
                  </a:lnTo>
                  <a:lnTo>
                    <a:pt x="1288503" y="11709"/>
                  </a:lnTo>
                  <a:lnTo>
                    <a:pt x="1288503" y="3746"/>
                  </a:lnTo>
                  <a:lnTo>
                    <a:pt x="1285265" y="520"/>
                  </a:lnTo>
                  <a:close/>
                </a:path>
                <a:path w="1825625" h="1702435">
                  <a:moveTo>
                    <a:pt x="1314132" y="520"/>
                  </a:moveTo>
                  <a:lnTo>
                    <a:pt x="1306156" y="520"/>
                  </a:lnTo>
                  <a:lnTo>
                    <a:pt x="1302918" y="3746"/>
                  </a:lnTo>
                  <a:lnTo>
                    <a:pt x="1302918" y="11709"/>
                  </a:lnTo>
                  <a:lnTo>
                    <a:pt x="1306156" y="14935"/>
                  </a:lnTo>
                  <a:lnTo>
                    <a:pt x="1314132" y="14935"/>
                  </a:lnTo>
                  <a:lnTo>
                    <a:pt x="1317358" y="11709"/>
                  </a:lnTo>
                  <a:lnTo>
                    <a:pt x="1317358" y="3746"/>
                  </a:lnTo>
                  <a:lnTo>
                    <a:pt x="1314132" y="520"/>
                  </a:lnTo>
                  <a:close/>
                </a:path>
                <a:path w="1825625" h="1702435">
                  <a:moveTo>
                    <a:pt x="1342999" y="520"/>
                  </a:moveTo>
                  <a:lnTo>
                    <a:pt x="1335024" y="520"/>
                  </a:lnTo>
                  <a:lnTo>
                    <a:pt x="1331785" y="3746"/>
                  </a:lnTo>
                  <a:lnTo>
                    <a:pt x="1331785" y="11709"/>
                  </a:lnTo>
                  <a:lnTo>
                    <a:pt x="1335024" y="14935"/>
                  </a:lnTo>
                  <a:lnTo>
                    <a:pt x="1342999" y="14935"/>
                  </a:lnTo>
                  <a:lnTo>
                    <a:pt x="1346225" y="11709"/>
                  </a:lnTo>
                  <a:lnTo>
                    <a:pt x="1346225" y="3746"/>
                  </a:lnTo>
                  <a:lnTo>
                    <a:pt x="1342999" y="520"/>
                  </a:lnTo>
                  <a:close/>
                </a:path>
                <a:path w="1825625" h="1702435">
                  <a:moveTo>
                    <a:pt x="1371866" y="520"/>
                  </a:moveTo>
                  <a:lnTo>
                    <a:pt x="1363878" y="520"/>
                  </a:lnTo>
                  <a:lnTo>
                    <a:pt x="1360652" y="3746"/>
                  </a:lnTo>
                  <a:lnTo>
                    <a:pt x="1360652" y="11709"/>
                  </a:lnTo>
                  <a:lnTo>
                    <a:pt x="1363878" y="14935"/>
                  </a:lnTo>
                  <a:lnTo>
                    <a:pt x="1371866" y="14935"/>
                  </a:lnTo>
                  <a:lnTo>
                    <a:pt x="1375092" y="11709"/>
                  </a:lnTo>
                  <a:lnTo>
                    <a:pt x="1375092" y="3746"/>
                  </a:lnTo>
                  <a:lnTo>
                    <a:pt x="1371866" y="520"/>
                  </a:lnTo>
                  <a:close/>
                </a:path>
                <a:path w="1825625" h="1702435">
                  <a:moveTo>
                    <a:pt x="1400733" y="520"/>
                  </a:moveTo>
                  <a:lnTo>
                    <a:pt x="1392745" y="520"/>
                  </a:lnTo>
                  <a:lnTo>
                    <a:pt x="1389519" y="3746"/>
                  </a:lnTo>
                  <a:lnTo>
                    <a:pt x="1389519" y="11709"/>
                  </a:lnTo>
                  <a:lnTo>
                    <a:pt x="1392745" y="14935"/>
                  </a:lnTo>
                  <a:lnTo>
                    <a:pt x="1400733" y="14935"/>
                  </a:lnTo>
                  <a:lnTo>
                    <a:pt x="1403959" y="11709"/>
                  </a:lnTo>
                  <a:lnTo>
                    <a:pt x="1403959" y="3746"/>
                  </a:lnTo>
                  <a:lnTo>
                    <a:pt x="1400733" y="520"/>
                  </a:lnTo>
                  <a:close/>
                </a:path>
                <a:path w="1825625" h="1702435">
                  <a:moveTo>
                    <a:pt x="1429600" y="520"/>
                  </a:moveTo>
                  <a:lnTo>
                    <a:pt x="1421612" y="520"/>
                  </a:lnTo>
                  <a:lnTo>
                    <a:pt x="1418386" y="3746"/>
                  </a:lnTo>
                  <a:lnTo>
                    <a:pt x="1418386" y="11709"/>
                  </a:lnTo>
                  <a:lnTo>
                    <a:pt x="1421612" y="14935"/>
                  </a:lnTo>
                  <a:lnTo>
                    <a:pt x="1429600" y="14935"/>
                  </a:lnTo>
                  <a:lnTo>
                    <a:pt x="1432826" y="11709"/>
                  </a:lnTo>
                  <a:lnTo>
                    <a:pt x="1432826" y="3746"/>
                  </a:lnTo>
                  <a:lnTo>
                    <a:pt x="1429600" y="520"/>
                  </a:lnTo>
                  <a:close/>
                </a:path>
                <a:path w="1825625" h="1702435">
                  <a:moveTo>
                    <a:pt x="1458455" y="520"/>
                  </a:moveTo>
                  <a:lnTo>
                    <a:pt x="1450479" y="520"/>
                  </a:lnTo>
                  <a:lnTo>
                    <a:pt x="1447253" y="3746"/>
                  </a:lnTo>
                  <a:lnTo>
                    <a:pt x="1447253" y="11709"/>
                  </a:lnTo>
                  <a:lnTo>
                    <a:pt x="1450479" y="14935"/>
                  </a:lnTo>
                  <a:lnTo>
                    <a:pt x="1458455" y="14935"/>
                  </a:lnTo>
                  <a:lnTo>
                    <a:pt x="1461693" y="11709"/>
                  </a:lnTo>
                  <a:lnTo>
                    <a:pt x="1461693" y="3746"/>
                  </a:lnTo>
                  <a:lnTo>
                    <a:pt x="1458455" y="520"/>
                  </a:lnTo>
                  <a:close/>
                </a:path>
                <a:path w="1825625" h="1702435">
                  <a:moveTo>
                    <a:pt x="1487322" y="520"/>
                  </a:moveTo>
                  <a:lnTo>
                    <a:pt x="1479346" y="520"/>
                  </a:lnTo>
                  <a:lnTo>
                    <a:pt x="1476108" y="3746"/>
                  </a:lnTo>
                  <a:lnTo>
                    <a:pt x="1476108" y="11709"/>
                  </a:lnTo>
                  <a:lnTo>
                    <a:pt x="1479346" y="14935"/>
                  </a:lnTo>
                  <a:lnTo>
                    <a:pt x="1487322" y="14935"/>
                  </a:lnTo>
                  <a:lnTo>
                    <a:pt x="1490560" y="11709"/>
                  </a:lnTo>
                  <a:lnTo>
                    <a:pt x="1490560" y="3746"/>
                  </a:lnTo>
                  <a:lnTo>
                    <a:pt x="1487322" y="520"/>
                  </a:lnTo>
                  <a:close/>
                </a:path>
                <a:path w="1825625" h="1702435">
                  <a:moveTo>
                    <a:pt x="1516189" y="520"/>
                  </a:moveTo>
                  <a:lnTo>
                    <a:pt x="1508213" y="520"/>
                  </a:lnTo>
                  <a:lnTo>
                    <a:pt x="1504975" y="3746"/>
                  </a:lnTo>
                  <a:lnTo>
                    <a:pt x="1504975" y="11709"/>
                  </a:lnTo>
                  <a:lnTo>
                    <a:pt x="1508213" y="14935"/>
                  </a:lnTo>
                  <a:lnTo>
                    <a:pt x="1516189" y="14935"/>
                  </a:lnTo>
                  <a:lnTo>
                    <a:pt x="1519415" y="11709"/>
                  </a:lnTo>
                  <a:lnTo>
                    <a:pt x="1519415" y="3746"/>
                  </a:lnTo>
                  <a:lnTo>
                    <a:pt x="1516189" y="520"/>
                  </a:lnTo>
                  <a:close/>
                </a:path>
                <a:path w="1825625" h="1702435">
                  <a:moveTo>
                    <a:pt x="1545056" y="520"/>
                  </a:moveTo>
                  <a:lnTo>
                    <a:pt x="1537068" y="520"/>
                  </a:lnTo>
                  <a:lnTo>
                    <a:pt x="1533842" y="3746"/>
                  </a:lnTo>
                  <a:lnTo>
                    <a:pt x="1533842" y="11709"/>
                  </a:lnTo>
                  <a:lnTo>
                    <a:pt x="1537068" y="14935"/>
                  </a:lnTo>
                  <a:lnTo>
                    <a:pt x="1545056" y="14935"/>
                  </a:lnTo>
                  <a:lnTo>
                    <a:pt x="1548282" y="11709"/>
                  </a:lnTo>
                  <a:lnTo>
                    <a:pt x="1548282" y="3746"/>
                  </a:lnTo>
                  <a:lnTo>
                    <a:pt x="1545056" y="520"/>
                  </a:lnTo>
                  <a:close/>
                </a:path>
                <a:path w="1825625" h="1702435">
                  <a:moveTo>
                    <a:pt x="1573923" y="520"/>
                  </a:moveTo>
                  <a:lnTo>
                    <a:pt x="1565935" y="520"/>
                  </a:lnTo>
                  <a:lnTo>
                    <a:pt x="1562709" y="3746"/>
                  </a:lnTo>
                  <a:lnTo>
                    <a:pt x="1562709" y="11709"/>
                  </a:lnTo>
                  <a:lnTo>
                    <a:pt x="1565935" y="14935"/>
                  </a:lnTo>
                  <a:lnTo>
                    <a:pt x="1573923" y="14935"/>
                  </a:lnTo>
                  <a:lnTo>
                    <a:pt x="1577149" y="11709"/>
                  </a:lnTo>
                  <a:lnTo>
                    <a:pt x="1577149" y="3746"/>
                  </a:lnTo>
                  <a:lnTo>
                    <a:pt x="1573923" y="520"/>
                  </a:lnTo>
                  <a:close/>
                </a:path>
                <a:path w="1825625" h="1702435">
                  <a:moveTo>
                    <a:pt x="1602790" y="520"/>
                  </a:moveTo>
                  <a:lnTo>
                    <a:pt x="1594802" y="520"/>
                  </a:lnTo>
                  <a:lnTo>
                    <a:pt x="1591576" y="3746"/>
                  </a:lnTo>
                  <a:lnTo>
                    <a:pt x="1591576" y="11709"/>
                  </a:lnTo>
                  <a:lnTo>
                    <a:pt x="1594802" y="14935"/>
                  </a:lnTo>
                  <a:lnTo>
                    <a:pt x="1602790" y="14935"/>
                  </a:lnTo>
                  <a:lnTo>
                    <a:pt x="1606016" y="11709"/>
                  </a:lnTo>
                  <a:lnTo>
                    <a:pt x="1606016" y="3746"/>
                  </a:lnTo>
                  <a:lnTo>
                    <a:pt x="1602790" y="520"/>
                  </a:lnTo>
                  <a:close/>
                </a:path>
                <a:path w="1825625" h="1702435">
                  <a:moveTo>
                    <a:pt x="1631645" y="520"/>
                  </a:moveTo>
                  <a:lnTo>
                    <a:pt x="1623669" y="520"/>
                  </a:lnTo>
                  <a:lnTo>
                    <a:pt x="1620443" y="3746"/>
                  </a:lnTo>
                  <a:lnTo>
                    <a:pt x="1620443" y="11709"/>
                  </a:lnTo>
                  <a:lnTo>
                    <a:pt x="1623669" y="14935"/>
                  </a:lnTo>
                  <a:lnTo>
                    <a:pt x="1631645" y="14935"/>
                  </a:lnTo>
                  <a:lnTo>
                    <a:pt x="1634883" y="11709"/>
                  </a:lnTo>
                  <a:lnTo>
                    <a:pt x="1634883" y="3746"/>
                  </a:lnTo>
                  <a:lnTo>
                    <a:pt x="1631645" y="520"/>
                  </a:lnTo>
                  <a:close/>
                </a:path>
                <a:path w="1825625" h="1702435">
                  <a:moveTo>
                    <a:pt x="1660512" y="520"/>
                  </a:moveTo>
                  <a:lnTo>
                    <a:pt x="1652536" y="520"/>
                  </a:lnTo>
                  <a:lnTo>
                    <a:pt x="1649310" y="3746"/>
                  </a:lnTo>
                  <a:lnTo>
                    <a:pt x="1649310" y="11709"/>
                  </a:lnTo>
                  <a:lnTo>
                    <a:pt x="1652536" y="14935"/>
                  </a:lnTo>
                  <a:lnTo>
                    <a:pt x="1660512" y="14935"/>
                  </a:lnTo>
                  <a:lnTo>
                    <a:pt x="1663738" y="11709"/>
                  </a:lnTo>
                  <a:lnTo>
                    <a:pt x="1663738" y="3746"/>
                  </a:lnTo>
                  <a:lnTo>
                    <a:pt x="1660512" y="520"/>
                  </a:lnTo>
                  <a:close/>
                </a:path>
                <a:path w="1825625" h="1702435">
                  <a:moveTo>
                    <a:pt x="1689379" y="520"/>
                  </a:moveTo>
                  <a:lnTo>
                    <a:pt x="1681403" y="520"/>
                  </a:lnTo>
                  <a:lnTo>
                    <a:pt x="1678165" y="3746"/>
                  </a:lnTo>
                  <a:lnTo>
                    <a:pt x="1678165" y="11709"/>
                  </a:lnTo>
                  <a:lnTo>
                    <a:pt x="1681403" y="14935"/>
                  </a:lnTo>
                  <a:lnTo>
                    <a:pt x="1689379" y="14935"/>
                  </a:lnTo>
                  <a:lnTo>
                    <a:pt x="1692605" y="11709"/>
                  </a:lnTo>
                  <a:lnTo>
                    <a:pt x="1692605" y="3746"/>
                  </a:lnTo>
                  <a:lnTo>
                    <a:pt x="1689379" y="520"/>
                  </a:lnTo>
                  <a:close/>
                </a:path>
                <a:path w="1825625" h="1702435">
                  <a:moveTo>
                    <a:pt x="1718246" y="520"/>
                  </a:moveTo>
                  <a:lnTo>
                    <a:pt x="1710258" y="520"/>
                  </a:lnTo>
                  <a:lnTo>
                    <a:pt x="1707032" y="3746"/>
                  </a:lnTo>
                  <a:lnTo>
                    <a:pt x="1707032" y="11709"/>
                  </a:lnTo>
                  <a:lnTo>
                    <a:pt x="1710258" y="14935"/>
                  </a:lnTo>
                  <a:lnTo>
                    <a:pt x="1718246" y="14935"/>
                  </a:lnTo>
                  <a:lnTo>
                    <a:pt x="1721472" y="11709"/>
                  </a:lnTo>
                  <a:lnTo>
                    <a:pt x="1721472" y="3746"/>
                  </a:lnTo>
                  <a:lnTo>
                    <a:pt x="1718246" y="520"/>
                  </a:lnTo>
                  <a:close/>
                </a:path>
                <a:path w="1825625" h="1702435">
                  <a:moveTo>
                    <a:pt x="1747113" y="520"/>
                  </a:moveTo>
                  <a:lnTo>
                    <a:pt x="1739125" y="520"/>
                  </a:lnTo>
                  <a:lnTo>
                    <a:pt x="1735899" y="3746"/>
                  </a:lnTo>
                  <a:lnTo>
                    <a:pt x="1735899" y="11709"/>
                  </a:lnTo>
                  <a:lnTo>
                    <a:pt x="1739125" y="14935"/>
                  </a:lnTo>
                  <a:lnTo>
                    <a:pt x="1747113" y="14935"/>
                  </a:lnTo>
                  <a:lnTo>
                    <a:pt x="1750339" y="11709"/>
                  </a:lnTo>
                  <a:lnTo>
                    <a:pt x="1750339" y="3746"/>
                  </a:lnTo>
                  <a:lnTo>
                    <a:pt x="1747113" y="520"/>
                  </a:lnTo>
                  <a:close/>
                </a:path>
                <a:path w="1825625" h="1702435">
                  <a:moveTo>
                    <a:pt x="1769160" y="3149"/>
                  </a:moveTo>
                  <a:lnTo>
                    <a:pt x="1765363" y="5676"/>
                  </a:lnTo>
                  <a:lnTo>
                    <a:pt x="1763788" y="13487"/>
                  </a:lnTo>
                  <a:lnTo>
                    <a:pt x="1766316" y="17284"/>
                  </a:lnTo>
                  <a:lnTo>
                    <a:pt x="1774151" y="18859"/>
                  </a:lnTo>
                  <a:lnTo>
                    <a:pt x="1777949" y="16332"/>
                  </a:lnTo>
                  <a:lnTo>
                    <a:pt x="1779524" y="8521"/>
                  </a:lnTo>
                  <a:lnTo>
                    <a:pt x="1776984" y="4724"/>
                  </a:lnTo>
                  <a:lnTo>
                    <a:pt x="1769160" y="3149"/>
                  </a:lnTo>
                  <a:close/>
                </a:path>
                <a:path w="1825625" h="1702435">
                  <a:moveTo>
                    <a:pt x="1797558" y="15963"/>
                  </a:moveTo>
                  <a:lnTo>
                    <a:pt x="1793074" y="16840"/>
                  </a:lnTo>
                  <a:lnTo>
                    <a:pt x="1788617" y="23431"/>
                  </a:lnTo>
                  <a:lnTo>
                    <a:pt x="1789480" y="27914"/>
                  </a:lnTo>
                  <a:lnTo>
                    <a:pt x="1796084" y="32384"/>
                  </a:lnTo>
                  <a:lnTo>
                    <a:pt x="1800580" y="31521"/>
                  </a:lnTo>
                  <a:lnTo>
                    <a:pt x="1805038" y="24917"/>
                  </a:lnTo>
                  <a:lnTo>
                    <a:pt x="1804174" y="20434"/>
                  </a:lnTo>
                  <a:lnTo>
                    <a:pt x="1797558" y="15963"/>
                  </a:lnTo>
                  <a:close/>
                </a:path>
                <a:path w="1825625" h="1702435">
                  <a:moveTo>
                    <a:pt x="1815668" y="39649"/>
                  </a:moveTo>
                  <a:lnTo>
                    <a:pt x="1807857" y="41211"/>
                  </a:lnTo>
                  <a:lnTo>
                    <a:pt x="1805317" y="45021"/>
                  </a:lnTo>
                  <a:lnTo>
                    <a:pt x="1806892" y="52844"/>
                  </a:lnTo>
                  <a:lnTo>
                    <a:pt x="1810689" y="55371"/>
                  </a:lnTo>
                  <a:lnTo>
                    <a:pt x="1818500" y="53797"/>
                  </a:lnTo>
                  <a:lnTo>
                    <a:pt x="1821040" y="49999"/>
                  </a:lnTo>
                  <a:lnTo>
                    <a:pt x="1819465" y="42176"/>
                  </a:lnTo>
                  <a:lnTo>
                    <a:pt x="1815668" y="39649"/>
                  </a:lnTo>
                  <a:close/>
                </a:path>
                <a:path w="1825625" h="1702435">
                  <a:moveTo>
                    <a:pt x="1821700" y="68694"/>
                  </a:moveTo>
                  <a:lnTo>
                    <a:pt x="1813737" y="68694"/>
                  </a:lnTo>
                  <a:lnTo>
                    <a:pt x="1810499" y="71920"/>
                  </a:lnTo>
                  <a:lnTo>
                    <a:pt x="1810499" y="79895"/>
                  </a:lnTo>
                  <a:lnTo>
                    <a:pt x="1813737" y="83121"/>
                  </a:lnTo>
                  <a:lnTo>
                    <a:pt x="1821700" y="83121"/>
                  </a:lnTo>
                  <a:lnTo>
                    <a:pt x="1824926" y="79895"/>
                  </a:lnTo>
                  <a:lnTo>
                    <a:pt x="1824926" y="71920"/>
                  </a:lnTo>
                  <a:lnTo>
                    <a:pt x="1821700" y="68694"/>
                  </a:lnTo>
                  <a:close/>
                </a:path>
                <a:path w="1825625" h="1702435">
                  <a:moveTo>
                    <a:pt x="1821700" y="97548"/>
                  </a:moveTo>
                  <a:lnTo>
                    <a:pt x="1813737" y="97548"/>
                  </a:lnTo>
                  <a:lnTo>
                    <a:pt x="1810499" y="100774"/>
                  </a:lnTo>
                  <a:lnTo>
                    <a:pt x="1810499" y="108750"/>
                  </a:lnTo>
                  <a:lnTo>
                    <a:pt x="1813737" y="111975"/>
                  </a:lnTo>
                  <a:lnTo>
                    <a:pt x="1821700" y="111975"/>
                  </a:lnTo>
                  <a:lnTo>
                    <a:pt x="1824926" y="108750"/>
                  </a:lnTo>
                  <a:lnTo>
                    <a:pt x="1824926" y="100774"/>
                  </a:lnTo>
                  <a:lnTo>
                    <a:pt x="1821700" y="97548"/>
                  </a:lnTo>
                  <a:close/>
                </a:path>
                <a:path w="1825625" h="1702435">
                  <a:moveTo>
                    <a:pt x="1821700" y="126403"/>
                  </a:moveTo>
                  <a:lnTo>
                    <a:pt x="1813737" y="126403"/>
                  </a:lnTo>
                  <a:lnTo>
                    <a:pt x="1810499" y="129628"/>
                  </a:lnTo>
                  <a:lnTo>
                    <a:pt x="1810499" y="137604"/>
                  </a:lnTo>
                  <a:lnTo>
                    <a:pt x="1813737" y="140830"/>
                  </a:lnTo>
                  <a:lnTo>
                    <a:pt x="1821700" y="140830"/>
                  </a:lnTo>
                  <a:lnTo>
                    <a:pt x="1824926" y="137604"/>
                  </a:lnTo>
                  <a:lnTo>
                    <a:pt x="1824926" y="129628"/>
                  </a:lnTo>
                  <a:lnTo>
                    <a:pt x="1821700" y="126403"/>
                  </a:lnTo>
                  <a:close/>
                </a:path>
                <a:path w="1825625" h="1702435">
                  <a:moveTo>
                    <a:pt x="1821700" y="155257"/>
                  </a:moveTo>
                  <a:lnTo>
                    <a:pt x="1813737" y="155257"/>
                  </a:lnTo>
                  <a:lnTo>
                    <a:pt x="1810499" y="158483"/>
                  </a:lnTo>
                  <a:lnTo>
                    <a:pt x="1810499" y="166458"/>
                  </a:lnTo>
                  <a:lnTo>
                    <a:pt x="1813737" y="169697"/>
                  </a:lnTo>
                  <a:lnTo>
                    <a:pt x="1821700" y="169697"/>
                  </a:lnTo>
                  <a:lnTo>
                    <a:pt x="1824926" y="166458"/>
                  </a:lnTo>
                  <a:lnTo>
                    <a:pt x="1824926" y="158483"/>
                  </a:lnTo>
                  <a:lnTo>
                    <a:pt x="1821700" y="155257"/>
                  </a:lnTo>
                  <a:close/>
                </a:path>
                <a:path w="1825625" h="1702435">
                  <a:moveTo>
                    <a:pt x="1821700" y="184111"/>
                  </a:moveTo>
                  <a:lnTo>
                    <a:pt x="1813737" y="184111"/>
                  </a:lnTo>
                  <a:lnTo>
                    <a:pt x="1810499" y="187337"/>
                  </a:lnTo>
                  <a:lnTo>
                    <a:pt x="1810499" y="195313"/>
                  </a:lnTo>
                  <a:lnTo>
                    <a:pt x="1813737" y="198551"/>
                  </a:lnTo>
                  <a:lnTo>
                    <a:pt x="1821700" y="198551"/>
                  </a:lnTo>
                  <a:lnTo>
                    <a:pt x="1824926" y="195313"/>
                  </a:lnTo>
                  <a:lnTo>
                    <a:pt x="1824926" y="187337"/>
                  </a:lnTo>
                  <a:lnTo>
                    <a:pt x="1821700" y="184111"/>
                  </a:lnTo>
                  <a:close/>
                </a:path>
                <a:path w="1825625" h="1702435">
                  <a:moveTo>
                    <a:pt x="1821700" y="212966"/>
                  </a:moveTo>
                  <a:lnTo>
                    <a:pt x="1813737" y="212966"/>
                  </a:lnTo>
                  <a:lnTo>
                    <a:pt x="1810499" y="216192"/>
                  </a:lnTo>
                  <a:lnTo>
                    <a:pt x="1810499" y="224167"/>
                  </a:lnTo>
                  <a:lnTo>
                    <a:pt x="1813737" y="227406"/>
                  </a:lnTo>
                  <a:lnTo>
                    <a:pt x="1821700" y="227406"/>
                  </a:lnTo>
                  <a:lnTo>
                    <a:pt x="1824926" y="224167"/>
                  </a:lnTo>
                  <a:lnTo>
                    <a:pt x="1824926" y="216192"/>
                  </a:lnTo>
                  <a:lnTo>
                    <a:pt x="1821700" y="212966"/>
                  </a:lnTo>
                  <a:close/>
                </a:path>
                <a:path w="1825625" h="1702435">
                  <a:moveTo>
                    <a:pt x="1821700" y="241820"/>
                  </a:moveTo>
                  <a:lnTo>
                    <a:pt x="1813737" y="241820"/>
                  </a:lnTo>
                  <a:lnTo>
                    <a:pt x="1810499" y="245046"/>
                  </a:lnTo>
                  <a:lnTo>
                    <a:pt x="1810499" y="253022"/>
                  </a:lnTo>
                  <a:lnTo>
                    <a:pt x="1813737" y="256260"/>
                  </a:lnTo>
                  <a:lnTo>
                    <a:pt x="1821700" y="256260"/>
                  </a:lnTo>
                  <a:lnTo>
                    <a:pt x="1824926" y="253022"/>
                  </a:lnTo>
                  <a:lnTo>
                    <a:pt x="1824926" y="245046"/>
                  </a:lnTo>
                  <a:lnTo>
                    <a:pt x="1821700" y="241820"/>
                  </a:lnTo>
                  <a:close/>
                </a:path>
                <a:path w="1825625" h="1702435">
                  <a:moveTo>
                    <a:pt x="1821700" y="270675"/>
                  </a:moveTo>
                  <a:lnTo>
                    <a:pt x="1813737" y="270675"/>
                  </a:lnTo>
                  <a:lnTo>
                    <a:pt x="1810499" y="273900"/>
                  </a:lnTo>
                  <a:lnTo>
                    <a:pt x="1810499" y="281876"/>
                  </a:lnTo>
                  <a:lnTo>
                    <a:pt x="1813737" y="285114"/>
                  </a:lnTo>
                  <a:lnTo>
                    <a:pt x="1821700" y="285114"/>
                  </a:lnTo>
                  <a:lnTo>
                    <a:pt x="1824926" y="281876"/>
                  </a:lnTo>
                  <a:lnTo>
                    <a:pt x="1824926" y="273900"/>
                  </a:lnTo>
                  <a:lnTo>
                    <a:pt x="1821700" y="270675"/>
                  </a:lnTo>
                  <a:close/>
                </a:path>
                <a:path w="1825625" h="1702435">
                  <a:moveTo>
                    <a:pt x="1821700" y="299529"/>
                  </a:moveTo>
                  <a:lnTo>
                    <a:pt x="1813737" y="299529"/>
                  </a:lnTo>
                  <a:lnTo>
                    <a:pt x="1810499" y="302755"/>
                  </a:lnTo>
                  <a:lnTo>
                    <a:pt x="1810499" y="310730"/>
                  </a:lnTo>
                  <a:lnTo>
                    <a:pt x="1813737" y="313969"/>
                  </a:lnTo>
                  <a:lnTo>
                    <a:pt x="1821700" y="313969"/>
                  </a:lnTo>
                  <a:lnTo>
                    <a:pt x="1824926" y="310730"/>
                  </a:lnTo>
                  <a:lnTo>
                    <a:pt x="1824926" y="302755"/>
                  </a:lnTo>
                  <a:lnTo>
                    <a:pt x="1821700" y="299529"/>
                  </a:lnTo>
                  <a:close/>
                </a:path>
                <a:path w="1825625" h="1702435">
                  <a:moveTo>
                    <a:pt x="1821700" y="328383"/>
                  </a:moveTo>
                  <a:lnTo>
                    <a:pt x="1813737" y="328383"/>
                  </a:lnTo>
                  <a:lnTo>
                    <a:pt x="1810499" y="331609"/>
                  </a:lnTo>
                  <a:lnTo>
                    <a:pt x="1810499" y="339585"/>
                  </a:lnTo>
                  <a:lnTo>
                    <a:pt x="1813737" y="342823"/>
                  </a:lnTo>
                  <a:lnTo>
                    <a:pt x="1821700" y="342823"/>
                  </a:lnTo>
                  <a:lnTo>
                    <a:pt x="1824926" y="339585"/>
                  </a:lnTo>
                  <a:lnTo>
                    <a:pt x="1824926" y="331609"/>
                  </a:lnTo>
                  <a:lnTo>
                    <a:pt x="1821700" y="328383"/>
                  </a:lnTo>
                  <a:close/>
                </a:path>
                <a:path w="1825625" h="1702435">
                  <a:moveTo>
                    <a:pt x="1821700" y="357238"/>
                  </a:moveTo>
                  <a:lnTo>
                    <a:pt x="1813737" y="357238"/>
                  </a:lnTo>
                  <a:lnTo>
                    <a:pt x="1810499" y="360464"/>
                  </a:lnTo>
                  <a:lnTo>
                    <a:pt x="1810499" y="368439"/>
                  </a:lnTo>
                  <a:lnTo>
                    <a:pt x="1813737" y="371678"/>
                  </a:lnTo>
                  <a:lnTo>
                    <a:pt x="1821700" y="371678"/>
                  </a:lnTo>
                  <a:lnTo>
                    <a:pt x="1824926" y="368439"/>
                  </a:lnTo>
                  <a:lnTo>
                    <a:pt x="1824926" y="360464"/>
                  </a:lnTo>
                  <a:lnTo>
                    <a:pt x="1821700" y="357238"/>
                  </a:lnTo>
                  <a:close/>
                </a:path>
                <a:path w="1825625" h="1702435">
                  <a:moveTo>
                    <a:pt x="1821700" y="386092"/>
                  </a:moveTo>
                  <a:lnTo>
                    <a:pt x="1813737" y="386092"/>
                  </a:lnTo>
                  <a:lnTo>
                    <a:pt x="1810499" y="389318"/>
                  </a:lnTo>
                  <a:lnTo>
                    <a:pt x="1810499" y="397306"/>
                  </a:lnTo>
                  <a:lnTo>
                    <a:pt x="1813737" y="400532"/>
                  </a:lnTo>
                  <a:lnTo>
                    <a:pt x="1821700" y="400532"/>
                  </a:lnTo>
                  <a:lnTo>
                    <a:pt x="1824926" y="397306"/>
                  </a:lnTo>
                  <a:lnTo>
                    <a:pt x="1824926" y="389318"/>
                  </a:lnTo>
                  <a:lnTo>
                    <a:pt x="1821700" y="386092"/>
                  </a:lnTo>
                  <a:close/>
                </a:path>
                <a:path w="1825625" h="1702435">
                  <a:moveTo>
                    <a:pt x="1821700" y="414947"/>
                  </a:moveTo>
                  <a:lnTo>
                    <a:pt x="1813737" y="414947"/>
                  </a:lnTo>
                  <a:lnTo>
                    <a:pt x="1810499" y="418172"/>
                  </a:lnTo>
                  <a:lnTo>
                    <a:pt x="1810499" y="426148"/>
                  </a:lnTo>
                  <a:lnTo>
                    <a:pt x="1813737" y="429386"/>
                  </a:lnTo>
                  <a:lnTo>
                    <a:pt x="1821700" y="429386"/>
                  </a:lnTo>
                  <a:lnTo>
                    <a:pt x="1824926" y="426148"/>
                  </a:lnTo>
                  <a:lnTo>
                    <a:pt x="1824926" y="418172"/>
                  </a:lnTo>
                  <a:lnTo>
                    <a:pt x="1821700" y="414947"/>
                  </a:lnTo>
                  <a:close/>
                </a:path>
                <a:path w="1825625" h="1702435">
                  <a:moveTo>
                    <a:pt x="1821700" y="443801"/>
                  </a:moveTo>
                  <a:lnTo>
                    <a:pt x="1813737" y="443801"/>
                  </a:lnTo>
                  <a:lnTo>
                    <a:pt x="1810499" y="447027"/>
                  </a:lnTo>
                  <a:lnTo>
                    <a:pt x="1810499" y="455015"/>
                  </a:lnTo>
                  <a:lnTo>
                    <a:pt x="1813737" y="458241"/>
                  </a:lnTo>
                  <a:lnTo>
                    <a:pt x="1821700" y="458241"/>
                  </a:lnTo>
                  <a:lnTo>
                    <a:pt x="1824926" y="455015"/>
                  </a:lnTo>
                  <a:lnTo>
                    <a:pt x="1824926" y="447027"/>
                  </a:lnTo>
                  <a:lnTo>
                    <a:pt x="1821700" y="443801"/>
                  </a:lnTo>
                  <a:close/>
                </a:path>
                <a:path w="1825625" h="1702435">
                  <a:moveTo>
                    <a:pt x="1821700" y="472655"/>
                  </a:moveTo>
                  <a:lnTo>
                    <a:pt x="1813737" y="472655"/>
                  </a:lnTo>
                  <a:lnTo>
                    <a:pt x="1810499" y="475881"/>
                  </a:lnTo>
                  <a:lnTo>
                    <a:pt x="1810499" y="483869"/>
                  </a:lnTo>
                  <a:lnTo>
                    <a:pt x="1813737" y="487095"/>
                  </a:lnTo>
                  <a:lnTo>
                    <a:pt x="1821700" y="487095"/>
                  </a:lnTo>
                  <a:lnTo>
                    <a:pt x="1824926" y="483869"/>
                  </a:lnTo>
                  <a:lnTo>
                    <a:pt x="1824926" y="475881"/>
                  </a:lnTo>
                  <a:lnTo>
                    <a:pt x="1821700" y="472655"/>
                  </a:lnTo>
                  <a:close/>
                </a:path>
                <a:path w="1825625" h="1702435">
                  <a:moveTo>
                    <a:pt x="1821700" y="501510"/>
                  </a:moveTo>
                  <a:lnTo>
                    <a:pt x="1813737" y="501510"/>
                  </a:lnTo>
                  <a:lnTo>
                    <a:pt x="1810499" y="504736"/>
                  </a:lnTo>
                  <a:lnTo>
                    <a:pt x="1810499" y="512724"/>
                  </a:lnTo>
                  <a:lnTo>
                    <a:pt x="1813737" y="515950"/>
                  </a:lnTo>
                  <a:lnTo>
                    <a:pt x="1821700" y="515950"/>
                  </a:lnTo>
                  <a:lnTo>
                    <a:pt x="1824926" y="512724"/>
                  </a:lnTo>
                  <a:lnTo>
                    <a:pt x="1824926" y="504736"/>
                  </a:lnTo>
                  <a:lnTo>
                    <a:pt x="1821700" y="501510"/>
                  </a:lnTo>
                  <a:close/>
                </a:path>
                <a:path w="1825625" h="1702435">
                  <a:moveTo>
                    <a:pt x="1821700" y="530364"/>
                  </a:moveTo>
                  <a:lnTo>
                    <a:pt x="1813737" y="530364"/>
                  </a:lnTo>
                  <a:lnTo>
                    <a:pt x="1810499" y="533590"/>
                  </a:lnTo>
                  <a:lnTo>
                    <a:pt x="1810499" y="541578"/>
                  </a:lnTo>
                  <a:lnTo>
                    <a:pt x="1813737" y="544804"/>
                  </a:lnTo>
                  <a:lnTo>
                    <a:pt x="1821700" y="544804"/>
                  </a:lnTo>
                  <a:lnTo>
                    <a:pt x="1824926" y="541578"/>
                  </a:lnTo>
                  <a:lnTo>
                    <a:pt x="1824926" y="533590"/>
                  </a:lnTo>
                  <a:lnTo>
                    <a:pt x="1821700" y="530364"/>
                  </a:lnTo>
                  <a:close/>
                </a:path>
                <a:path w="1825625" h="1702435">
                  <a:moveTo>
                    <a:pt x="1821700" y="559219"/>
                  </a:moveTo>
                  <a:lnTo>
                    <a:pt x="1813737" y="559219"/>
                  </a:lnTo>
                  <a:lnTo>
                    <a:pt x="1810499" y="562444"/>
                  </a:lnTo>
                  <a:lnTo>
                    <a:pt x="1810499" y="570433"/>
                  </a:lnTo>
                  <a:lnTo>
                    <a:pt x="1813737" y="573658"/>
                  </a:lnTo>
                  <a:lnTo>
                    <a:pt x="1821700" y="573658"/>
                  </a:lnTo>
                  <a:lnTo>
                    <a:pt x="1824926" y="570433"/>
                  </a:lnTo>
                  <a:lnTo>
                    <a:pt x="1824926" y="562444"/>
                  </a:lnTo>
                  <a:lnTo>
                    <a:pt x="1821700" y="559219"/>
                  </a:lnTo>
                  <a:close/>
                </a:path>
                <a:path w="1825625" h="1702435">
                  <a:moveTo>
                    <a:pt x="1821700" y="588073"/>
                  </a:moveTo>
                  <a:lnTo>
                    <a:pt x="1813737" y="588073"/>
                  </a:lnTo>
                  <a:lnTo>
                    <a:pt x="1810499" y="591299"/>
                  </a:lnTo>
                  <a:lnTo>
                    <a:pt x="1810499" y="599287"/>
                  </a:lnTo>
                  <a:lnTo>
                    <a:pt x="1813737" y="602513"/>
                  </a:lnTo>
                  <a:lnTo>
                    <a:pt x="1821700" y="602513"/>
                  </a:lnTo>
                  <a:lnTo>
                    <a:pt x="1824926" y="599287"/>
                  </a:lnTo>
                  <a:lnTo>
                    <a:pt x="1824926" y="591299"/>
                  </a:lnTo>
                  <a:lnTo>
                    <a:pt x="1821700" y="588073"/>
                  </a:lnTo>
                  <a:close/>
                </a:path>
                <a:path w="1825625" h="1702435">
                  <a:moveTo>
                    <a:pt x="1821700" y="616927"/>
                  </a:moveTo>
                  <a:lnTo>
                    <a:pt x="1813737" y="616927"/>
                  </a:lnTo>
                  <a:lnTo>
                    <a:pt x="1810499" y="620153"/>
                  </a:lnTo>
                  <a:lnTo>
                    <a:pt x="1810499" y="628141"/>
                  </a:lnTo>
                  <a:lnTo>
                    <a:pt x="1813737" y="631367"/>
                  </a:lnTo>
                  <a:lnTo>
                    <a:pt x="1821700" y="631367"/>
                  </a:lnTo>
                  <a:lnTo>
                    <a:pt x="1824926" y="628141"/>
                  </a:lnTo>
                  <a:lnTo>
                    <a:pt x="1824926" y="620153"/>
                  </a:lnTo>
                  <a:lnTo>
                    <a:pt x="1821700" y="616927"/>
                  </a:lnTo>
                  <a:close/>
                </a:path>
                <a:path w="1825625" h="1702435">
                  <a:moveTo>
                    <a:pt x="1821700" y="645782"/>
                  </a:moveTo>
                  <a:lnTo>
                    <a:pt x="1813737" y="645782"/>
                  </a:lnTo>
                  <a:lnTo>
                    <a:pt x="1810499" y="649008"/>
                  </a:lnTo>
                  <a:lnTo>
                    <a:pt x="1810499" y="656996"/>
                  </a:lnTo>
                  <a:lnTo>
                    <a:pt x="1813737" y="660222"/>
                  </a:lnTo>
                  <a:lnTo>
                    <a:pt x="1821700" y="660222"/>
                  </a:lnTo>
                  <a:lnTo>
                    <a:pt x="1824926" y="656996"/>
                  </a:lnTo>
                  <a:lnTo>
                    <a:pt x="1824926" y="649008"/>
                  </a:lnTo>
                  <a:lnTo>
                    <a:pt x="1821700" y="645782"/>
                  </a:lnTo>
                  <a:close/>
                </a:path>
                <a:path w="1825625" h="1702435">
                  <a:moveTo>
                    <a:pt x="1821700" y="674636"/>
                  </a:moveTo>
                  <a:lnTo>
                    <a:pt x="1813737" y="674636"/>
                  </a:lnTo>
                  <a:lnTo>
                    <a:pt x="1810499" y="677862"/>
                  </a:lnTo>
                  <a:lnTo>
                    <a:pt x="1810499" y="685850"/>
                  </a:lnTo>
                  <a:lnTo>
                    <a:pt x="1813737" y="689076"/>
                  </a:lnTo>
                  <a:lnTo>
                    <a:pt x="1821700" y="689076"/>
                  </a:lnTo>
                  <a:lnTo>
                    <a:pt x="1824926" y="685850"/>
                  </a:lnTo>
                  <a:lnTo>
                    <a:pt x="1824926" y="677862"/>
                  </a:lnTo>
                  <a:lnTo>
                    <a:pt x="1821700" y="674636"/>
                  </a:lnTo>
                  <a:close/>
                </a:path>
                <a:path w="1825625" h="1702435">
                  <a:moveTo>
                    <a:pt x="1821700" y="703491"/>
                  </a:moveTo>
                  <a:lnTo>
                    <a:pt x="1813737" y="703491"/>
                  </a:lnTo>
                  <a:lnTo>
                    <a:pt x="1810499" y="706729"/>
                  </a:lnTo>
                  <a:lnTo>
                    <a:pt x="1810499" y="714705"/>
                  </a:lnTo>
                  <a:lnTo>
                    <a:pt x="1813737" y="717930"/>
                  </a:lnTo>
                  <a:lnTo>
                    <a:pt x="1821700" y="717930"/>
                  </a:lnTo>
                  <a:lnTo>
                    <a:pt x="1824926" y="714705"/>
                  </a:lnTo>
                  <a:lnTo>
                    <a:pt x="1824926" y="706729"/>
                  </a:lnTo>
                  <a:lnTo>
                    <a:pt x="1821700" y="703491"/>
                  </a:lnTo>
                  <a:close/>
                </a:path>
                <a:path w="1825625" h="1702435">
                  <a:moveTo>
                    <a:pt x="1821700" y="732345"/>
                  </a:moveTo>
                  <a:lnTo>
                    <a:pt x="1813737" y="732345"/>
                  </a:lnTo>
                  <a:lnTo>
                    <a:pt x="1810499" y="735583"/>
                  </a:lnTo>
                  <a:lnTo>
                    <a:pt x="1810499" y="743559"/>
                  </a:lnTo>
                  <a:lnTo>
                    <a:pt x="1813737" y="746785"/>
                  </a:lnTo>
                  <a:lnTo>
                    <a:pt x="1821700" y="746785"/>
                  </a:lnTo>
                  <a:lnTo>
                    <a:pt x="1824926" y="743559"/>
                  </a:lnTo>
                  <a:lnTo>
                    <a:pt x="1824926" y="735583"/>
                  </a:lnTo>
                  <a:lnTo>
                    <a:pt x="1821700" y="732345"/>
                  </a:lnTo>
                  <a:close/>
                </a:path>
                <a:path w="1825625" h="1702435">
                  <a:moveTo>
                    <a:pt x="1821700" y="761199"/>
                  </a:moveTo>
                  <a:lnTo>
                    <a:pt x="1813737" y="761199"/>
                  </a:lnTo>
                  <a:lnTo>
                    <a:pt x="1810499" y="764438"/>
                  </a:lnTo>
                  <a:lnTo>
                    <a:pt x="1810499" y="772413"/>
                  </a:lnTo>
                  <a:lnTo>
                    <a:pt x="1813737" y="775639"/>
                  </a:lnTo>
                  <a:lnTo>
                    <a:pt x="1821700" y="775639"/>
                  </a:lnTo>
                  <a:lnTo>
                    <a:pt x="1824926" y="772413"/>
                  </a:lnTo>
                  <a:lnTo>
                    <a:pt x="1824926" y="764438"/>
                  </a:lnTo>
                  <a:lnTo>
                    <a:pt x="1821700" y="761199"/>
                  </a:lnTo>
                  <a:close/>
                </a:path>
                <a:path w="1825625" h="1702435">
                  <a:moveTo>
                    <a:pt x="1821700" y="790054"/>
                  </a:moveTo>
                  <a:lnTo>
                    <a:pt x="1813737" y="790054"/>
                  </a:lnTo>
                  <a:lnTo>
                    <a:pt x="1810499" y="793292"/>
                  </a:lnTo>
                  <a:lnTo>
                    <a:pt x="1810499" y="801268"/>
                  </a:lnTo>
                  <a:lnTo>
                    <a:pt x="1813737" y="804494"/>
                  </a:lnTo>
                  <a:lnTo>
                    <a:pt x="1821700" y="804494"/>
                  </a:lnTo>
                  <a:lnTo>
                    <a:pt x="1824926" y="801268"/>
                  </a:lnTo>
                  <a:lnTo>
                    <a:pt x="1824926" y="793292"/>
                  </a:lnTo>
                  <a:lnTo>
                    <a:pt x="1821700" y="790054"/>
                  </a:lnTo>
                  <a:close/>
                </a:path>
                <a:path w="1825625" h="1702435">
                  <a:moveTo>
                    <a:pt x="1821700" y="818908"/>
                  </a:moveTo>
                  <a:lnTo>
                    <a:pt x="1813737" y="818908"/>
                  </a:lnTo>
                  <a:lnTo>
                    <a:pt x="1810499" y="822147"/>
                  </a:lnTo>
                  <a:lnTo>
                    <a:pt x="1810499" y="830122"/>
                  </a:lnTo>
                  <a:lnTo>
                    <a:pt x="1813737" y="833348"/>
                  </a:lnTo>
                  <a:lnTo>
                    <a:pt x="1821700" y="833348"/>
                  </a:lnTo>
                  <a:lnTo>
                    <a:pt x="1824926" y="830122"/>
                  </a:lnTo>
                  <a:lnTo>
                    <a:pt x="1824926" y="822147"/>
                  </a:lnTo>
                  <a:lnTo>
                    <a:pt x="1821700" y="818908"/>
                  </a:lnTo>
                  <a:close/>
                </a:path>
                <a:path w="1825625" h="1702435">
                  <a:moveTo>
                    <a:pt x="1821700" y="847763"/>
                  </a:moveTo>
                  <a:lnTo>
                    <a:pt x="1813737" y="847763"/>
                  </a:lnTo>
                  <a:lnTo>
                    <a:pt x="1810499" y="851001"/>
                  </a:lnTo>
                  <a:lnTo>
                    <a:pt x="1810499" y="858977"/>
                  </a:lnTo>
                  <a:lnTo>
                    <a:pt x="1813737" y="862202"/>
                  </a:lnTo>
                  <a:lnTo>
                    <a:pt x="1821700" y="862202"/>
                  </a:lnTo>
                  <a:lnTo>
                    <a:pt x="1824926" y="858977"/>
                  </a:lnTo>
                  <a:lnTo>
                    <a:pt x="1824926" y="851001"/>
                  </a:lnTo>
                  <a:lnTo>
                    <a:pt x="1821700" y="847763"/>
                  </a:lnTo>
                  <a:close/>
                </a:path>
                <a:path w="1825625" h="1702435">
                  <a:moveTo>
                    <a:pt x="1821700" y="876617"/>
                  </a:moveTo>
                  <a:lnTo>
                    <a:pt x="1813737" y="876617"/>
                  </a:lnTo>
                  <a:lnTo>
                    <a:pt x="1810499" y="879855"/>
                  </a:lnTo>
                  <a:lnTo>
                    <a:pt x="1810499" y="887831"/>
                  </a:lnTo>
                  <a:lnTo>
                    <a:pt x="1813737" y="891057"/>
                  </a:lnTo>
                  <a:lnTo>
                    <a:pt x="1821700" y="891057"/>
                  </a:lnTo>
                  <a:lnTo>
                    <a:pt x="1824926" y="887831"/>
                  </a:lnTo>
                  <a:lnTo>
                    <a:pt x="1824926" y="879855"/>
                  </a:lnTo>
                  <a:lnTo>
                    <a:pt x="1821700" y="876617"/>
                  </a:lnTo>
                  <a:close/>
                </a:path>
                <a:path w="1825625" h="1702435">
                  <a:moveTo>
                    <a:pt x="1821700" y="905484"/>
                  </a:moveTo>
                  <a:lnTo>
                    <a:pt x="1813737" y="905484"/>
                  </a:lnTo>
                  <a:lnTo>
                    <a:pt x="1810499" y="908710"/>
                  </a:lnTo>
                  <a:lnTo>
                    <a:pt x="1810499" y="916685"/>
                  </a:lnTo>
                  <a:lnTo>
                    <a:pt x="1813737" y="919911"/>
                  </a:lnTo>
                  <a:lnTo>
                    <a:pt x="1821700" y="919911"/>
                  </a:lnTo>
                  <a:lnTo>
                    <a:pt x="1824926" y="916685"/>
                  </a:lnTo>
                  <a:lnTo>
                    <a:pt x="1824926" y="908710"/>
                  </a:lnTo>
                  <a:lnTo>
                    <a:pt x="1821700" y="905484"/>
                  </a:lnTo>
                  <a:close/>
                </a:path>
                <a:path w="1825625" h="1702435">
                  <a:moveTo>
                    <a:pt x="1821700" y="934338"/>
                  </a:moveTo>
                  <a:lnTo>
                    <a:pt x="1813737" y="934338"/>
                  </a:lnTo>
                  <a:lnTo>
                    <a:pt x="1810499" y="937564"/>
                  </a:lnTo>
                  <a:lnTo>
                    <a:pt x="1810499" y="945540"/>
                  </a:lnTo>
                  <a:lnTo>
                    <a:pt x="1813737" y="948766"/>
                  </a:lnTo>
                  <a:lnTo>
                    <a:pt x="1821700" y="948766"/>
                  </a:lnTo>
                  <a:lnTo>
                    <a:pt x="1824926" y="945540"/>
                  </a:lnTo>
                  <a:lnTo>
                    <a:pt x="1824926" y="937564"/>
                  </a:lnTo>
                  <a:lnTo>
                    <a:pt x="1821700" y="934338"/>
                  </a:lnTo>
                  <a:close/>
                </a:path>
                <a:path w="1825625" h="1702435">
                  <a:moveTo>
                    <a:pt x="1821700" y="963193"/>
                  </a:moveTo>
                  <a:lnTo>
                    <a:pt x="1813737" y="963193"/>
                  </a:lnTo>
                  <a:lnTo>
                    <a:pt x="1810499" y="966419"/>
                  </a:lnTo>
                  <a:lnTo>
                    <a:pt x="1810499" y="974394"/>
                  </a:lnTo>
                  <a:lnTo>
                    <a:pt x="1813737" y="977620"/>
                  </a:lnTo>
                  <a:lnTo>
                    <a:pt x="1821700" y="977620"/>
                  </a:lnTo>
                  <a:lnTo>
                    <a:pt x="1824926" y="974394"/>
                  </a:lnTo>
                  <a:lnTo>
                    <a:pt x="1824926" y="966419"/>
                  </a:lnTo>
                  <a:lnTo>
                    <a:pt x="1821700" y="963193"/>
                  </a:lnTo>
                  <a:close/>
                </a:path>
                <a:path w="1825625" h="1702435">
                  <a:moveTo>
                    <a:pt x="1821700" y="992047"/>
                  </a:moveTo>
                  <a:lnTo>
                    <a:pt x="1813737" y="992047"/>
                  </a:lnTo>
                  <a:lnTo>
                    <a:pt x="1810499" y="995273"/>
                  </a:lnTo>
                  <a:lnTo>
                    <a:pt x="1810499" y="1003249"/>
                  </a:lnTo>
                  <a:lnTo>
                    <a:pt x="1813737" y="1006474"/>
                  </a:lnTo>
                  <a:lnTo>
                    <a:pt x="1821700" y="1006474"/>
                  </a:lnTo>
                  <a:lnTo>
                    <a:pt x="1824926" y="1003249"/>
                  </a:lnTo>
                  <a:lnTo>
                    <a:pt x="1824926" y="995273"/>
                  </a:lnTo>
                  <a:lnTo>
                    <a:pt x="1821700" y="992047"/>
                  </a:lnTo>
                  <a:close/>
                </a:path>
                <a:path w="1825625" h="1702435">
                  <a:moveTo>
                    <a:pt x="1821700" y="1020889"/>
                  </a:moveTo>
                  <a:lnTo>
                    <a:pt x="1813737" y="1020889"/>
                  </a:lnTo>
                  <a:lnTo>
                    <a:pt x="1810499" y="1024127"/>
                  </a:lnTo>
                  <a:lnTo>
                    <a:pt x="1810499" y="1032103"/>
                  </a:lnTo>
                  <a:lnTo>
                    <a:pt x="1813737" y="1035329"/>
                  </a:lnTo>
                  <a:lnTo>
                    <a:pt x="1821700" y="1035329"/>
                  </a:lnTo>
                  <a:lnTo>
                    <a:pt x="1824926" y="1032103"/>
                  </a:lnTo>
                  <a:lnTo>
                    <a:pt x="1824926" y="1024127"/>
                  </a:lnTo>
                  <a:lnTo>
                    <a:pt x="1821700" y="1020889"/>
                  </a:lnTo>
                  <a:close/>
                </a:path>
                <a:path w="1825625" h="1702435">
                  <a:moveTo>
                    <a:pt x="1821700" y="1049756"/>
                  </a:moveTo>
                  <a:lnTo>
                    <a:pt x="1813737" y="1049756"/>
                  </a:lnTo>
                  <a:lnTo>
                    <a:pt x="1810499" y="1052982"/>
                  </a:lnTo>
                  <a:lnTo>
                    <a:pt x="1810499" y="1060957"/>
                  </a:lnTo>
                  <a:lnTo>
                    <a:pt x="1813737" y="1064183"/>
                  </a:lnTo>
                  <a:lnTo>
                    <a:pt x="1821700" y="1064183"/>
                  </a:lnTo>
                  <a:lnTo>
                    <a:pt x="1824926" y="1060957"/>
                  </a:lnTo>
                  <a:lnTo>
                    <a:pt x="1824926" y="1052982"/>
                  </a:lnTo>
                  <a:lnTo>
                    <a:pt x="1821700" y="1049756"/>
                  </a:lnTo>
                  <a:close/>
                </a:path>
                <a:path w="1825625" h="1702435">
                  <a:moveTo>
                    <a:pt x="1821700" y="1078610"/>
                  </a:moveTo>
                  <a:lnTo>
                    <a:pt x="1813737" y="1078610"/>
                  </a:lnTo>
                  <a:lnTo>
                    <a:pt x="1810499" y="1081836"/>
                  </a:lnTo>
                  <a:lnTo>
                    <a:pt x="1810499" y="1089812"/>
                  </a:lnTo>
                  <a:lnTo>
                    <a:pt x="1813737" y="1093038"/>
                  </a:lnTo>
                  <a:lnTo>
                    <a:pt x="1821700" y="1093038"/>
                  </a:lnTo>
                  <a:lnTo>
                    <a:pt x="1824926" y="1089812"/>
                  </a:lnTo>
                  <a:lnTo>
                    <a:pt x="1824926" y="1081836"/>
                  </a:lnTo>
                  <a:lnTo>
                    <a:pt x="1821700" y="1078610"/>
                  </a:lnTo>
                  <a:close/>
                </a:path>
                <a:path w="1825625" h="1702435">
                  <a:moveTo>
                    <a:pt x="1821700" y="1107465"/>
                  </a:moveTo>
                  <a:lnTo>
                    <a:pt x="1813737" y="1107465"/>
                  </a:lnTo>
                  <a:lnTo>
                    <a:pt x="1810499" y="1110691"/>
                  </a:lnTo>
                  <a:lnTo>
                    <a:pt x="1810499" y="1118666"/>
                  </a:lnTo>
                  <a:lnTo>
                    <a:pt x="1813737" y="1121892"/>
                  </a:lnTo>
                  <a:lnTo>
                    <a:pt x="1821700" y="1121892"/>
                  </a:lnTo>
                  <a:lnTo>
                    <a:pt x="1824926" y="1118666"/>
                  </a:lnTo>
                  <a:lnTo>
                    <a:pt x="1824926" y="1110691"/>
                  </a:lnTo>
                  <a:lnTo>
                    <a:pt x="1821700" y="1107465"/>
                  </a:lnTo>
                  <a:close/>
                </a:path>
                <a:path w="1825625" h="1702435">
                  <a:moveTo>
                    <a:pt x="1821700" y="1136319"/>
                  </a:moveTo>
                  <a:lnTo>
                    <a:pt x="1813737" y="1136319"/>
                  </a:lnTo>
                  <a:lnTo>
                    <a:pt x="1810499" y="1139545"/>
                  </a:lnTo>
                  <a:lnTo>
                    <a:pt x="1810499" y="1147521"/>
                  </a:lnTo>
                  <a:lnTo>
                    <a:pt x="1813737" y="1150746"/>
                  </a:lnTo>
                  <a:lnTo>
                    <a:pt x="1821700" y="1150746"/>
                  </a:lnTo>
                  <a:lnTo>
                    <a:pt x="1824926" y="1147521"/>
                  </a:lnTo>
                  <a:lnTo>
                    <a:pt x="1824926" y="1139545"/>
                  </a:lnTo>
                  <a:lnTo>
                    <a:pt x="1821700" y="1136319"/>
                  </a:lnTo>
                  <a:close/>
                </a:path>
                <a:path w="1825625" h="1702435">
                  <a:moveTo>
                    <a:pt x="1821700" y="1165174"/>
                  </a:moveTo>
                  <a:lnTo>
                    <a:pt x="1813737" y="1165174"/>
                  </a:lnTo>
                  <a:lnTo>
                    <a:pt x="1810499" y="1168399"/>
                  </a:lnTo>
                  <a:lnTo>
                    <a:pt x="1810499" y="1176375"/>
                  </a:lnTo>
                  <a:lnTo>
                    <a:pt x="1813737" y="1179601"/>
                  </a:lnTo>
                  <a:lnTo>
                    <a:pt x="1821700" y="1179601"/>
                  </a:lnTo>
                  <a:lnTo>
                    <a:pt x="1824926" y="1176375"/>
                  </a:lnTo>
                  <a:lnTo>
                    <a:pt x="1824926" y="1168399"/>
                  </a:lnTo>
                  <a:lnTo>
                    <a:pt x="1821700" y="1165174"/>
                  </a:lnTo>
                  <a:close/>
                </a:path>
                <a:path w="1825625" h="1702435">
                  <a:moveTo>
                    <a:pt x="1821700" y="1194028"/>
                  </a:moveTo>
                  <a:lnTo>
                    <a:pt x="1813737" y="1194028"/>
                  </a:lnTo>
                  <a:lnTo>
                    <a:pt x="1810499" y="1197254"/>
                  </a:lnTo>
                  <a:lnTo>
                    <a:pt x="1810499" y="1205229"/>
                  </a:lnTo>
                  <a:lnTo>
                    <a:pt x="1813737" y="1208455"/>
                  </a:lnTo>
                  <a:lnTo>
                    <a:pt x="1821700" y="1208455"/>
                  </a:lnTo>
                  <a:lnTo>
                    <a:pt x="1824926" y="1205229"/>
                  </a:lnTo>
                  <a:lnTo>
                    <a:pt x="1824926" y="1197254"/>
                  </a:lnTo>
                  <a:lnTo>
                    <a:pt x="1821700" y="1194028"/>
                  </a:lnTo>
                  <a:close/>
                </a:path>
                <a:path w="1825625" h="1702435">
                  <a:moveTo>
                    <a:pt x="1821700" y="1222882"/>
                  </a:moveTo>
                  <a:lnTo>
                    <a:pt x="1813737" y="1222882"/>
                  </a:lnTo>
                  <a:lnTo>
                    <a:pt x="1810499" y="1226108"/>
                  </a:lnTo>
                  <a:lnTo>
                    <a:pt x="1810499" y="1234084"/>
                  </a:lnTo>
                  <a:lnTo>
                    <a:pt x="1813737" y="1237310"/>
                  </a:lnTo>
                  <a:lnTo>
                    <a:pt x="1821700" y="1237310"/>
                  </a:lnTo>
                  <a:lnTo>
                    <a:pt x="1824926" y="1234084"/>
                  </a:lnTo>
                  <a:lnTo>
                    <a:pt x="1824926" y="1226108"/>
                  </a:lnTo>
                  <a:lnTo>
                    <a:pt x="1821700" y="1222882"/>
                  </a:lnTo>
                  <a:close/>
                </a:path>
                <a:path w="1825625" h="1702435">
                  <a:moveTo>
                    <a:pt x="1821700" y="1251737"/>
                  </a:moveTo>
                  <a:lnTo>
                    <a:pt x="1813737" y="1251737"/>
                  </a:lnTo>
                  <a:lnTo>
                    <a:pt x="1810499" y="1254963"/>
                  </a:lnTo>
                  <a:lnTo>
                    <a:pt x="1810499" y="1262938"/>
                  </a:lnTo>
                  <a:lnTo>
                    <a:pt x="1813737" y="1266164"/>
                  </a:lnTo>
                  <a:lnTo>
                    <a:pt x="1821700" y="1266164"/>
                  </a:lnTo>
                  <a:lnTo>
                    <a:pt x="1824926" y="1262938"/>
                  </a:lnTo>
                  <a:lnTo>
                    <a:pt x="1824926" y="1254963"/>
                  </a:lnTo>
                  <a:lnTo>
                    <a:pt x="1821700" y="1251737"/>
                  </a:lnTo>
                  <a:close/>
                </a:path>
                <a:path w="1825625" h="1702435">
                  <a:moveTo>
                    <a:pt x="1821700" y="1280591"/>
                  </a:moveTo>
                  <a:lnTo>
                    <a:pt x="1813737" y="1280591"/>
                  </a:lnTo>
                  <a:lnTo>
                    <a:pt x="1810499" y="1283817"/>
                  </a:lnTo>
                  <a:lnTo>
                    <a:pt x="1810499" y="1291793"/>
                  </a:lnTo>
                  <a:lnTo>
                    <a:pt x="1813737" y="1295018"/>
                  </a:lnTo>
                  <a:lnTo>
                    <a:pt x="1821700" y="1295018"/>
                  </a:lnTo>
                  <a:lnTo>
                    <a:pt x="1824926" y="1291793"/>
                  </a:lnTo>
                  <a:lnTo>
                    <a:pt x="1824926" y="1283817"/>
                  </a:lnTo>
                  <a:lnTo>
                    <a:pt x="1821700" y="1280591"/>
                  </a:lnTo>
                  <a:close/>
                </a:path>
                <a:path w="1825625" h="1702435">
                  <a:moveTo>
                    <a:pt x="1821700" y="1309446"/>
                  </a:moveTo>
                  <a:lnTo>
                    <a:pt x="1813737" y="1309446"/>
                  </a:lnTo>
                  <a:lnTo>
                    <a:pt x="1810499" y="1312671"/>
                  </a:lnTo>
                  <a:lnTo>
                    <a:pt x="1810499" y="1320647"/>
                  </a:lnTo>
                  <a:lnTo>
                    <a:pt x="1813737" y="1323873"/>
                  </a:lnTo>
                  <a:lnTo>
                    <a:pt x="1821700" y="1323873"/>
                  </a:lnTo>
                  <a:lnTo>
                    <a:pt x="1824926" y="1320647"/>
                  </a:lnTo>
                  <a:lnTo>
                    <a:pt x="1824926" y="1312671"/>
                  </a:lnTo>
                  <a:lnTo>
                    <a:pt x="1821700" y="1309446"/>
                  </a:lnTo>
                  <a:close/>
                </a:path>
                <a:path w="1825625" h="1702435">
                  <a:moveTo>
                    <a:pt x="1821700" y="1338300"/>
                  </a:moveTo>
                  <a:lnTo>
                    <a:pt x="1813737" y="1338300"/>
                  </a:lnTo>
                  <a:lnTo>
                    <a:pt x="1810499" y="1341526"/>
                  </a:lnTo>
                  <a:lnTo>
                    <a:pt x="1810499" y="1349501"/>
                  </a:lnTo>
                  <a:lnTo>
                    <a:pt x="1813737" y="1352727"/>
                  </a:lnTo>
                  <a:lnTo>
                    <a:pt x="1821700" y="1352727"/>
                  </a:lnTo>
                  <a:lnTo>
                    <a:pt x="1824926" y="1349501"/>
                  </a:lnTo>
                  <a:lnTo>
                    <a:pt x="1824926" y="1341526"/>
                  </a:lnTo>
                  <a:lnTo>
                    <a:pt x="1821700" y="1338300"/>
                  </a:lnTo>
                  <a:close/>
                </a:path>
                <a:path w="1825625" h="1702435">
                  <a:moveTo>
                    <a:pt x="1821700" y="1367154"/>
                  </a:moveTo>
                  <a:lnTo>
                    <a:pt x="1813737" y="1367154"/>
                  </a:lnTo>
                  <a:lnTo>
                    <a:pt x="1810499" y="1370380"/>
                  </a:lnTo>
                  <a:lnTo>
                    <a:pt x="1810499" y="1378356"/>
                  </a:lnTo>
                  <a:lnTo>
                    <a:pt x="1813737" y="1381582"/>
                  </a:lnTo>
                  <a:lnTo>
                    <a:pt x="1821700" y="1381582"/>
                  </a:lnTo>
                  <a:lnTo>
                    <a:pt x="1824926" y="1378356"/>
                  </a:lnTo>
                  <a:lnTo>
                    <a:pt x="1824926" y="1370380"/>
                  </a:lnTo>
                  <a:lnTo>
                    <a:pt x="1821700" y="1367154"/>
                  </a:lnTo>
                  <a:close/>
                </a:path>
                <a:path w="1825625" h="1702435">
                  <a:moveTo>
                    <a:pt x="1821700" y="1396009"/>
                  </a:moveTo>
                  <a:lnTo>
                    <a:pt x="1813737" y="1396009"/>
                  </a:lnTo>
                  <a:lnTo>
                    <a:pt x="1810499" y="1399235"/>
                  </a:lnTo>
                  <a:lnTo>
                    <a:pt x="1810499" y="1407210"/>
                  </a:lnTo>
                  <a:lnTo>
                    <a:pt x="1813737" y="1410436"/>
                  </a:lnTo>
                  <a:lnTo>
                    <a:pt x="1821700" y="1410436"/>
                  </a:lnTo>
                  <a:lnTo>
                    <a:pt x="1824926" y="1407210"/>
                  </a:lnTo>
                  <a:lnTo>
                    <a:pt x="1824926" y="1399235"/>
                  </a:lnTo>
                  <a:lnTo>
                    <a:pt x="1821700" y="1396009"/>
                  </a:lnTo>
                  <a:close/>
                </a:path>
                <a:path w="1825625" h="1702435">
                  <a:moveTo>
                    <a:pt x="1821700" y="1424863"/>
                  </a:moveTo>
                  <a:lnTo>
                    <a:pt x="1813737" y="1424863"/>
                  </a:lnTo>
                  <a:lnTo>
                    <a:pt x="1810499" y="1428089"/>
                  </a:lnTo>
                  <a:lnTo>
                    <a:pt x="1810499" y="1436065"/>
                  </a:lnTo>
                  <a:lnTo>
                    <a:pt x="1813737" y="1439290"/>
                  </a:lnTo>
                  <a:lnTo>
                    <a:pt x="1821700" y="1439290"/>
                  </a:lnTo>
                  <a:lnTo>
                    <a:pt x="1824926" y="1436065"/>
                  </a:lnTo>
                  <a:lnTo>
                    <a:pt x="1824926" y="1428089"/>
                  </a:lnTo>
                  <a:lnTo>
                    <a:pt x="1821700" y="1424863"/>
                  </a:lnTo>
                  <a:close/>
                </a:path>
                <a:path w="1825625" h="1702435">
                  <a:moveTo>
                    <a:pt x="1821700" y="1453718"/>
                  </a:moveTo>
                  <a:lnTo>
                    <a:pt x="1813737" y="1453718"/>
                  </a:lnTo>
                  <a:lnTo>
                    <a:pt x="1810499" y="1456943"/>
                  </a:lnTo>
                  <a:lnTo>
                    <a:pt x="1810499" y="1464919"/>
                  </a:lnTo>
                  <a:lnTo>
                    <a:pt x="1813737" y="1468158"/>
                  </a:lnTo>
                  <a:lnTo>
                    <a:pt x="1821700" y="1468158"/>
                  </a:lnTo>
                  <a:lnTo>
                    <a:pt x="1824926" y="1464919"/>
                  </a:lnTo>
                  <a:lnTo>
                    <a:pt x="1824926" y="1456943"/>
                  </a:lnTo>
                  <a:lnTo>
                    <a:pt x="1821700" y="1453718"/>
                  </a:lnTo>
                  <a:close/>
                </a:path>
                <a:path w="1825625" h="1702435">
                  <a:moveTo>
                    <a:pt x="1821700" y="1482572"/>
                  </a:moveTo>
                  <a:lnTo>
                    <a:pt x="1813737" y="1482572"/>
                  </a:lnTo>
                  <a:lnTo>
                    <a:pt x="1810499" y="1485798"/>
                  </a:lnTo>
                  <a:lnTo>
                    <a:pt x="1810499" y="1493773"/>
                  </a:lnTo>
                  <a:lnTo>
                    <a:pt x="1813737" y="1497012"/>
                  </a:lnTo>
                  <a:lnTo>
                    <a:pt x="1821700" y="1497012"/>
                  </a:lnTo>
                  <a:lnTo>
                    <a:pt x="1824926" y="1493773"/>
                  </a:lnTo>
                  <a:lnTo>
                    <a:pt x="1824926" y="1485798"/>
                  </a:lnTo>
                  <a:lnTo>
                    <a:pt x="1821700" y="1482572"/>
                  </a:lnTo>
                  <a:close/>
                </a:path>
                <a:path w="1825625" h="1702435">
                  <a:moveTo>
                    <a:pt x="1821700" y="1511426"/>
                  </a:moveTo>
                  <a:lnTo>
                    <a:pt x="1813737" y="1511426"/>
                  </a:lnTo>
                  <a:lnTo>
                    <a:pt x="1810499" y="1514652"/>
                  </a:lnTo>
                  <a:lnTo>
                    <a:pt x="1810499" y="1522628"/>
                  </a:lnTo>
                  <a:lnTo>
                    <a:pt x="1813737" y="1525866"/>
                  </a:lnTo>
                  <a:lnTo>
                    <a:pt x="1821700" y="1525866"/>
                  </a:lnTo>
                  <a:lnTo>
                    <a:pt x="1824926" y="1522628"/>
                  </a:lnTo>
                  <a:lnTo>
                    <a:pt x="1824926" y="1514652"/>
                  </a:lnTo>
                  <a:lnTo>
                    <a:pt x="1821700" y="1511426"/>
                  </a:lnTo>
                  <a:close/>
                </a:path>
                <a:path w="1825625" h="1702435">
                  <a:moveTo>
                    <a:pt x="1821700" y="1540281"/>
                  </a:moveTo>
                  <a:lnTo>
                    <a:pt x="1813737" y="1540281"/>
                  </a:lnTo>
                  <a:lnTo>
                    <a:pt x="1810499" y="1543507"/>
                  </a:lnTo>
                  <a:lnTo>
                    <a:pt x="1810499" y="1551482"/>
                  </a:lnTo>
                  <a:lnTo>
                    <a:pt x="1813737" y="1554721"/>
                  </a:lnTo>
                  <a:lnTo>
                    <a:pt x="1821700" y="1554721"/>
                  </a:lnTo>
                  <a:lnTo>
                    <a:pt x="1824926" y="1551482"/>
                  </a:lnTo>
                  <a:lnTo>
                    <a:pt x="1824926" y="1543507"/>
                  </a:lnTo>
                  <a:lnTo>
                    <a:pt x="1821700" y="1540281"/>
                  </a:lnTo>
                  <a:close/>
                </a:path>
                <a:path w="1825625" h="1702435">
                  <a:moveTo>
                    <a:pt x="1821700" y="1569135"/>
                  </a:moveTo>
                  <a:lnTo>
                    <a:pt x="1813737" y="1569135"/>
                  </a:lnTo>
                  <a:lnTo>
                    <a:pt x="1810499" y="1572361"/>
                  </a:lnTo>
                  <a:lnTo>
                    <a:pt x="1810499" y="1580337"/>
                  </a:lnTo>
                  <a:lnTo>
                    <a:pt x="1813737" y="1583575"/>
                  </a:lnTo>
                  <a:lnTo>
                    <a:pt x="1821700" y="1583575"/>
                  </a:lnTo>
                  <a:lnTo>
                    <a:pt x="1824926" y="1580337"/>
                  </a:lnTo>
                  <a:lnTo>
                    <a:pt x="1824926" y="1572361"/>
                  </a:lnTo>
                  <a:lnTo>
                    <a:pt x="1821700" y="1569135"/>
                  </a:lnTo>
                  <a:close/>
                </a:path>
                <a:path w="1825625" h="1702435">
                  <a:moveTo>
                    <a:pt x="1821700" y="1597990"/>
                  </a:moveTo>
                  <a:lnTo>
                    <a:pt x="1813737" y="1597990"/>
                  </a:lnTo>
                  <a:lnTo>
                    <a:pt x="1810499" y="1601215"/>
                  </a:lnTo>
                  <a:lnTo>
                    <a:pt x="1810499" y="1609191"/>
                  </a:lnTo>
                  <a:lnTo>
                    <a:pt x="1813737" y="1612430"/>
                  </a:lnTo>
                  <a:lnTo>
                    <a:pt x="1821700" y="1612430"/>
                  </a:lnTo>
                  <a:lnTo>
                    <a:pt x="1824926" y="1609191"/>
                  </a:lnTo>
                  <a:lnTo>
                    <a:pt x="1824926" y="1601215"/>
                  </a:lnTo>
                  <a:lnTo>
                    <a:pt x="1821700" y="1597990"/>
                  </a:lnTo>
                  <a:close/>
                </a:path>
                <a:path w="1825625" h="1702435">
                  <a:moveTo>
                    <a:pt x="1814944" y="1626171"/>
                  </a:moveTo>
                  <a:lnTo>
                    <a:pt x="1811147" y="1628711"/>
                  </a:lnTo>
                  <a:lnTo>
                    <a:pt x="1809584" y="1636534"/>
                  </a:lnTo>
                  <a:lnTo>
                    <a:pt x="1812112" y="1640331"/>
                  </a:lnTo>
                  <a:lnTo>
                    <a:pt x="1819922" y="1641894"/>
                  </a:lnTo>
                  <a:lnTo>
                    <a:pt x="1823720" y="1639366"/>
                  </a:lnTo>
                  <a:lnTo>
                    <a:pt x="1825282" y="1631530"/>
                  </a:lnTo>
                  <a:lnTo>
                    <a:pt x="1822754" y="1627733"/>
                  </a:lnTo>
                  <a:lnTo>
                    <a:pt x="1814944" y="1626171"/>
                  </a:lnTo>
                  <a:close/>
                </a:path>
                <a:path w="1825625" h="1702435">
                  <a:moveTo>
                    <a:pt x="1810473" y="1653273"/>
                  </a:moveTo>
                  <a:lnTo>
                    <a:pt x="1805978" y="1654124"/>
                  </a:lnTo>
                  <a:lnTo>
                    <a:pt x="1801495" y="1660728"/>
                  </a:lnTo>
                  <a:lnTo>
                    <a:pt x="1802358" y="1665211"/>
                  </a:lnTo>
                  <a:lnTo>
                    <a:pt x="1808949" y="1669681"/>
                  </a:lnTo>
                  <a:lnTo>
                    <a:pt x="1813433" y="1668830"/>
                  </a:lnTo>
                  <a:lnTo>
                    <a:pt x="1817916" y="1662226"/>
                  </a:lnTo>
                  <a:lnTo>
                    <a:pt x="1817065" y="1657743"/>
                  </a:lnTo>
                  <a:lnTo>
                    <a:pt x="1810473" y="1653273"/>
                  </a:lnTo>
                  <a:close/>
                </a:path>
                <a:path w="1825625" h="1702435">
                  <a:moveTo>
                    <a:pt x="1789976" y="1674342"/>
                  </a:moveTo>
                  <a:lnTo>
                    <a:pt x="1783372" y="1678825"/>
                  </a:lnTo>
                  <a:lnTo>
                    <a:pt x="1782508" y="1683308"/>
                  </a:lnTo>
                  <a:lnTo>
                    <a:pt x="1786978" y="1689900"/>
                  </a:lnTo>
                  <a:lnTo>
                    <a:pt x="1791474" y="1690750"/>
                  </a:lnTo>
                  <a:lnTo>
                    <a:pt x="1798078" y="1686280"/>
                  </a:lnTo>
                  <a:lnTo>
                    <a:pt x="1798929" y="1681797"/>
                  </a:lnTo>
                  <a:lnTo>
                    <a:pt x="1794459" y="1675206"/>
                  </a:lnTo>
                  <a:lnTo>
                    <a:pt x="1789976" y="1674342"/>
                  </a:lnTo>
                  <a:close/>
                </a:path>
                <a:path w="1825625" h="1702435">
                  <a:moveTo>
                    <a:pt x="1766938" y="1685213"/>
                  </a:moveTo>
                  <a:lnTo>
                    <a:pt x="1759115" y="1686775"/>
                  </a:lnTo>
                  <a:lnTo>
                    <a:pt x="1756575" y="1690573"/>
                  </a:lnTo>
                  <a:lnTo>
                    <a:pt x="1758137" y="1698383"/>
                  </a:lnTo>
                  <a:lnTo>
                    <a:pt x="1761934" y="1700923"/>
                  </a:lnTo>
                  <a:lnTo>
                    <a:pt x="1769770" y="1699348"/>
                  </a:lnTo>
                  <a:lnTo>
                    <a:pt x="1772297" y="1695551"/>
                  </a:lnTo>
                  <a:lnTo>
                    <a:pt x="1770735" y="1687741"/>
                  </a:lnTo>
                  <a:lnTo>
                    <a:pt x="1766938" y="1685213"/>
                  </a:lnTo>
                  <a:close/>
                </a:path>
                <a:path w="1825625" h="1702435">
                  <a:moveTo>
                    <a:pt x="1739747" y="1687677"/>
                  </a:moveTo>
                  <a:lnTo>
                    <a:pt x="1731759" y="1687677"/>
                  </a:lnTo>
                  <a:lnTo>
                    <a:pt x="1728533" y="1690903"/>
                  </a:lnTo>
                  <a:lnTo>
                    <a:pt x="1728533" y="1698866"/>
                  </a:lnTo>
                  <a:lnTo>
                    <a:pt x="1731759" y="1702092"/>
                  </a:lnTo>
                  <a:lnTo>
                    <a:pt x="1739747" y="1702092"/>
                  </a:lnTo>
                  <a:lnTo>
                    <a:pt x="1742973" y="1698866"/>
                  </a:lnTo>
                  <a:lnTo>
                    <a:pt x="1742973" y="1690903"/>
                  </a:lnTo>
                  <a:lnTo>
                    <a:pt x="1739747" y="1687677"/>
                  </a:lnTo>
                  <a:close/>
                </a:path>
                <a:path w="1825625" h="1702435">
                  <a:moveTo>
                    <a:pt x="1710880" y="1687677"/>
                  </a:moveTo>
                  <a:lnTo>
                    <a:pt x="1702904" y="1687677"/>
                  </a:lnTo>
                  <a:lnTo>
                    <a:pt x="1699666" y="1690903"/>
                  </a:lnTo>
                  <a:lnTo>
                    <a:pt x="1699666" y="1698866"/>
                  </a:lnTo>
                  <a:lnTo>
                    <a:pt x="1702904" y="1702092"/>
                  </a:lnTo>
                  <a:lnTo>
                    <a:pt x="1710880" y="1702092"/>
                  </a:lnTo>
                  <a:lnTo>
                    <a:pt x="1714106" y="1698866"/>
                  </a:lnTo>
                  <a:lnTo>
                    <a:pt x="1714106" y="1690903"/>
                  </a:lnTo>
                  <a:lnTo>
                    <a:pt x="1710880" y="1687677"/>
                  </a:lnTo>
                  <a:close/>
                </a:path>
                <a:path w="1825625" h="1702435">
                  <a:moveTo>
                    <a:pt x="1682013" y="1687677"/>
                  </a:moveTo>
                  <a:lnTo>
                    <a:pt x="1674037" y="1687677"/>
                  </a:lnTo>
                  <a:lnTo>
                    <a:pt x="1670812" y="1690903"/>
                  </a:lnTo>
                  <a:lnTo>
                    <a:pt x="1670812" y="1698866"/>
                  </a:lnTo>
                  <a:lnTo>
                    <a:pt x="1674037" y="1702092"/>
                  </a:lnTo>
                  <a:lnTo>
                    <a:pt x="1682013" y="1702092"/>
                  </a:lnTo>
                  <a:lnTo>
                    <a:pt x="1685251" y="1698866"/>
                  </a:lnTo>
                  <a:lnTo>
                    <a:pt x="1685251" y="1690903"/>
                  </a:lnTo>
                  <a:lnTo>
                    <a:pt x="1682013" y="1687677"/>
                  </a:lnTo>
                  <a:close/>
                </a:path>
                <a:path w="1825625" h="1702435">
                  <a:moveTo>
                    <a:pt x="1653159" y="1687677"/>
                  </a:moveTo>
                  <a:lnTo>
                    <a:pt x="1645170" y="1687677"/>
                  </a:lnTo>
                  <a:lnTo>
                    <a:pt x="1641944" y="1690903"/>
                  </a:lnTo>
                  <a:lnTo>
                    <a:pt x="1641944" y="1698866"/>
                  </a:lnTo>
                  <a:lnTo>
                    <a:pt x="1645170" y="1702092"/>
                  </a:lnTo>
                  <a:lnTo>
                    <a:pt x="1653159" y="1702092"/>
                  </a:lnTo>
                  <a:lnTo>
                    <a:pt x="1656384" y="1698866"/>
                  </a:lnTo>
                  <a:lnTo>
                    <a:pt x="1656384" y="1690903"/>
                  </a:lnTo>
                  <a:lnTo>
                    <a:pt x="1653159" y="1687677"/>
                  </a:lnTo>
                  <a:close/>
                </a:path>
                <a:path w="1825625" h="1702435">
                  <a:moveTo>
                    <a:pt x="1624291" y="1687677"/>
                  </a:moveTo>
                  <a:lnTo>
                    <a:pt x="1616303" y="1687677"/>
                  </a:lnTo>
                  <a:lnTo>
                    <a:pt x="1613077" y="1690903"/>
                  </a:lnTo>
                  <a:lnTo>
                    <a:pt x="1613077" y="1698866"/>
                  </a:lnTo>
                  <a:lnTo>
                    <a:pt x="1616303" y="1702092"/>
                  </a:lnTo>
                  <a:lnTo>
                    <a:pt x="1624291" y="1702092"/>
                  </a:lnTo>
                  <a:lnTo>
                    <a:pt x="1627517" y="1698866"/>
                  </a:lnTo>
                  <a:lnTo>
                    <a:pt x="1627517" y="1690903"/>
                  </a:lnTo>
                  <a:lnTo>
                    <a:pt x="1624291" y="1687677"/>
                  </a:lnTo>
                  <a:close/>
                </a:path>
                <a:path w="1825625" h="1702435">
                  <a:moveTo>
                    <a:pt x="1595424" y="1687677"/>
                  </a:moveTo>
                  <a:lnTo>
                    <a:pt x="1587436" y="1687677"/>
                  </a:lnTo>
                  <a:lnTo>
                    <a:pt x="1584210" y="1690903"/>
                  </a:lnTo>
                  <a:lnTo>
                    <a:pt x="1584210" y="1698866"/>
                  </a:lnTo>
                  <a:lnTo>
                    <a:pt x="1587436" y="1702092"/>
                  </a:lnTo>
                  <a:lnTo>
                    <a:pt x="1595424" y="1702092"/>
                  </a:lnTo>
                  <a:lnTo>
                    <a:pt x="1598650" y="1698866"/>
                  </a:lnTo>
                  <a:lnTo>
                    <a:pt x="1598650" y="1690903"/>
                  </a:lnTo>
                  <a:lnTo>
                    <a:pt x="1595424" y="1687677"/>
                  </a:lnTo>
                  <a:close/>
                </a:path>
                <a:path w="1825625" h="1702435">
                  <a:moveTo>
                    <a:pt x="1566557" y="1687677"/>
                  </a:moveTo>
                  <a:lnTo>
                    <a:pt x="1558582" y="1687677"/>
                  </a:lnTo>
                  <a:lnTo>
                    <a:pt x="1555343" y="1690903"/>
                  </a:lnTo>
                  <a:lnTo>
                    <a:pt x="1555343" y="1698866"/>
                  </a:lnTo>
                  <a:lnTo>
                    <a:pt x="1558582" y="1702092"/>
                  </a:lnTo>
                  <a:lnTo>
                    <a:pt x="1566557" y="1702092"/>
                  </a:lnTo>
                  <a:lnTo>
                    <a:pt x="1569783" y="1698866"/>
                  </a:lnTo>
                  <a:lnTo>
                    <a:pt x="1569783" y="1690903"/>
                  </a:lnTo>
                  <a:lnTo>
                    <a:pt x="1566557" y="1687677"/>
                  </a:lnTo>
                  <a:close/>
                </a:path>
                <a:path w="1825625" h="1702435">
                  <a:moveTo>
                    <a:pt x="1537690" y="1687677"/>
                  </a:moveTo>
                  <a:lnTo>
                    <a:pt x="1529715" y="1687677"/>
                  </a:lnTo>
                  <a:lnTo>
                    <a:pt x="1526476" y="1690903"/>
                  </a:lnTo>
                  <a:lnTo>
                    <a:pt x="1526476" y="1698866"/>
                  </a:lnTo>
                  <a:lnTo>
                    <a:pt x="1529715" y="1702092"/>
                  </a:lnTo>
                  <a:lnTo>
                    <a:pt x="1537690" y="1702092"/>
                  </a:lnTo>
                  <a:lnTo>
                    <a:pt x="1540916" y="1698866"/>
                  </a:lnTo>
                  <a:lnTo>
                    <a:pt x="1540916" y="1690903"/>
                  </a:lnTo>
                  <a:lnTo>
                    <a:pt x="1537690" y="1687677"/>
                  </a:lnTo>
                  <a:close/>
                </a:path>
                <a:path w="1825625" h="1702435">
                  <a:moveTo>
                    <a:pt x="1508823" y="1687677"/>
                  </a:moveTo>
                  <a:lnTo>
                    <a:pt x="1500847" y="1687677"/>
                  </a:lnTo>
                  <a:lnTo>
                    <a:pt x="1497609" y="1690903"/>
                  </a:lnTo>
                  <a:lnTo>
                    <a:pt x="1497609" y="1698866"/>
                  </a:lnTo>
                  <a:lnTo>
                    <a:pt x="1500847" y="1702092"/>
                  </a:lnTo>
                  <a:lnTo>
                    <a:pt x="1508823" y="1702092"/>
                  </a:lnTo>
                  <a:lnTo>
                    <a:pt x="1512062" y="1698866"/>
                  </a:lnTo>
                  <a:lnTo>
                    <a:pt x="1512062" y="1690903"/>
                  </a:lnTo>
                  <a:lnTo>
                    <a:pt x="1508823" y="1687677"/>
                  </a:lnTo>
                  <a:close/>
                </a:path>
                <a:path w="1825625" h="1702435">
                  <a:moveTo>
                    <a:pt x="1479956" y="1687677"/>
                  </a:moveTo>
                  <a:lnTo>
                    <a:pt x="1471980" y="1687677"/>
                  </a:lnTo>
                  <a:lnTo>
                    <a:pt x="1468755" y="1690903"/>
                  </a:lnTo>
                  <a:lnTo>
                    <a:pt x="1468755" y="1698866"/>
                  </a:lnTo>
                  <a:lnTo>
                    <a:pt x="1471980" y="1702092"/>
                  </a:lnTo>
                  <a:lnTo>
                    <a:pt x="1479956" y="1702092"/>
                  </a:lnTo>
                  <a:lnTo>
                    <a:pt x="1483194" y="1698866"/>
                  </a:lnTo>
                  <a:lnTo>
                    <a:pt x="1483194" y="1690903"/>
                  </a:lnTo>
                  <a:lnTo>
                    <a:pt x="1479956" y="1687677"/>
                  </a:lnTo>
                  <a:close/>
                </a:path>
                <a:path w="1825625" h="1702435">
                  <a:moveTo>
                    <a:pt x="1451102" y="1687677"/>
                  </a:moveTo>
                  <a:lnTo>
                    <a:pt x="1443113" y="1687677"/>
                  </a:lnTo>
                  <a:lnTo>
                    <a:pt x="1439887" y="1690903"/>
                  </a:lnTo>
                  <a:lnTo>
                    <a:pt x="1439887" y="1698866"/>
                  </a:lnTo>
                  <a:lnTo>
                    <a:pt x="1443113" y="1702092"/>
                  </a:lnTo>
                  <a:lnTo>
                    <a:pt x="1451102" y="1702092"/>
                  </a:lnTo>
                  <a:lnTo>
                    <a:pt x="1454327" y="1698866"/>
                  </a:lnTo>
                  <a:lnTo>
                    <a:pt x="1454327" y="1690903"/>
                  </a:lnTo>
                  <a:lnTo>
                    <a:pt x="1451102" y="1687677"/>
                  </a:lnTo>
                  <a:close/>
                </a:path>
                <a:path w="1825625" h="1702435">
                  <a:moveTo>
                    <a:pt x="1422234" y="1687677"/>
                  </a:moveTo>
                  <a:lnTo>
                    <a:pt x="1414246" y="1687677"/>
                  </a:lnTo>
                  <a:lnTo>
                    <a:pt x="1411020" y="1690903"/>
                  </a:lnTo>
                  <a:lnTo>
                    <a:pt x="1411020" y="1698866"/>
                  </a:lnTo>
                  <a:lnTo>
                    <a:pt x="1414246" y="1702092"/>
                  </a:lnTo>
                  <a:lnTo>
                    <a:pt x="1422234" y="1702092"/>
                  </a:lnTo>
                  <a:lnTo>
                    <a:pt x="1425460" y="1698866"/>
                  </a:lnTo>
                  <a:lnTo>
                    <a:pt x="1425460" y="1690903"/>
                  </a:lnTo>
                  <a:lnTo>
                    <a:pt x="1422234" y="1687677"/>
                  </a:lnTo>
                  <a:close/>
                </a:path>
                <a:path w="1825625" h="1702435">
                  <a:moveTo>
                    <a:pt x="1393367" y="1687677"/>
                  </a:moveTo>
                  <a:lnTo>
                    <a:pt x="1385379" y="1687677"/>
                  </a:lnTo>
                  <a:lnTo>
                    <a:pt x="1382153" y="1690903"/>
                  </a:lnTo>
                  <a:lnTo>
                    <a:pt x="1382153" y="1698866"/>
                  </a:lnTo>
                  <a:lnTo>
                    <a:pt x="1385379" y="1702092"/>
                  </a:lnTo>
                  <a:lnTo>
                    <a:pt x="1393367" y="1702092"/>
                  </a:lnTo>
                  <a:lnTo>
                    <a:pt x="1396593" y="1698866"/>
                  </a:lnTo>
                  <a:lnTo>
                    <a:pt x="1396593" y="1690903"/>
                  </a:lnTo>
                  <a:lnTo>
                    <a:pt x="1393367" y="1687677"/>
                  </a:lnTo>
                  <a:close/>
                </a:path>
                <a:path w="1825625" h="1702435">
                  <a:moveTo>
                    <a:pt x="1364500" y="1687677"/>
                  </a:moveTo>
                  <a:lnTo>
                    <a:pt x="1356525" y="1687677"/>
                  </a:lnTo>
                  <a:lnTo>
                    <a:pt x="1353286" y="1690903"/>
                  </a:lnTo>
                  <a:lnTo>
                    <a:pt x="1353286" y="1698866"/>
                  </a:lnTo>
                  <a:lnTo>
                    <a:pt x="1356525" y="1702092"/>
                  </a:lnTo>
                  <a:lnTo>
                    <a:pt x="1364500" y="1702092"/>
                  </a:lnTo>
                  <a:lnTo>
                    <a:pt x="1367726" y="1698866"/>
                  </a:lnTo>
                  <a:lnTo>
                    <a:pt x="1367726" y="1690903"/>
                  </a:lnTo>
                  <a:lnTo>
                    <a:pt x="1364500" y="1687677"/>
                  </a:lnTo>
                  <a:close/>
                </a:path>
                <a:path w="1825625" h="1702435">
                  <a:moveTo>
                    <a:pt x="1335633" y="1687677"/>
                  </a:moveTo>
                  <a:lnTo>
                    <a:pt x="1327658" y="1687677"/>
                  </a:lnTo>
                  <a:lnTo>
                    <a:pt x="1324432" y="1690903"/>
                  </a:lnTo>
                  <a:lnTo>
                    <a:pt x="1324432" y="1698866"/>
                  </a:lnTo>
                  <a:lnTo>
                    <a:pt x="1327658" y="1702092"/>
                  </a:lnTo>
                  <a:lnTo>
                    <a:pt x="1335633" y="1702092"/>
                  </a:lnTo>
                  <a:lnTo>
                    <a:pt x="1338872" y="1698866"/>
                  </a:lnTo>
                  <a:lnTo>
                    <a:pt x="1338872" y="1690903"/>
                  </a:lnTo>
                  <a:lnTo>
                    <a:pt x="1335633" y="1687677"/>
                  </a:lnTo>
                  <a:close/>
                </a:path>
                <a:path w="1825625" h="1702435">
                  <a:moveTo>
                    <a:pt x="1306766" y="1687677"/>
                  </a:moveTo>
                  <a:lnTo>
                    <a:pt x="1298790" y="1687677"/>
                  </a:lnTo>
                  <a:lnTo>
                    <a:pt x="1295565" y="1690903"/>
                  </a:lnTo>
                  <a:lnTo>
                    <a:pt x="1295565" y="1698866"/>
                  </a:lnTo>
                  <a:lnTo>
                    <a:pt x="1298790" y="1702092"/>
                  </a:lnTo>
                  <a:lnTo>
                    <a:pt x="1306766" y="1702092"/>
                  </a:lnTo>
                  <a:lnTo>
                    <a:pt x="1310005" y="1698866"/>
                  </a:lnTo>
                  <a:lnTo>
                    <a:pt x="1310005" y="1690903"/>
                  </a:lnTo>
                  <a:lnTo>
                    <a:pt x="1306766" y="1687677"/>
                  </a:lnTo>
                  <a:close/>
                </a:path>
                <a:path w="1825625" h="1702435">
                  <a:moveTo>
                    <a:pt x="1277912" y="1687677"/>
                  </a:moveTo>
                  <a:lnTo>
                    <a:pt x="1269923" y="1687677"/>
                  </a:lnTo>
                  <a:lnTo>
                    <a:pt x="1266698" y="1690903"/>
                  </a:lnTo>
                  <a:lnTo>
                    <a:pt x="1266698" y="1698866"/>
                  </a:lnTo>
                  <a:lnTo>
                    <a:pt x="1269923" y="1702092"/>
                  </a:lnTo>
                  <a:lnTo>
                    <a:pt x="1277912" y="1702092"/>
                  </a:lnTo>
                  <a:lnTo>
                    <a:pt x="1281137" y="1698866"/>
                  </a:lnTo>
                  <a:lnTo>
                    <a:pt x="1281137" y="1690903"/>
                  </a:lnTo>
                  <a:lnTo>
                    <a:pt x="1277912" y="1687677"/>
                  </a:lnTo>
                  <a:close/>
                </a:path>
                <a:path w="1825625" h="1702435">
                  <a:moveTo>
                    <a:pt x="1249045" y="1687677"/>
                  </a:moveTo>
                  <a:lnTo>
                    <a:pt x="1241056" y="1687677"/>
                  </a:lnTo>
                  <a:lnTo>
                    <a:pt x="1237830" y="1690903"/>
                  </a:lnTo>
                  <a:lnTo>
                    <a:pt x="1237830" y="1698866"/>
                  </a:lnTo>
                  <a:lnTo>
                    <a:pt x="1241056" y="1702092"/>
                  </a:lnTo>
                  <a:lnTo>
                    <a:pt x="1249045" y="1702092"/>
                  </a:lnTo>
                  <a:lnTo>
                    <a:pt x="1252270" y="1698866"/>
                  </a:lnTo>
                  <a:lnTo>
                    <a:pt x="1252270" y="1690903"/>
                  </a:lnTo>
                  <a:lnTo>
                    <a:pt x="1249045" y="1687677"/>
                  </a:lnTo>
                  <a:close/>
                </a:path>
                <a:path w="1825625" h="1702435">
                  <a:moveTo>
                    <a:pt x="1220177" y="1687677"/>
                  </a:moveTo>
                  <a:lnTo>
                    <a:pt x="1212202" y="1687677"/>
                  </a:lnTo>
                  <a:lnTo>
                    <a:pt x="1208963" y="1690903"/>
                  </a:lnTo>
                  <a:lnTo>
                    <a:pt x="1208963" y="1698866"/>
                  </a:lnTo>
                  <a:lnTo>
                    <a:pt x="1212202" y="1702092"/>
                  </a:lnTo>
                  <a:lnTo>
                    <a:pt x="1220177" y="1702092"/>
                  </a:lnTo>
                  <a:lnTo>
                    <a:pt x="1223403" y="1698866"/>
                  </a:lnTo>
                  <a:lnTo>
                    <a:pt x="1223403" y="1690903"/>
                  </a:lnTo>
                  <a:lnTo>
                    <a:pt x="1220177" y="1687677"/>
                  </a:lnTo>
                  <a:close/>
                </a:path>
                <a:path w="1825625" h="1702435">
                  <a:moveTo>
                    <a:pt x="1191310" y="1687677"/>
                  </a:moveTo>
                  <a:lnTo>
                    <a:pt x="1183335" y="1687677"/>
                  </a:lnTo>
                  <a:lnTo>
                    <a:pt x="1180096" y="1690903"/>
                  </a:lnTo>
                  <a:lnTo>
                    <a:pt x="1180096" y="1698866"/>
                  </a:lnTo>
                  <a:lnTo>
                    <a:pt x="1183335" y="1702092"/>
                  </a:lnTo>
                  <a:lnTo>
                    <a:pt x="1191310" y="1702092"/>
                  </a:lnTo>
                  <a:lnTo>
                    <a:pt x="1194536" y="1698866"/>
                  </a:lnTo>
                  <a:lnTo>
                    <a:pt x="1194536" y="1690903"/>
                  </a:lnTo>
                  <a:lnTo>
                    <a:pt x="1191310" y="1687677"/>
                  </a:lnTo>
                  <a:close/>
                </a:path>
                <a:path w="1825625" h="1702435">
                  <a:moveTo>
                    <a:pt x="1162443" y="1687677"/>
                  </a:moveTo>
                  <a:lnTo>
                    <a:pt x="1154468" y="1687677"/>
                  </a:lnTo>
                  <a:lnTo>
                    <a:pt x="1151242" y="1690903"/>
                  </a:lnTo>
                  <a:lnTo>
                    <a:pt x="1151242" y="1698866"/>
                  </a:lnTo>
                  <a:lnTo>
                    <a:pt x="1154468" y="1702092"/>
                  </a:lnTo>
                  <a:lnTo>
                    <a:pt x="1162443" y="1702092"/>
                  </a:lnTo>
                  <a:lnTo>
                    <a:pt x="1165682" y="1698866"/>
                  </a:lnTo>
                  <a:lnTo>
                    <a:pt x="1165682" y="1690903"/>
                  </a:lnTo>
                  <a:lnTo>
                    <a:pt x="1162443" y="1687677"/>
                  </a:lnTo>
                  <a:close/>
                </a:path>
                <a:path w="1825625" h="1702435">
                  <a:moveTo>
                    <a:pt x="1133589" y="1687677"/>
                  </a:moveTo>
                  <a:lnTo>
                    <a:pt x="1125601" y="1687677"/>
                  </a:lnTo>
                  <a:lnTo>
                    <a:pt x="1122375" y="1690903"/>
                  </a:lnTo>
                  <a:lnTo>
                    <a:pt x="1122375" y="1698866"/>
                  </a:lnTo>
                  <a:lnTo>
                    <a:pt x="1125601" y="1702092"/>
                  </a:lnTo>
                  <a:lnTo>
                    <a:pt x="1133589" y="1702092"/>
                  </a:lnTo>
                  <a:lnTo>
                    <a:pt x="1136815" y="1698866"/>
                  </a:lnTo>
                  <a:lnTo>
                    <a:pt x="1136815" y="1690903"/>
                  </a:lnTo>
                  <a:lnTo>
                    <a:pt x="1133589" y="1687677"/>
                  </a:lnTo>
                  <a:close/>
                </a:path>
                <a:path w="1825625" h="1702435">
                  <a:moveTo>
                    <a:pt x="1104722" y="1687677"/>
                  </a:moveTo>
                  <a:lnTo>
                    <a:pt x="1096733" y="1687677"/>
                  </a:lnTo>
                  <a:lnTo>
                    <a:pt x="1093508" y="1690903"/>
                  </a:lnTo>
                  <a:lnTo>
                    <a:pt x="1093508" y="1698866"/>
                  </a:lnTo>
                  <a:lnTo>
                    <a:pt x="1096733" y="1702092"/>
                  </a:lnTo>
                  <a:lnTo>
                    <a:pt x="1104722" y="1702092"/>
                  </a:lnTo>
                  <a:lnTo>
                    <a:pt x="1107948" y="1698866"/>
                  </a:lnTo>
                  <a:lnTo>
                    <a:pt x="1107948" y="1690903"/>
                  </a:lnTo>
                  <a:lnTo>
                    <a:pt x="1104722" y="1687677"/>
                  </a:lnTo>
                  <a:close/>
                </a:path>
                <a:path w="1825625" h="1702435">
                  <a:moveTo>
                    <a:pt x="1075855" y="1687677"/>
                  </a:moveTo>
                  <a:lnTo>
                    <a:pt x="1067879" y="1687677"/>
                  </a:lnTo>
                  <a:lnTo>
                    <a:pt x="1064641" y="1690903"/>
                  </a:lnTo>
                  <a:lnTo>
                    <a:pt x="1064641" y="1698866"/>
                  </a:lnTo>
                  <a:lnTo>
                    <a:pt x="1067879" y="1702092"/>
                  </a:lnTo>
                  <a:lnTo>
                    <a:pt x="1075855" y="1702092"/>
                  </a:lnTo>
                  <a:lnTo>
                    <a:pt x="1079080" y="1698866"/>
                  </a:lnTo>
                  <a:lnTo>
                    <a:pt x="1079080" y="1690903"/>
                  </a:lnTo>
                  <a:lnTo>
                    <a:pt x="1075855" y="1687677"/>
                  </a:lnTo>
                  <a:close/>
                </a:path>
                <a:path w="1825625" h="1702435">
                  <a:moveTo>
                    <a:pt x="1046988" y="1687677"/>
                  </a:moveTo>
                  <a:lnTo>
                    <a:pt x="1039012" y="1687677"/>
                  </a:lnTo>
                  <a:lnTo>
                    <a:pt x="1035773" y="1690903"/>
                  </a:lnTo>
                  <a:lnTo>
                    <a:pt x="1035773" y="1698866"/>
                  </a:lnTo>
                  <a:lnTo>
                    <a:pt x="1039012" y="1702092"/>
                  </a:lnTo>
                  <a:lnTo>
                    <a:pt x="1046988" y="1702092"/>
                  </a:lnTo>
                  <a:lnTo>
                    <a:pt x="1050213" y="1698866"/>
                  </a:lnTo>
                  <a:lnTo>
                    <a:pt x="1050213" y="1690903"/>
                  </a:lnTo>
                  <a:lnTo>
                    <a:pt x="1046988" y="1687677"/>
                  </a:lnTo>
                  <a:close/>
                </a:path>
                <a:path w="1825625" h="1702435">
                  <a:moveTo>
                    <a:pt x="1018120" y="1687677"/>
                  </a:moveTo>
                  <a:lnTo>
                    <a:pt x="1010145" y="1687677"/>
                  </a:lnTo>
                  <a:lnTo>
                    <a:pt x="1006919" y="1690903"/>
                  </a:lnTo>
                  <a:lnTo>
                    <a:pt x="1006919" y="1698866"/>
                  </a:lnTo>
                  <a:lnTo>
                    <a:pt x="1010145" y="1702092"/>
                  </a:lnTo>
                  <a:lnTo>
                    <a:pt x="1018120" y="1702092"/>
                  </a:lnTo>
                  <a:lnTo>
                    <a:pt x="1021346" y="1698866"/>
                  </a:lnTo>
                  <a:lnTo>
                    <a:pt x="1021346" y="1690903"/>
                  </a:lnTo>
                  <a:lnTo>
                    <a:pt x="1018120" y="1687677"/>
                  </a:lnTo>
                  <a:close/>
                </a:path>
                <a:path w="1825625" h="1702435">
                  <a:moveTo>
                    <a:pt x="989253" y="1687677"/>
                  </a:moveTo>
                  <a:lnTo>
                    <a:pt x="981278" y="1687677"/>
                  </a:lnTo>
                  <a:lnTo>
                    <a:pt x="978052" y="1690903"/>
                  </a:lnTo>
                  <a:lnTo>
                    <a:pt x="978052" y="1698866"/>
                  </a:lnTo>
                  <a:lnTo>
                    <a:pt x="981278" y="1702092"/>
                  </a:lnTo>
                  <a:lnTo>
                    <a:pt x="989253" y="1702092"/>
                  </a:lnTo>
                  <a:lnTo>
                    <a:pt x="992492" y="1698866"/>
                  </a:lnTo>
                  <a:lnTo>
                    <a:pt x="992492" y="1690903"/>
                  </a:lnTo>
                  <a:lnTo>
                    <a:pt x="989253" y="1687677"/>
                  </a:lnTo>
                  <a:close/>
                </a:path>
                <a:path w="1825625" h="1702435">
                  <a:moveTo>
                    <a:pt x="960399" y="1687677"/>
                  </a:moveTo>
                  <a:lnTo>
                    <a:pt x="952411" y="1687677"/>
                  </a:lnTo>
                  <a:lnTo>
                    <a:pt x="949185" y="1690903"/>
                  </a:lnTo>
                  <a:lnTo>
                    <a:pt x="949185" y="1698866"/>
                  </a:lnTo>
                  <a:lnTo>
                    <a:pt x="952411" y="1702092"/>
                  </a:lnTo>
                  <a:lnTo>
                    <a:pt x="960399" y="1702092"/>
                  </a:lnTo>
                  <a:lnTo>
                    <a:pt x="963625" y="1698866"/>
                  </a:lnTo>
                  <a:lnTo>
                    <a:pt x="963625" y="1690903"/>
                  </a:lnTo>
                  <a:lnTo>
                    <a:pt x="960399" y="1687677"/>
                  </a:lnTo>
                  <a:close/>
                </a:path>
                <a:path w="1825625" h="1702435">
                  <a:moveTo>
                    <a:pt x="931532" y="1687677"/>
                  </a:moveTo>
                  <a:lnTo>
                    <a:pt x="923544" y="1687677"/>
                  </a:lnTo>
                  <a:lnTo>
                    <a:pt x="920318" y="1690903"/>
                  </a:lnTo>
                  <a:lnTo>
                    <a:pt x="920318" y="1698866"/>
                  </a:lnTo>
                  <a:lnTo>
                    <a:pt x="923544" y="1702092"/>
                  </a:lnTo>
                  <a:lnTo>
                    <a:pt x="931532" y="1702092"/>
                  </a:lnTo>
                  <a:lnTo>
                    <a:pt x="934758" y="1698866"/>
                  </a:lnTo>
                  <a:lnTo>
                    <a:pt x="934758" y="1690903"/>
                  </a:lnTo>
                  <a:lnTo>
                    <a:pt x="931532" y="1687677"/>
                  </a:lnTo>
                  <a:close/>
                </a:path>
                <a:path w="1825625" h="1702435">
                  <a:moveTo>
                    <a:pt x="902665" y="1687677"/>
                  </a:moveTo>
                  <a:lnTo>
                    <a:pt x="894676" y="1687677"/>
                  </a:lnTo>
                  <a:lnTo>
                    <a:pt x="891451" y="1690903"/>
                  </a:lnTo>
                  <a:lnTo>
                    <a:pt x="891451" y="1698866"/>
                  </a:lnTo>
                  <a:lnTo>
                    <a:pt x="894676" y="1702092"/>
                  </a:lnTo>
                  <a:lnTo>
                    <a:pt x="902665" y="1702092"/>
                  </a:lnTo>
                  <a:lnTo>
                    <a:pt x="905891" y="1698866"/>
                  </a:lnTo>
                  <a:lnTo>
                    <a:pt x="905891" y="1690903"/>
                  </a:lnTo>
                  <a:lnTo>
                    <a:pt x="902665" y="1687677"/>
                  </a:lnTo>
                  <a:close/>
                </a:path>
                <a:path w="1825625" h="1702435">
                  <a:moveTo>
                    <a:pt x="873798" y="1687677"/>
                  </a:moveTo>
                  <a:lnTo>
                    <a:pt x="865822" y="1687677"/>
                  </a:lnTo>
                  <a:lnTo>
                    <a:pt x="862584" y="1690903"/>
                  </a:lnTo>
                  <a:lnTo>
                    <a:pt x="862584" y="1698866"/>
                  </a:lnTo>
                  <a:lnTo>
                    <a:pt x="865822" y="1702092"/>
                  </a:lnTo>
                  <a:lnTo>
                    <a:pt x="873798" y="1702092"/>
                  </a:lnTo>
                  <a:lnTo>
                    <a:pt x="877023" y="1698866"/>
                  </a:lnTo>
                  <a:lnTo>
                    <a:pt x="877023" y="1690903"/>
                  </a:lnTo>
                  <a:lnTo>
                    <a:pt x="873798" y="1687677"/>
                  </a:lnTo>
                  <a:close/>
                </a:path>
                <a:path w="1825625" h="1702435">
                  <a:moveTo>
                    <a:pt x="844931" y="1687677"/>
                  </a:moveTo>
                  <a:lnTo>
                    <a:pt x="836955" y="1687677"/>
                  </a:lnTo>
                  <a:lnTo>
                    <a:pt x="833729" y="1690903"/>
                  </a:lnTo>
                  <a:lnTo>
                    <a:pt x="833729" y="1698866"/>
                  </a:lnTo>
                  <a:lnTo>
                    <a:pt x="836955" y="1702092"/>
                  </a:lnTo>
                  <a:lnTo>
                    <a:pt x="844931" y="1702092"/>
                  </a:lnTo>
                  <a:lnTo>
                    <a:pt x="848169" y="1698866"/>
                  </a:lnTo>
                  <a:lnTo>
                    <a:pt x="848169" y="1690903"/>
                  </a:lnTo>
                  <a:lnTo>
                    <a:pt x="844931" y="1687677"/>
                  </a:lnTo>
                  <a:close/>
                </a:path>
                <a:path w="1825625" h="1702435">
                  <a:moveTo>
                    <a:pt x="816063" y="1687677"/>
                  </a:moveTo>
                  <a:lnTo>
                    <a:pt x="808088" y="1687677"/>
                  </a:lnTo>
                  <a:lnTo>
                    <a:pt x="804862" y="1690903"/>
                  </a:lnTo>
                  <a:lnTo>
                    <a:pt x="804862" y="1698866"/>
                  </a:lnTo>
                  <a:lnTo>
                    <a:pt x="808088" y="1702092"/>
                  </a:lnTo>
                  <a:lnTo>
                    <a:pt x="816063" y="1702092"/>
                  </a:lnTo>
                  <a:lnTo>
                    <a:pt x="819302" y="1698866"/>
                  </a:lnTo>
                  <a:lnTo>
                    <a:pt x="819302" y="1690903"/>
                  </a:lnTo>
                  <a:lnTo>
                    <a:pt x="816063" y="1687677"/>
                  </a:lnTo>
                  <a:close/>
                </a:path>
                <a:path w="1825625" h="1702435">
                  <a:moveTo>
                    <a:pt x="787209" y="1687677"/>
                  </a:moveTo>
                  <a:lnTo>
                    <a:pt x="779221" y="1687677"/>
                  </a:lnTo>
                  <a:lnTo>
                    <a:pt x="775995" y="1690903"/>
                  </a:lnTo>
                  <a:lnTo>
                    <a:pt x="775995" y="1698866"/>
                  </a:lnTo>
                  <a:lnTo>
                    <a:pt x="779221" y="1702092"/>
                  </a:lnTo>
                  <a:lnTo>
                    <a:pt x="787209" y="1702092"/>
                  </a:lnTo>
                  <a:lnTo>
                    <a:pt x="790435" y="1698866"/>
                  </a:lnTo>
                  <a:lnTo>
                    <a:pt x="790435" y="1690903"/>
                  </a:lnTo>
                  <a:lnTo>
                    <a:pt x="787209" y="1687677"/>
                  </a:lnTo>
                  <a:close/>
                </a:path>
                <a:path w="1825625" h="1702435">
                  <a:moveTo>
                    <a:pt x="758342" y="1687677"/>
                  </a:moveTo>
                  <a:lnTo>
                    <a:pt x="750354" y="1687677"/>
                  </a:lnTo>
                  <a:lnTo>
                    <a:pt x="747128" y="1690903"/>
                  </a:lnTo>
                  <a:lnTo>
                    <a:pt x="747128" y="1698866"/>
                  </a:lnTo>
                  <a:lnTo>
                    <a:pt x="750354" y="1702092"/>
                  </a:lnTo>
                  <a:lnTo>
                    <a:pt x="758342" y="1702092"/>
                  </a:lnTo>
                  <a:lnTo>
                    <a:pt x="761568" y="1698866"/>
                  </a:lnTo>
                  <a:lnTo>
                    <a:pt x="761568" y="1690903"/>
                  </a:lnTo>
                  <a:lnTo>
                    <a:pt x="758342" y="1687677"/>
                  </a:lnTo>
                  <a:close/>
                </a:path>
                <a:path w="1825625" h="1702435">
                  <a:moveTo>
                    <a:pt x="729475" y="1687677"/>
                  </a:moveTo>
                  <a:lnTo>
                    <a:pt x="721487" y="1687677"/>
                  </a:lnTo>
                  <a:lnTo>
                    <a:pt x="718261" y="1690903"/>
                  </a:lnTo>
                  <a:lnTo>
                    <a:pt x="718261" y="1698866"/>
                  </a:lnTo>
                  <a:lnTo>
                    <a:pt x="721487" y="1702092"/>
                  </a:lnTo>
                  <a:lnTo>
                    <a:pt x="729475" y="1702092"/>
                  </a:lnTo>
                  <a:lnTo>
                    <a:pt x="732701" y="1698866"/>
                  </a:lnTo>
                  <a:lnTo>
                    <a:pt x="732701" y="1690903"/>
                  </a:lnTo>
                  <a:lnTo>
                    <a:pt x="729475" y="1687677"/>
                  </a:lnTo>
                  <a:close/>
                </a:path>
                <a:path w="1825625" h="1702435">
                  <a:moveTo>
                    <a:pt x="700608" y="1687677"/>
                  </a:moveTo>
                  <a:lnTo>
                    <a:pt x="692632" y="1687677"/>
                  </a:lnTo>
                  <a:lnTo>
                    <a:pt x="689394" y="1690903"/>
                  </a:lnTo>
                  <a:lnTo>
                    <a:pt x="689394" y="1698866"/>
                  </a:lnTo>
                  <a:lnTo>
                    <a:pt x="692632" y="1702092"/>
                  </a:lnTo>
                  <a:lnTo>
                    <a:pt x="700608" y="1702092"/>
                  </a:lnTo>
                  <a:lnTo>
                    <a:pt x="703834" y="1698866"/>
                  </a:lnTo>
                  <a:lnTo>
                    <a:pt x="703834" y="1690903"/>
                  </a:lnTo>
                  <a:lnTo>
                    <a:pt x="700608" y="1687677"/>
                  </a:lnTo>
                  <a:close/>
                </a:path>
                <a:path w="1825625" h="1702435">
                  <a:moveTo>
                    <a:pt x="671741" y="1687677"/>
                  </a:moveTo>
                  <a:lnTo>
                    <a:pt x="663765" y="1687677"/>
                  </a:lnTo>
                  <a:lnTo>
                    <a:pt x="660539" y="1690903"/>
                  </a:lnTo>
                  <a:lnTo>
                    <a:pt x="660539" y="1698866"/>
                  </a:lnTo>
                  <a:lnTo>
                    <a:pt x="663765" y="1702092"/>
                  </a:lnTo>
                  <a:lnTo>
                    <a:pt x="671741" y="1702092"/>
                  </a:lnTo>
                  <a:lnTo>
                    <a:pt x="674979" y="1698866"/>
                  </a:lnTo>
                  <a:lnTo>
                    <a:pt x="674979" y="1690903"/>
                  </a:lnTo>
                  <a:lnTo>
                    <a:pt x="671741" y="1687677"/>
                  </a:lnTo>
                  <a:close/>
                </a:path>
                <a:path w="1825625" h="1702435">
                  <a:moveTo>
                    <a:pt x="642886" y="1687677"/>
                  </a:moveTo>
                  <a:lnTo>
                    <a:pt x="634898" y="1687677"/>
                  </a:lnTo>
                  <a:lnTo>
                    <a:pt x="631672" y="1690903"/>
                  </a:lnTo>
                  <a:lnTo>
                    <a:pt x="631672" y="1698866"/>
                  </a:lnTo>
                  <a:lnTo>
                    <a:pt x="634898" y="1702092"/>
                  </a:lnTo>
                  <a:lnTo>
                    <a:pt x="642886" y="1702092"/>
                  </a:lnTo>
                  <a:lnTo>
                    <a:pt x="646112" y="1698866"/>
                  </a:lnTo>
                  <a:lnTo>
                    <a:pt x="646112" y="1690903"/>
                  </a:lnTo>
                  <a:lnTo>
                    <a:pt x="642886" y="1687677"/>
                  </a:lnTo>
                  <a:close/>
                </a:path>
                <a:path w="1825625" h="1702435">
                  <a:moveTo>
                    <a:pt x="614019" y="1687677"/>
                  </a:moveTo>
                  <a:lnTo>
                    <a:pt x="606031" y="1687677"/>
                  </a:lnTo>
                  <a:lnTo>
                    <a:pt x="602805" y="1690903"/>
                  </a:lnTo>
                  <a:lnTo>
                    <a:pt x="602805" y="1698866"/>
                  </a:lnTo>
                  <a:lnTo>
                    <a:pt x="606031" y="1702092"/>
                  </a:lnTo>
                  <a:lnTo>
                    <a:pt x="614019" y="1702092"/>
                  </a:lnTo>
                  <a:lnTo>
                    <a:pt x="617245" y="1698866"/>
                  </a:lnTo>
                  <a:lnTo>
                    <a:pt x="617245" y="1690903"/>
                  </a:lnTo>
                  <a:lnTo>
                    <a:pt x="614019" y="1687677"/>
                  </a:lnTo>
                  <a:close/>
                </a:path>
                <a:path w="1825625" h="1702435">
                  <a:moveTo>
                    <a:pt x="585152" y="1687677"/>
                  </a:moveTo>
                  <a:lnTo>
                    <a:pt x="577164" y="1687677"/>
                  </a:lnTo>
                  <a:lnTo>
                    <a:pt x="573938" y="1690903"/>
                  </a:lnTo>
                  <a:lnTo>
                    <a:pt x="573938" y="1698866"/>
                  </a:lnTo>
                  <a:lnTo>
                    <a:pt x="577164" y="1702092"/>
                  </a:lnTo>
                  <a:lnTo>
                    <a:pt x="585152" y="1702092"/>
                  </a:lnTo>
                  <a:lnTo>
                    <a:pt x="588378" y="1698866"/>
                  </a:lnTo>
                  <a:lnTo>
                    <a:pt x="588378" y="1690903"/>
                  </a:lnTo>
                  <a:lnTo>
                    <a:pt x="585152" y="1687677"/>
                  </a:lnTo>
                  <a:close/>
                </a:path>
                <a:path w="1825625" h="1702435">
                  <a:moveTo>
                    <a:pt x="556285" y="1687677"/>
                  </a:moveTo>
                  <a:lnTo>
                    <a:pt x="548309" y="1687677"/>
                  </a:lnTo>
                  <a:lnTo>
                    <a:pt x="545071" y="1690903"/>
                  </a:lnTo>
                  <a:lnTo>
                    <a:pt x="545071" y="1698866"/>
                  </a:lnTo>
                  <a:lnTo>
                    <a:pt x="548309" y="1702092"/>
                  </a:lnTo>
                  <a:lnTo>
                    <a:pt x="556285" y="1702092"/>
                  </a:lnTo>
                  <a:lnTo>
                    <a:pt x="559511" y="1698866"/>
                  </a:lnTo>
                  <a:lnTo>
                    <a:pt x="559511" y="1690903"/>
                  </a:lnTo>
                  <a:lnTo>
                    <a:pt x="556285" y="1687677"/>
                  </a:lnTo>
                  <a:close/>
                </a:path>
                <a:path w="1825625" h="1702435">
                  <a:moveTo>
                    <a:pt x="527418" y="1687677"/>
                  </a:moveTo>
                  <a:lnTo>
                    <a:pt x="519442" y="1687677"/>
                  </a:lnTo>
                  <a:lnTo>
                    <a:pt x="516216" y="1690903"/>
                  </a:lnTo>
                  <a:lnTo>
                    <a:pt x="516216" y="1698866"/>
                  </a:lnTo>
                  <a:lnTo>
                    <a:pt x="519442" y="1702092"/>
                  </a:lnTo>
                  <a:lnTo>
                    <a:pt x="527418" y="1702092"/>
                  </a:lnTo>
                  <a:lnTo>
                    <a:pt x="530644" y="1698866"/>
                  </a:lnTo>
                  <a:lnTo>
                    <a:pt x="530644" y="1690903"/>
                  </a:lnTo>
                  <a:lnTo>
                    <a:pt x="527418" y="1687677"/>
                  </a:lnTo>
                  <a:close/>
                </a:path>
                <a:path w="1825625" h="1702435">
                  <a:moveTo>
                    <a:pt x="498551" y="1687677"/>
                  </a:moveTo>
                  <a:lnTo>
                    <a:pt x="490575" y="1687677"/>
                  </a:lnTo>
                  <a:lnTo>
                    <a:pt x="487349" y="1690903"/>
                  </a:lnTo>
                  <a:lnTo>
                    <a:pt x="487349" y="1698866"/>
                  </a:lnTo>
                  <a:lnTo>
                    <a:pt x="490575" y="1702092"/>
                  </a:lnTo>
                  <a:lnTo>
                    <a:pt x="498551" y="1702092"/>
                  </a:lnTo>
                  <a:lnTo>
                    <a:pt x="501789" y="1698866"/>
                  </a:lnTo>
                  <a:lnTo>
                    <a:pt x="501789" y="1690903"/>
                  </a:lnTo>
                  <a:lnTo>
                    <a:pt x="498551" y="1687677"/>
                  </a:lnTo>
                  <a:close/>
                </a:path>
                <a:path w="1825625" h="1702435">
                  <a:moveTo>
                    <a:pt x="469696" y="1687677"/>
                  </a:moveTo>
                  <a:lnTo>
                    <a:pt x="461708" y="1687677"/>
                  </a:lnTo>
                  <a:lnTo>
                    <a:pt x="458482" y="1690903"/>
                  </a:lnTo>
                  <a:lnTo>
                    <a:pt x="458482" y="1698866"/>
                  </a:lnTo>
                  <a:lnTo>
                    <a:pt x="461708" y="1702092"/>
                  </a:lnTo>
                  <a:lnTo>
                    <a:pt x="469696" y="1702092"/>
                  </a:lnTo>
                  <a:lnTo>
                    <a:pt x="472922" y="1698866"/>
                  </a:lnTo>
                  <a:lnTo>
                    <a:pt x="472922" y="1690903"/>
                  </a:lnTo>
                  <a:lnTo>
                    <a:pt x="469696" y="1687677"/>
                  </a:lnTo>
                  <a:close/>
                </a:path>
                <a:path w="1825625" h="1702435">
                  <a:moveTo>
                    <a:pt x="440829" y="1687677"/>
                  </a:moveTo>
                  <a:lnTo>
                    <a:pt x="432841" y="1687677"/>
                  </a:lnTo>
                  <a:lnTo>
                    <a:pt x="429615" y="1690903"/>
                  </a:lnTo>
                  <a:lnTo>
                    <a:pt x="429615" y="1698866"/>
                  </a:lnTo>
                  <a:lnTo>
                    <a:pt x="432841" y="1702092"/>
                  </a:lnTo>
                  <a:lnTo>
                    <a:pt x="440829" y="1702092"/>
                  </a:lnTo>
                  <a:lnTo>
                    <a:pt x="444055" y="1698866"/>
                  </a:lnTo>
                  <a:lnTo>
                    <a:pt x="444055" y="1690903"/>
                  </a:lnTo>
                  <a:lnTo>
                    <a:pt x="440829" y="1687677"/>
                  </a:lnTo>
                  <a:close/>
                </a:path>
                <a:path w="1825625" h="1702435">
                  <a:moveTo>
                    <a:pt x="411962" y="1687677"/>
                  </a:moveTo>
                  <a:lnTo>
                    <a:pt x="403974" y="1687677"/>
                  </a:lnTo>
                  <a:lnTo>
                    <a:pt x="400748" y="1690903"/>
                  </a:lnTo>
                  <a:lnTo>
                    <a:pt x="400748" y="1698866"/>
                  </a:lnTo>
                  <a:lnTo>
                    <a:pt x="403974" y="1702092"/>
                  </a:lnTo>
                  <a:lnTo>
                    <a:pt x="411962" y="1702092"/>
                  </a:lnTo>
                  <a:lnTo>
                    <a:pt x="415188" y="1698866"/>
                  </a:lnTo>
                  <a:lnTo>
                    <a:pt x="415188" y="1690903"/>
                  </a:lnTo>
                  <a:lnTo>
                    <a:pt x="411962" y="1687677"/>
                  </a:lnTo>
                  <a:close/>
                </a:path>
                <a:path w="1825625" h="1702435">
                  <a:moveTo>
                    <a:pt x="383095" y="1687677"/>
                  </a:moveTo>
                  <a:lnTo>
                    <a:pt x="375119" y="1687677"/>
                  </a:lnTo>
                  <a:lnTo>
                    <a:pt x="371881" y="1690903"/>
                  </a:lnTo>
                  <a:lnTo>
                    <a:pt x="371881" y="1698866"/>
                  </a:lnTo>
                  <a:lnTo>
                    <a:pt x="375119" y="1702092"/>
                  </a:lnTo>
                  <a:lnTo>
                    <a:pt x="383095" y="1702092"/>
                  </a:lnTo>
                  <a:lnTo>
                    <a:pt x="386321" y="1698866"/>
                  </a:lnTo>
                  <a:lnTo>
                    <a:pt x="386321" y="1690903"/>
                  </a:lnTo>
                  <a:lnTo>
                    <a:pt x="383095" y="1687677"/>
                  </a:lnTo>
                  <a:close/>
                </a:path>
                <a:path w="1825625" h="1702435">
                  <a:moveTo>
                    <a:pt x="354228" y="1687677"/>
                  </a:moveTo>
                  <a:lnTo>
                    <a:pt x="346252" y="1687677"/>
                  </a:lnTo>
                  <a:lnTo>
                    <a:pt x="343027" y="1690903"/>
                  </a:lnTo>
                  <a:lnTo>
                    <a:pt x="343027" y="1698866"/>
                  </a:lnTo>
                  <a:lnTo>
                    <a:pt x="346252" y="1702092"/>
                  </a:lnTo>
                  <a:lnTo>
                    <a:pt x="354228" y="1702092"/>
                  </a:lnTo>
                  <a:lnTo>
                    <a:pt x="357466" y="1698866"/>
                  </a:lnTo>
                  <a:lnTo>
                    <a:pt x="357466" y="1690903"/>
                  </a:lnTo>
                  <a:lnTo>
                    <a:pt x="354228" y="1687677"/>
                  </a:lnTo>
                  <a:close/>
                </a:path>
                <a:path w="1825625" h="1702435">
                  <a:moveTo>
                    <a:pt x="325361" y="1687677"/>
                  </a:moveTo>
                  <a:lnTo>
                    <a:pt x="317385" y="1687677"/>
                  </a:lnTo>
                  <a:lnTo>
                    <a:pt x="314159" y="1690903"/>
                  </a:lnTo>
                  <a:lnTo>
                    <a:pt x="314159" y="1698866"/>
                  </a:lnTo>
                  <a:lnTo>
                    <a:pt x="317385" y="1702092"/>
                  </a:lnTo>
                  <a:lnTo>
                    <a:pt x="325361" y="1702092"/>
                  </a:lnTo>
                  <a:lnTo>
                    <a:pt x="328599" y="1698866"/>
                  </a:lnTo>
                  <a:lnTo>
                    <a:pt x="328599" y="1690903"/>
                  </a:lnTo>
                  <a:lnTo>
                    <a:pt x="325361" y="1687677"/>
                  </a:lnTo>
                  <a:close/>
                </a:path>
                <a:path w="1825625" h="1702435">
                  <a:moveTo>
                    <a:pt x="296506" y="1687677"/>
                  </a:moveTo>
                  <a:lnTo>
                    <a:pt x="288518" y="1687677"/>
                  </a:lnTo>
                  <a:lnTo>
                    <a:pt x="285292" y="1690903"/>
                  </a:lnTo>
                  <a:lnTo>
                    <a:pt x="285292" y="1698866"/>
                  </a:lnTo>
                  <a:lnTo>
                    <a:pt x="288518" y="1702092"/>
                  </a:lnTo>
                  <a:lnTo>
                    <a:pt x="296506" y="1702092"/>
                  </a:lnTo>
                  <a:lnTo>
                    <a:pt x="299732" y="1698866"/>
                  </a:lnTo>
                  <a:lnTo>
                    <a:pt x="299732" y="1690903"/>
                  </a:lnTo>
                  <a:lnTo>
                    <a:pt x="296506" y="1687677"/>
                  </a:lnTo>
                  <a:close/>
                </a:path>
                <a:path w="1825625" h="1702435">
                  <a:moveTo>
                    <a:pt x="267639" y="1687677"/>
                  </a:moveTo>
                  <a:lnTo>
                    <a:pt x="259651" y="1687677"/>
                  </a:lnTo>
                  <a:lnTo>
                    <a:pt x="256425" y="1690903"/>
                  </a:lnTo>
                  <a:lnTo>
                    <a:pt x="256425" y="1698866"/>
                  </a:lnTo>
                  <a:lnTo>
                    <a:pt x="259651" y="1702092"/>
                  </a:lnTo>
                  <a:lnTo>
                    <a:pt x="267639" y="1702092"/>
                  </a:lnTo>
                  <a:lnTo>
                    <a:pt x="270865" y="1698866"/>
                  </a:lnTo>
                  <a:lnTo>
                    <a:pt x="270865" y="1690903"/>
                  </a:lnTo>
                  <a:lnTo>
                    <a:pt x="267639" y="1687677"/>
                  </a:lnTo>
                  <a:close/>
                </a:path>
                <a:path w="1825625" h="1702435">
                  <a:moveTo>
                    <a:pt x="238772" y="1687677"/>
                  </a:moveTo>
                  <a:lnTo>
                    <a:pt x="230797" y="1687677"/>
                  </a:lnTo>
                  <a:lnTo>
                    <a:pt x="227558" y="1690903"/>
                  </a:lnTo>
                  <a:lnTo>
                    <a:pt x="227558" y="1698866"/>
                  </a:lnTo>
                  <a:lnTo>
                    <a:pt x="230797" y="1702092"/>
                  </a:lnTo>
                  <a:lnTo>
                    <a:pt x="238772" y="1702092"/>
                  </a:lnTo>
                  <a:lnTo>
                    <a:pt x="241998" y="1698866"/>
                  </a:lnTo>
                  <a:lnTo>
                    <a:pt x="241998" y="1690903"/>
                  </a:lnTo>
                  <a:lnTo>
                    <a:pt x="238772" y="1687677"/>
                  </a:lnTo>
                  <a:close/>
                </a:path>
                <a:path w="1825625" h="1702435">
                  <a:moveTo>
                    <a:pt x="209905" y="1687677"/>
                  </a:moveTo>
                  <a:lnTo>
                    <a:pt x="201930" y="1687677"/>
                  </a:lnTo>
                  <a:lnTo>
                    <a:pt x="198691" y="1690903"/>
                  </a:lnTo>
                  <a:lnTo>
                    <a:pt x="198691" y="1698866"/>
                  </a:lnTo>
                  <a:lnTo>
                    <a:pt x="201930" y="1702092"/>
                  </a:lnTo>
                  <a:lnTo>
                    <a:pt x="209905" y="1702092"/>
                  </a:lnTo>
                  <a:lnTo>
                    <a:pt x="213131" y="1698866"/>
                  </a:lnTo>
                  <a:lnTo>
                    <a:pt x="213131" y="1690903"/>
                  </a:lnTo>
                  <a:lnTo>
                    <a:pt x="209905" y="1687677"/>
                  </a:lnTo>
                  <a:close/>
                </a:path>
                <a:path w="1825625" h="1702435">
                  <a:moveTo>
                    <a:pt x="181038" y="1687677"/>
                  </a:moveTo>
                  <a:lnTo>
                    <a:pt x="173062" y="1687677"/>
                  </a:lnTo>
                  <a:lnTo>
                    <a:pt x="169837" y="1690903"/>
                  </a:lnTo>
                  <a:lnTo>
                    <a:pt x="169837" y="1698866"/>
                  </a:lnTo>
                  <a:lnTo>
                    <a:pt x="173062" y="1702092"/>
                  </a:lnTo>
                  <a:lnTo>
                    <a:pt x="181038" y="1702092"/>
                  </a:lnTo>
                  <a:lnTo>
                    <a:pt x="184277" y="1698866"/>
                  </a:lnTo>
                  <a:lnTo>
                    <a:pt x="184277" y="1690903"/>
                  </a:lnTo>
                  <a:lnTo>
                    <a:pt x="181038" y="1687677"/>
                  </a:lnTo>
                  <a:close/>
                </a:path>
                <a:path w="1825625" h="1702435">
                  <a:moveTo>
                    <a:pt x="152184" y="1687677"/>
                  </a:moveTo>
                  <a:lnTo>
                    <a:pt x="144195" y="1687677"/>
                  </a:lnTo>
                  <a:lnTo>
                    <a:pt x="140970" y="1690903"/>
                  </a:lnTo>
                  <a:lnTo>
                    <a:pt x="140970" y="1698866"/>
                  </a:lnTo>
                  <a:lnTo>
                    <a:pt x="144195" y="1702092"/>
                  </a:lnTo>
                  <a:lnTo>
                    <a:pt x="152184" y="1702092"/>
                  </a:lnTo>
                  <a:lnTo>
                    <a:pt x="155409" y="1698866"/>
                  </a:lnTo>
                  <a:lnTo>
                    <a:pt x="155409" y="1690903"/>
                  </a:lnTo>
                  <a:lnTo>
                    <a:pt x="152184" y="1687677"/>
                  </a:lnTo>
                  <a:close/>
                </a:path>
                <a:path w="1825625" h="1702435">
                  <a:moveTo>
                    <a:pt x="123317" y="1687677"/>
                  </a:moveTo>
                  <a:lnTo>
                    <a:pt x="115328" y="1687677"/>
                  </a:lnTo>
                  <a:lnTo>
                    <a:pt x="112102" y="1690903"/>
                  </a:lnTo>
                  <a:lnTo>
                    <a:pt x="112102" y="1698866"/>
                  </a:lnTo>
                  <a:lnTo>
                    <a:pt x="115328" y="1702092"/>
                  </a:lnTo>
                  <a:lnTo>
                    <a:pt x="123317" y="1702092"/>
                  </a:lnTo>
                  <a:lnTo>
                    <a:pt x="126542" y="1698866"/>
                  </a:lnTo>
                  <a:lnTo>
                    <a:pt x="126542" y="1690903"/>
                  </a:lnTo>
                  <a:lnTo>
                    <a:pt x="123317" y="1687677"/>
                  </a:lnTo>
                  <a:close/>
                </a:path>
                <a:path w="1825625" h="1702435">
                  <a:moveTo>
                    <a:pt x="94449" y="1687677"/>
                  </a:moveTo>
                  <a:lnTo>
                    <a:pt x="86461" y="1687677"/>
                  </a:lnTo>
                  <a:lnTo>
                    <a:pt x="83235" y="1690903"/>
                  </a:lnTo>
                  <a:lnTo>
                    <a:pt x="83235" y="1698866"/>
                  </a:lnTo>
                  <a:lnTo>
                    <a:pt x="86461" y="1702092"/>
                  </a:lnTo>
                  <a:lnTo>
                    <a:pt x="94449" y="1702092"/>
                  </a:lnTo>
                  <a:lnTo>
                    <a:pt x="97675" y="1698866"/>
                  </a:lnTo>
                  <a:lnTo>
                    <a:pt x="97675" y="1690903"/>
                  </a:lnTo>
                  <a:lnTo>
                    <a:pt x="94449" y="1687677"/>
                  </a:lnTo>
                  <a:close/>
                </a:path>
                <a:path w="1825625" h="1702435">
                  <a:moveTo>
                    <a:pt x="59258" y="1685442"/>
                  </a:moveTo>
                  <a:lnTo>
                    <a:pt x="55460" y="1687969"/>
                  </a:lnTo>
                  <a:lnTo>
                    <a:pt x="53886" y="1695780"/>
                  </a:lnTo>
                  <a:lnTo>
                    <a:pt x="56413" y="1699577"/>
                  </a:lnTo>
                  <a:lnTo>
                    <a:pt x="64249" y="1701152"/>
                  </a:lnTo>
                  <a:lnTo>
                    <a:pt x="68046" y="1698612"/>
                  </a:lnTo>
                  <a:lnTo>
                    <a:pt x="69608" y="1690814"/>
                  </a:lnTo>
                  <a:lnTo>
                    <a:pt x="67081" y="1687004"/>
                  </a:lnTo>
                  <a:lnTo>
                    <a:pt x="59258" y="1685442"/>
                  </a:lnTo>
                  <a:close/>
                </a:path>
                <a:path w="1825625" h="1702435">
                  <a:moveTo>
                    <a:pt x="36029" y="1674977"/>
                  </a:moveTo>
                  <a:lnTo>
                    <a:pt x="31546" y="1675853"/>
                  </a:lnTo>
                  <a:lnTo>
                    <a:pt x="27089" y="1682445"/>
                  </a:lnTo>
                  <a:lnTo>
                    <a:pt x="27952" y="1686928"/>
                  </a:lnTo>
                  <a:lnTo>
                    <a:pt x="34556" y="1691398"/>
                  </a:lnTo>
                  <a:lnTo>
                    <a:pt x="39039" y="1690535"/>
                  </a:lnTo>
                  <a:lnTo>
                    <a:pt x="43510" y="1683931"/>
                  </a:lnTo>
                  <a:lnTo>
                    <a:pt x="42646" y="1679447"/>
                  </a:lnTo>
                  <a:lnTo>
                    <a:pt x="36029" y="1674977"/>
                  </a:lnTo>
                  <a:close/>
                </a:path>
                <a:path w="1825625" h="1702435">
                  <a:moveTo>
                    <a:pt x="15252" y="1654213"/>
                  </a:moveTo>
                  <a:lnTo>
                    <a:pt x="8648" y="1658683"/>
                  </a:lnTo>
                  <a:lnTo>
                    <a:pt x="7785" y="1663153"/>
                  </a:lnTo>
                  <a:lnTo>
                    <a:pt x="12255" y="1669770"/>
                  </a:lnTo>
                  <a:lnTo>
                    <a:pt x="16738" y="1670634"/>
                  </a:lnTo>
                  <a:lnTo>
                    <a:pt x="23342" y="1666176"/>
                  </a:lnTo>
                  <a:lnTo>
                    <a:pt x="24206" y="1661693"/>
                  </a:lnTo>
                  <a:lnTo>
                    <a:pt x="19735" y="1655076"/>
                  </a:lnTo>
                  <a:lnTo>
                    <a:pt x="15252" y="1654213"/>
                  </a:lnTo>
                  <a:close/>
                </a:path>
                <a:path w="1825625" h="1702435">
                  <a:moveTo>
                    <a:pt x="10350" y="1627289"/>
                  </a:moveTo>
                  <a:lnTo>
                    <a:pt x="2540" y="1628863"/>
                  </a:lnTo>
                  <a:lnTo>
                    <a:pt x="0" y="1632661"/>
                  </a:lnTo>
                  <a:lnTo>
                    <a:pt x="1574" y="1640484"/>
                  </a:lnTo>
                  <a:lnTo>
                    <a:pt x="5384" y="1643011"/>
                  </a:lnTo>
                  <a:lnTo>
                    <a:pt x="13195" y="1641449"/>
                  </a:lnTo>
                  <a:lnTo>
                    <a:pt x="15722" y="1637639"/>
                  </a:lnTo>
                  <a:lnTo>
                    <a:pt x="14147" y="1629816"/>
                  </a:lnTo>
                  <a:lnTo>
                    <a:pt x="10350" y="162728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3868420" y="3959443"/>
            <a:ext cx="216535" cy="1406525"/>
          </a:xfrm>
          <a:prstGeom prst="rect">
            <a:avLst/>
          </a:prstGeom>
          <a:solidFill>
            <a:srgbClr val="F2F2F2"/>
          </a:solidFill>
          <a:ln w="14425">
            <a:solidFill>
              <a:srgbClr val="000000"/>
            </a:solidFill>
          </a:ln>
        </p:spPr>
        <p:txBody>
          <a:bodyPr vert="vert270" wrap="square" lIns="0" tIns="3556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0"/>
              </a:spcBef>
            </a:pPr>
            <a:r>
              <a:rPr sz="1000" b="1" spc="10" dirty="0">
                <a:latin typeface="Arial"/>
                <a:cs typeface="Arial"/>
              </a:rPr>
              <a:t>Global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Buffer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77589" y="4019715"/>
            <a:ext cx="248259" cy="66941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4330026" y="3959453"/>
            <a:ext cx="28130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89" name="object 8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04105" y="4019715"/>
            <a:ext cx="165569" cy="66941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4770005" y="3959453"/>
            <a:ext cx="28892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664365" y="3959453"/>
            <a:ext cx="28130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2" name="object 9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51297" y="4019715"/>
            <a:ext cx="165569" cy="66941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5217185" y="3959453"/>
            <a:ext cx="28892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77589" y="4423473"/>
            <a:ext cx="248259" cy="6694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4330026" y="4370425"/>
            <a:ext cx="28130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6" name="object 9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04105" y="4423473"/>
            <a:ext cx="165569" cy="66941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770005" y="4370425"/>
            <a:ext cx="28892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664365" y="4370425"/>
            <a:ext cx="28130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9" name="object 9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51297" y="4423473"/>
            <a:ext cx="165569" cy="66941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5217185" y="4370425"/>
            <a:ext cx="28892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77589" y="4834445"/>
            <a:ext cx="248259" cy="66941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4330026" y="4774184"/>
            <a:ext cx="28130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604105" y="4834445"/>
            <a:ext cx="165569" cy="66941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4770005" y="4774184"/>
            <a:ext cx="28892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664365" y="4774184"/>
            <a:ext cx="28130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51297" y="4834445"/>
            <a:ext cx="165569" cy="66941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5217185" y="4774184"/>
            <a:ext cx="288925" cy="18796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077589" y="5238216"/>
            <a:ext cx="248259" cy="66928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4330026" y="5185155"/>
            <a:ext cx="28130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04105" y="5238216"/>
            <a:ext cx="165569" cy="66928"/>
          </a:xfrm>
          <a:prstGeom prst="rect">
            <a:avLst/>
          </a:prstGeom>
        </p:spPr>
      </p:pic>
      <p:sp>
        <p:nvSpPr>
          <p:cNvPr id="111" name="object 111"/>
          <p:cNvSpPr txBox="1"/>
          <p:nvPr/>
        </p:nvSpPr>
        <p:spPr>
          <a:xfrm>
            <a:off x="4770005" y="5185155"/>
            <a:ext cx="28892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664365" y="5185155"/>
            <a:ext cx="28130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051297" y="5238216"/>
            <a:ext cx="165569" cy="66928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5217185" y="5185155"/>
            <a:ext cx="288925" cy="180340"/>
          </a:xfrm>
          <a:prstGeom prst="rect">
            <a:avLst/>
          </a:prstGeom>
          <a:solidFill>
            <a:srgbClr val="F2F2F2"/>
          </a:solidFill>
          <a:ln w="14421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35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498477" y="3755923"/>
            <a:ext cx="2821305" cy="1696085"/>
            <a:chOff x="5498477" y="3755923"/>
            <a:chExt cx="2821305" cy="1696085"/>
          </a:xfrm>
        </p:grpSpPr>
        <p:pic>
          <p:nvPicPr>
            <p:cNvPr id="116" name="object 11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8477" y="4019715"/>
              <a:ext cx="165569" cy="6694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8477" y="4423473"/>
              <a:ext cx="165569" cy="6694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8477" y="4834445"/>
              <a:ext cx="165569" cy="6694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98477" y="5238216"/>
              <a:ext cx="165569" cy="6692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69788" y="3755923"/>
              <a:ext cx="2149714" cy="1696008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6210344" y="4246512"/>
            <a:ext cx="170815" cy="84455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b="1" spc="5" dirty="0">
                <a:latin typeface="Arial"/>
                <a:cs typeface="Arial"/>
              </a:rPr>
              <a:t>Global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Buffer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678155" y="3966442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122096" y="3966442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09978" y="3966442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566037" y="3966442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678155" y="4375949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22096" y="4375949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009978" y="4375949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7566037" y="4375949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678155" y="4778273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122096" y="4778273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8009978" y="4778273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566037" y="4778273"/>
            <a:ext cx="1987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495486" y="3755923"/>
            <a:ext cx="2142528" cy="1696008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8533538" y="4246512"/>
            <a:ext cx="170180" cy="84455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b="1" spc="5" dirty="0">
                <a:latin typeface="Arial"/>
                <a:cs typeface="Arial"/>
              </a:rPr>
              <a:t>Global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Buffer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8999778" y="3966442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9442233" y="3966442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0327157" y="3966442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9884689" y="3966442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999778" y="4375949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442233" y="4375949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0327157" y="4375949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884689" y="4375949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999778" y="4778273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442233" y="4778273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0327157" y="4778273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884689" y="4778273"/>
            <a:ext cx="19812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1542694" y="3302889"/>
            <a:ext cx="9091295" cy="312420"/>
          </a:xfrm>
          <a:custGeom>
            <a:avLst/>
            <a:gdLst/>
            <a:ahLst/>
            <a:cxnLst/>
            <a:rect l="l" t="t" r="r" b="b"/>
            <a:pathLst>
              <a:path w="9091295" h="312420">
                <a:moveTo>
                  <a:pt x="198780" y="13792"/>
                </a:moveTo>
                <a:lnTo>
                  <a:pt x="0" y="163372"/>
                </a:lnTo>
                <a:lnTo>
                  <a:pt x="199250" y="312318"/>
                </a:lnTo>
                <a:lnTo>
                  <a:pt x="199093" y="212890"/>
                </a:lnTo>
                <a:lnTo>
                  <a:pt x="149352" y="212890"/>
                </a:lnTo>
                <a:lnTo>
                  <a:pt x="129976" y="209008"/>
                </a:lnTo>
                <a:lnTo>
                  <a:pt x="114142" y="198370"/>
                </a:lnTo>
                <a:lnTo>
                  <a:pt x="103455" y="182575"/>
                </a:lnTo>
                <a:lnTo>
                  <a:pt x="99517" y="163220"/>
                </a:lnTo>
                <a:lnTo>
                  <a:pt x="103393" y="143844"/>
                </a:lnTo>
                <a:lnTo>
                  <a:pt x="114031" y="128011"/>
                </a:lnTo>
                <a:lnTo>
                  <a:pt x="129829" y="117323"/>
                </a:lnTo>
                <a:lnTo>
                  <a:pt x="149186" y="113385"/>
                </a:lnTo>
                <a:lnTo>
                  <a:pt x="198937" y="113306"/>
                </a:lnTo>
                <a:lnTo>
                  <a:pt x="198780" y="13792"/>
                </a:lnTo>
                <a:close/>
              </a:path>
              <a:path w="9091295" h="312420">
                <a:moveTo>
                  <a:pt x="9024888" y="99428"/>
                </a:moveTo>
                <a:lnTo>
                  <a:pt x="8941803" y="99428"/>
                </a:lnTo>
                <a:lnTo>
                  <a:pt x="8961171" y="103310"/>
                </a:lnTo>
                <a:lnTo>
                  <a:pt x="8977001" y="113949"/>
                </a:lnTo>
                <a:lnTo>
                  <a:pt x="8987687" y="129748"/>
                </a:lnTo>
                <a:lnTo>
                  <a:pt x="8991625" y="149110"/>
                </a:lnTo>
                <a:lnTo>
                  <a:pt x="8987750" y="168478"/>
                </a:lnTo>
                <a:lnTo>
                  <a:pt x="8977115" y="184308"/>
                </a:lnTo>
                <a:lnTo>
                  <a:pt x="8961318" y="194995"/>
                </a:lnTo>
                <a:lnTo>
                  <a:pt x="8941955" y="198932"/>
                </a:lnTo>
                <a:lnTo>
                  <a:pt x="8892192" y="199011"/>
                </a:lnTo>
                <a:lnTo>
                  <a:pt x="8892349" y="298526"/>
                </a:lnTo>
                <a:lnTo>
                  <a:pt x="9091129" y="148945"/>
                </a:lnTo>
                <a:lnTo>
                  <a:pt x="9024888" y="99428"/>
                </a:lnTo>
                <a:close/>
              </a:path>
              <a:path w="9091295" h="312420">
                <a:moveTo>
                  <a:pt x="198937" y="113306"/>
                </a:moveTo>
                <a:lnTo>
                  <a:pt x="149186" y="113385"/>
                </a:lnTo>
                <a:lnTo>
                  <a:pt x="103393" y="143844"/>
                </a:lnTo>
                <a:lnTo>
                  <a:pt x="99517" y="163220"/>
                </a:lnTo>
                <a:lnTo>
                  <a:pt x="103455" y="182575"/>
                </a:lnTo>
                <a:lnTo>
                  <a:pt x="114142" y="198370"/>
                </a:lnTo>
                <a:lnTo>
                  <a:pt x="129976" y="209008"/>
                </a:lnTo>
                <a:lnTo>
                  <a:pt x="149352" y="212890"/>
                </a:lnTo>
                <a:lnTo>
                  <a:pt x="199093" y="212811"/>
                </a:lnTo>
                <a:lnTo>
                  <a:pt x="198937" y="113306"/>
                </a:lnTo>
                <a:close/>
              </a:path>
              <a:path w="9091295" h="312420">
                <a:moveTo>
                  <a:pt x="199093" y="212811"/>
                </a:moveTo>
                <a:lnTo>
                  <a:pt x="149352" y="212890"/>
                </a:lnTo>
                <a:lnTo>
                  <a:pt x="199093" y="212890"/>
                </a:lnTo>
                <a:close/>
              </a:path>
              <a:path w="9091295" h="312420">
                <a:moveTo>
                  <a:pt x="8892036" y="99507"/>
                </a:moveTo>
                <a:lnTo>
                  <a:pt x="198937" y="113306"/>
                </a:lnTo>
                <a:lnTo>
                  <a:pt x="199093" y="212811"/>
                </a:lnTo>
                <a:lnTo>
                  <a:pt x="8892192" y="199011"/>
                </a:lnTo>
                <a:lnTo>
                  <a:pt x="8892036" y="99507"/>
                </a:lnTo>
                <a:close/>
              </a:path>
              <a:path w="9091295" h="312420">
                <a:moveTo>
                  <a:pt x="8941803" y="99428"/>
                </a:moveTo>
                <a:lnTo>
                  <a:pt x="8892036" y="99507"/>
                </a:lnTo>
                <a:lnTo>
                  <a:pt x="8892192" y="199011"/>
                </a:lnTo>
                <a:lnTo>
                  <a:pt x="8941955" y="198932"/>
                </a:lnTo>
                <a:lnTo>
                  <a:pt x="8961318" y="194995"/>
                </a:lnTo>
                <a:lnTo>
                  <a:pt x="8977115" y="184308"/>
                </a:lnTo>
                <a:lnTo>
                  <a:pt x="8987750" y="168478"/>
                </a:lnTo>
                <a:lnTo>
                  <a:pt x="8991625" y="149110"/>
                </a:lnTo>
                <a:lnTo>
                  <a:pt x="8987687" y="129748"/>
                </a:lnTo>
                <a:lnTo>
                  <a:pt x="8977001" y="113949"/>
                </a:lnTo>
                <a:lnTo>
                  <a:pt x="8961171" y="103310"/>
                </a:lnTo>
                <a:lnTo>
                  <a:pt x="8941803" y="99428"/>
                </a:lnTo>
                <a:close/>
              </a:path>
              <a:path w="9091295" h="312420">
                <a:moveTo>
                  <a:pt x="8891879" y="0"/>
                </a:moveTo>
                <a:lnTo>
                  <a:pt x="8892036" y="99507"/>
                </a:lnTo>
                <a:lnTo>
                  <a:pt x="9024888" y="99428"/>
                </a:lnTo>
                <a:lnTo>
                  <a:pt x="8891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34389" y="1257300"/>
            <a:ext cx="10659110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325755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When reuse available, need multicast to exploit spatial data reuse for energy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efficiency 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high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array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utilization</a:t>
            </a:r>
            <a:endParaRPr sz="2000">
              <a:latin typeface="Verdana"/>
              <a:cs typeface="Verdana"/>
            </a:endParaRPr>
          </a:p>
          <a:p>
            <a:pPr marL="482600" marR="626110" indent="-46990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When reuse not available, need unicast for high </a:t>
            </a:r>
            <a:r>
              <a:rPr sz="2000" dirty="0">
                <a:latin typeface="Verdana"/>
                <a:cs typeface="Verdana"/>
              </a:rPr>
              <a:t>BW </a:t>
            </a:r>
            <a:r>
              <a:rPr sz="2000" spc="-5" dirty="0">
                <a:latin typeface="Verdana"/>
                <a:cs typeface="Verdana"/>
              </a:rPr>
              <a:t>for weights for </a:t>
            </a:r>
            <a:r>
              <a:rPr sz="2000" dirty="0">
                <a:latin typeface="Verdana"/>
                <a:cs typeface="Verdana"/>
              </a:rPr>
              <a:t>FC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weights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&amp;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activations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high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utilization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An all-to-all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on-chip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network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satisfies above but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too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expensive 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not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scalable</a:t>
            </a:r>
            <a:endParaRPr sz="2000">
              <a:latin typeface="Verdana"/>
              <a:cs typeface="Verdana"/>
            </a:endParaRPr>
          </a:p>
          <a:p>
            <a:pPr marL="904240">
              <a:lnSpc>
                <a:spcPct val="100000"/>
              </a:lnSpc>
              <a:spcBef>
                <a:spcPts val="1095"/>
              </a:spcBef>
              <a:tabLst>
                <a:tab pos="6847205" algn="l"/>
              </a:tabLst>
            </a:pPr>
            <a:r>
              <a:rPr sz="1550" b="1" spc="-185" dirty="0">
                <a:latin typeface="Arial"/>
                <a:cs typeface="Arial"/>
              </a:rPr>
              <a:t>H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70" dirty="0">
                <a:latin typeface="Arial"/>
                <a:cs typeface="Arial"/>
              </a:rPr>
              <a:t>g</a:t>
            </a:r>
            <a:r>
              <a:rPr sz="1550" b="1" spc="-165" dirty="0">
                <a:latin typeface="Arial"/>
                <a:cs typeface="Arial"/>
              </a:rPr>
              <a:t>h</a:t>
            </a:r>
            <a:r>
              <a:rPr sz="1550" b="1" spc="-120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B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170" dirty="0">
                <a:latin typeface="Arial"/>
                <a:cs typeface="Arial"/>
              </a:rPr>
              <a:t>nd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70" dirty="0">
                <a:latin typeface="Arial"/>
                <a:cs typeface="Arial"/>
              </a:rPr>
              <a:t>d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70" dirty="0">
                <a:latin typeface="Arial"/>
                <a:cs typeface="Arial"/>
              </a:rPr>
              <a:t>h</a:t>
            </a:r>
            <a:r>
              <a:rPr sz="1550" b="1" spc="-75" dirty="0">
                <a:latin typeface="Arial"/>
                <a:cs typeface="Arial"/>
              </a:rPr>
              <a:t>,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170" dirty="0">
                <a:latin typeface="Arial"/>
                <a:cs typeface="Arial"/>
              </a:rPr>
              <a:t>Lo</a:t>
            </a:r>
            <a:r>
              <a:rPr sz="1550" b="1" spc="-210" dirty="0">
                <a:latin typeface="Arial"/>
                <a:cs typeface="Arial"/>
              </a:rPr>
              <a:t>w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spc="-180" dirty="0">
                <a:latin typeface="Arial"/>
                <a:cs typeface="Arial"/>
              </a:rPr>
              <a:t>S</a:t>
            </a:r>
            <a:r>
              <a:rPr sz="1550" b="1" spc="-170" dirty="0">
                <a:latin typeface="Arial"/>
                <a:cs typeface="Arial"/>
              </a:rPr>
              <a:t>p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75" dirty="0">
                <a:latin typeface="Arial"/>
                <a:cs typeface="Arial"/>
              </a:rPr>
              <a:t>l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R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70" dirty="0">
                <a:latin typeface="Arial"/>
                <a:cs typeface="Arial"/>
              </a:rPr>
              <a:t>u</a:t>
            </a:r>
            <a:r>
              <a:rPr sz="1550" b="1" spc="-160" dirty="0">
                <a:latin typeface="Arial"/>
                <a:cs typeface="Arial"/>
              </a:rPr>
              <a:t>s</a:t>
            </a:r>
            <a:r>
              <a:rPr sz="1550" b="1" spc="-150" dirty="0">
                <a:latin typeface="Arial"/>
                <a:cs typeface="Arial"/>
              </a:rPr>
              <a:t>e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-170" dirty="0">
                <a:latin typeface="Arial"/>
                <a:cs typeface="Arial"/>
              </a:rPr>
              <a:t>Lo</a:t>
            </a:r>
            <a:r>
              <a:rPr sz="1550" b="1" spc="-210" dirty="0">
                <a:latin typeface="Arial"/>
                <a:cs typeface="Arial"/>
              </a:rPr>
              <a:t>w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B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170" dirty="0">
                <a:latin typeface="Arial"/>
                <a:cs typeface="Arial"/>
              </a:rPr>
              <a:t>nd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70" dirty="0">
                <a:latin typeface="Arial"/>
                <a:cs typeface="Arial"/>
              </a:rPr>
              <a:t>d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70" dirty="0">
                <a:latin typeface="Arial"/>
                <a:cs typeface="Arial"/>
              </a:rPr>
              <a:t>h</a:t>
            </a:r>
            <a:r>
              <a:rPr sz="1550" b="1" spc="-75" dirty="0">
                <a:latin typeface="Arial"/>
                <a:cs typeface="Arial"/>
              </a:rPr>
              <a:t>,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H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70" dirty="0">
                <a:latin typeface="Arial"/>
                <a:cs typeface="Arial"/>
              </a:rPr>
              <a:t>g</a:t>
            </a:r>
            <a:r>
              <a:rPr sz="1550" b="1" spc="-165" dirty="0">
                <a:latin typeface="Arial"/>
                <a:cs typeface="Arial"/>
              </a:rPr>
              <a:t>h</a:t>
            </a:r>
            <a:r>
              <a:rPr sz="1550" b="1" spc="-120" dirty="0">
                <a:latin typeface="Arial"/>
                <a:cs typeface="Arial"/>
              </a:rPr>
              <a:t> </a:t>
            </a:r>
            <a:r>
              <a:rPr sz="1550" b="1" spc="-180" dirty="0">
                <a:latin typeface="Arial"/>
                <a:cs typeface="Arial"/>
              </a:rPr>
              <a:t>S</a:t>
            </a:r>
            <a:r>
              <a:rPr sz="1550" b="1" spc="-170" dirty="0">
                <a:latin typeface="Arial"/>
                <a:cs typeface="Arial"/>
              </a:rPr>
              <a:t>p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75" dirty="0">
                <a:latin typeface="Arial"/>
                <a:cs typeface="Arial"/>
              </a:rPr>
              <a:t>l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R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70" dirty="0">
                <a:latin typeface="Arial"/>
                <a:cs typeface="Arial"/>
              </a:rPr>
              <a:t>u</a:t>
            </a:r>
            <a:r>
              <a:rPr sz="1550" b="1" spc="-160" dirty="0">
                <a:latin typeface="Arial"/>
                <a:cs typeface="Arial"/>
              </a:rPr>
              <a:t>s</a:t>
            </a:r>
            <a:r>
              <a:rPr sz="1550" b="1" spc="-150" dirty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2574404" y="3382086"/>
            <a:ext cx="7040245" cy="379730"/>
            <a:chOff x="2574404" y="3382086"/>
            <a:chExt cx="7040245" cy="379730"/>
          </a:xfrm>
        </p:grpSpPr>
        <p:sp>
          <p:nvSpPr>
            <p:cNvPr id="151" name="object 151"/>
            <p:cNvSpPr/>
            <p:nvPr/>
          </p:nvSpPr>
          <p:spPr>
            <a:xfrm>
              <a:off x="2686926" y="338208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4" h="169545">
                  <a:moveTo>
                    <a:pt x="169367" y="84670"/>
                  </a:moveTo>
                  <a:lnTo>
                    <a:pt x="169164" y="83693"/>
                  </a:lnTo>
                  <a:lnTo>
                    <a:pt x="163664" y="56476"/>
                  </a:lnTo>
                  <a:lnTo>
                    <a:pt x="163296" y="54673"/>
                  </a:lnTo>
                  <a:lnTo>
                    <a:pt x="162712" y="51727"/>
                  </a:lnTo>
                  <a:lnTo>
                    <a:pt x="149745" y="32512"/>
                  </a:lnTo>
                  <a:lnTo>
                    <a:pt x="148831" y="31165"/>
                  </a:lnTo>
                  <a:lnTo>
                    <a:pt x="144551" y="24803"/>
                  </a:lnTo>
                  <a:lnTo>
                    <a:pt x="131800" y="16205"/>
                  </a:lnTo>
                  <a:lnTo>
                    <a:pt x="130683" y="15455"/>
                  </a:lnTo>
                  <a:lnTo>
                    <a:pt x="122516" y="9944"/>
                  </a:lnTo>
                  <a:lnTo>
                    <a:pt x="117627" y="6642"/>
                  </a:lnTo>
                  <a:lnTo>
                    <a:pt x="84683" y="0"/>
                  </a:lnTo>
                  <a:lnTo>
                    <a:pt x="51739" y="6642"/>
                  </a:lnTo>
                  <a:lnTo>
                    <a:pt x="24803" y="24803"/>
                  </a:lnTo>
                  <a:lnTo>
                    <a:pt x="6654" y="51727"/>
                  </a:lnTo>
                  <a:lnTo>
                    <a:pt x="0" y="84683"/>
                  </a:lnTo>
                  <a:lnTo>
                    <a:pt x="6654" y="117614"/>
                  </a:lnTo>
                  <a:lnTo>
                    <a:pt x="24803" y="144551"/>
                  </a:lnTo>
                  <a:lnTo>
                    <a:pt x="51739" y="162712"/>
                  </a:lnTo>
                  <a:lnTo>
                    <a:pt x="84683" y="169367"/>
                  </a:lnTo>
                  <a:lnTo>
                    <a:pt x="117627" y="162712"/>
                  </a:lnTo>
                  <a:lnTo>
                    <a:pt x="122516" y="159410"/>
                  </a:lnTo>
                  <a:lnTo>
                    <a:pt x="130683" y="153898"/>
                  </a:lnTo>
                  <a:lnTo>
                    <a:pt x="131800" y="153149"/>
                  </a:lnTo>
                  <a:lnTo>
                    <a:pt x="144551" y="144551"/>
                  </a:lnTo>
                  <a:lnTo>
                    <a:pt x="148831" y="138188"/>
                  </a:lnTo>
                  <a:lnTo>
                    <a:pt x="149745" y="136842"/>
                  </a:lnTo>
                  <a:lnTo>
                    <a:pt x="162712" y="117614"/>
                  </a:lnTo>
                  <a:lnTo>
                    <a:pt x="163296" y="114681"/>
                  </a:lnTo>
                  <a:lnTo>
                    <a:pt x="163664" y="112877"/>
                  </a:lnTo>
                  <a:lnTo>
                    <a:pt x="169164" y="85661"/>
                  </a:lnTo>
                  <a:lnTo>
                    <a:pt x="169367" y="846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34018" y="3382086"/>
              <a:ext cx="169365" cy="16935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0466" y="3382086"/>
              <a:ext cx="169365" cy="16935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2574404" y="3510127"/>
              <a:ext cx="3500120" cy="252095"/>
            </a:xfrm>
            <a:custGeom>
              <a:avLst/>
              <a:gdLst/>
              <a:ahLst/>
              <a:cxnLst/>
              <a:rect l="l" t="t" r="r" b="b"/>
              <a:pathLst>
                <a:path w="3500120" h="252095">
                  <a:moveTo>
                    <a:pt x="22580" y="236499"/>
                  </a:moveTo>
                  <a:lnTo>
                    <a:pt x="21577" y="230276"/>
                  </a:lnTo>
                  <a:lnTo>
                    <a:pt x="12649" y="223850"/>
                  </a:lnTo>
                  <a:lnTo>
                    <a:pt x="6438" y="224866"/>
                  </a:lnTo>
                  <a:lnTo>
                    <a:pt x="0" y="233794"/>
                  </a:lnTo>
                  <a:lnTo>
                    <a:pt x="1016" y="240017"/>
                  </a:lnTo>
                  <a:lnTo>
                    <a:pt x="9931" y="246443"/>
                  </a:lnTo>
                  <a:lnTo>
                    <a:pt x="16141" y="245427"/>
                  </a:lnTo>
                  <a:lnTo>
                    <a:pt x="22580" y="236499"/>
                  </a:lnTo>
                  <a:close/>
                </a:path>
                <a:path w="3500120" h="252095">
                  <a:moveTo>
                    <a:pt x="45847" y="204177"/>
                  </a:moveTo>
                  <a:lnTo>
                    <a:pt x="44831" y="197954"/>
                  </a:lnTo>
                  <a:lnTo>
                    <a:pt x="35915" y="191528"/>
                  </a:lnTo>
                  <a:lnTo>
                    <a:pt x="29692" y="192544"/>
                  </a:lnTo>
                  <a:lnTo>
                    <a:pt x="23266" y="201485"/>
                  </a:lnTo>
                  <a:lnTo>
                    <a:pt x="24269" y="207695"/>
                  </a:lnTo>
                  <a:lnTo>
                    <a:pt x="33197" y="214122"/>
                  </a:lnTo>
                  <a:lnTo>
                    <a:pt x="39408" y="213106"/>
                  </a:lnTo>
                  <a:lnTo>
                    <a:pt x="45847" y="204177"/>
                  </a:lnTo>
                  <a:close/>
                </a:path>
                <a:path w="3500120" h="252095">
                  <a:moveTo>
                    <a:pt x="69113" y="171856"/>
                  </a:moveTo>
                  <a:lnTo>
                    <a:pt x="68097" y="165633"/>
                  </a:lnTo>
                  <a:lnTo>
                    <a:pt x="59182" y="159207"/>
                  </a:lnTo>
                  <a:lnTo>
                    <a:pt x="52959" y="160223"/>
                  </a:lnTo>
                  <a:lnTo>
                    <a:pt x="46532" y="169164"/>
                  </a:lnTo>
                  <a:lnTo>
                    <a:pt x="47536" y="175374"/>
                  </a:lnTo>
                  <a:lnTo>
                    <a:pt x="56464" y="181800"/>
                  </a:lnTo>
                  <a:lnTo>
                    <a:pt x="62674" y="180784"/>
                  </a:lnTo>
                  <a:lnTo>
                    <a:pt x="69113" y="171856"/>
                  </a:lnTo>
                  <a:close/>
                </a:path>
                <a:path w="3500120" h="252095">
                  <a:moveTo>
                    <a:pt x="92379" y="139534"/>
                  </a:moveTo>
                  <a:lnTo>
                    <a:pt x="91363" y="133311"/>
                  </a:lnTo>
                  <a:lnTo>
                    <a:pt x="82435" y="126885"/>
                  </a:lnTo>
                  <a:lnTo>
                    <a:pt x="76225" y="127901"/>
                  </a:lnTo>
                  <a:lnTo>
                    <a:pt x="69786" y="136842"/>
                  </a:lnTo>
                  <a:lnTo>
                    <a:pt x="70802" y="143065"/>
                  </a:lnTo>
                  <a:lnTo>
                    <a:pt x="79730" y="149479"/>
                  </a:lnTo>
                  <a:lnTo>
                    <a:pt x="85940" y="148463"/>
                  </a:lnTo>
                  <a:lnTo>
                    <a:pt x="92379" y="139534"/>
                  </a:lnTo>
                  <a:close/>
                </a:path>
                <a:path w="3500120" h="252095">
                  <a:moveTo>
                    <a:pt x="115646" y="107213"/>
                  </a:moveTo>
                  <a:lnTo>
                    <a:pt x="114630" y="100990"/>
                  </a:lnTo>
                  <a:lnTo>
                    <a:pt x="105702" y="94576"/>
                  </a:lnTo>
                  <a:lnTo>
                    <a:pt x="99491" y="95580"/>
                  </a:lnTo>
                  <a:lnTo>
                    <a:pt x="93052" y="104521"/>
                  </a:lnTo>
                  <a:lnTo>
                    <a:pt x="94068" y="110744"/>
                  </a:lnTo>
                  <a:lnTo>
                    <a:pt x="102997" y="117157"/>
                  </a:lnTo>
                  <a:lnTo>
                    <a:pt x="109207" y="116141"/>
                  </a:lnTo>
                  <a:lnTo>
                    <a:pt x="115646" y="107213"/>
                  </a:lnTo>
                  <a:close/>
                </a:path>
                <a:path w="3500120" h="252095">
                  <a:moveTo>
                    <a:pt x="138899" y="74904"/>
                  </a:moveTo>
                  <a:lnTo>
                    <a:pt x="137896" y="68681"/>
                  </a:lnTo>
                  <a:lnTo>
                    <a:pt x="128968" y="62268"/>
                  </a:lnTo>
                  <a:lnTo>
                    <a:pt x="122758" y="63271"/>
                  </a:lnTo>
                  <a:lnTo>
                    <a:pt x="116319" y="72199"/>
                  </a:lnTo>
                  <a:lnTo>
                    <a:pt x="117335" y="78422"/>
                  </a:lnTo>
                  <a:lnTo>
                    <a:pt x="126250" y="84836"/>
                  </a:lnTo>
                  <a:lnTo>
                    <a:pt x="132473" y="83832"/>
                  </a:lnTo>
                  <a:lnTo>
                    <a:pt x="138899" y="74904"/>
                  </a:lnTo>
                  <a:close/>
                </a:path>
                <a:path w="3500120" h="252095">
                  <a:moveTo>
                    <a:pt x="162166" y="42570"/>
                  </a:moveTo>
                  <a:lnTo>
                    <a:pt x="161163" y="36347"/>
                  </a:lnTo>
                  <a:lnTo>
                    <a:pt x="152234" y="29933"/>
                  </a:lnTo>
                  <a:lnTo>
                    <a:pt x="146024" y="30949"/>
                  </a:lnTo>
                  <a:lnTo>
                    <a:pt x="139585" y="39890"/>
                  </a:lnTo>
                  <a:lnTo>
                    <a:pt x="140601" y="46101"/>
                  </a:lnTo>
                  <a:lnTo>
                    <a:pt x="149517" y="52527"/>
                  </a:lnTo>
                  <a:lnTo>
                    <a:pt x="155740" y="51523"/>
                  </a:lnTo>
                  <a:lnTo>
                    <a:pt x="162166" y="42570"/>
                  </a:lnTo>
                  <a:close/>
                </a:path>
                <a:path w="3500120" h="252095">
                  <a:moveTo>
                    <a:pt x="3080308" y="240347"/>
                  </a:moveTo>
                  <a:lnTo>
                    <a:pt x="3075051" y="230695"/>
                  </a:lnTo>
                  <a:lnTo>
                    <a:pt x="3069005" y="228904"/>
                  </a:lnTo>
                  <a:lnTo>
                    <a:pt x="3059341" y="234175"/>
                  </a:lnTo>
                  <a:lnTo>
                    <a:pt x="3057550" y="240220"/>
                  </a:lnTo>
                  <a:lnTo>
                    <a:pt x="3062808" y="249872"/>
                  </a:lnTo>
                  <a:lnTo>
                    <a:pt x="3068853" y="251650"/>
                  </a:lnTo>
                  <a:lnTo>
                    <a:pt x="3078530" y="246392"/>
                  </a:lnTo>
                  <a:lnTo>
                    <a:pt x="3080308" y="240347"/>
                  </a:lnTo>
                  <a:close/>
                </a:path>
                <a:path w="3500120" h="252095">
                  <a:moveTo>
                    <a:pt x="3115259" y="221259"/>
                  </a:moveTo>
                  <a:lnTo>
                    <a:pt x="3110001" y="211607"/>
                  </a:lnTo>
                  <a:lnTo>
                    <a:pt x="3103956" y="209829"/>
                  </a:lnTo>
                  <a:lnTo>
                    <a:pt x="3094291" y="215112"/>
                  </a:lnTo>
                  <a:lnTo>
                    <a:pt x="3092513" y="221157"/>
                  </a:lnTo>
                  <a:lnTo>
                    <a:pt x="3097771" y="230797"/>
                  </a:lnTo>
                  <a:lnTo>
                    <a:pt x="3103816" y="232575"/>
                  </a:lnTo>
                  <a:lnTo>
                    <a:pt x="3113481" y="227304"/>
                  </a:lnTo>
                  <a:lnTo>
                    <a:pt x="3115259" y="221259"/>
                  </a:lnTo>
                  <a:close/>
                </a:path>
                <a:path w="3500120" h="252095">
                  <a:moveTo>
                    <a:pt x="3150222" y="202184"/>
                  </a:moveTo>
                  <a:lnTo>
                    <a:pt x="3144951" y="192532"/>
                  </a:lnTo>
                  <a:lnTo>
                    <a:pt x="3138906" y="190754"/>
                  </a:lnTo>
                  <a:lnTo>
                    <a:pt x="3129242" y="196037"/>
                  </a:lnTo>
                  <a:lnTo>
                    <a:pt x="3127464" y="202082"/>
                  </a:lnTo>
                  <a:lnTo>
                    <a:pt x="3132734" y="211734"/>
                  </a:lnTo>
                  <a:lnTo>
                    <a:pt x="3138779" y="213499"/>
                  </a:lnTo>
                  <a:lnTo>
                    <a:pt x="3148444" y="208229"/>
                  </a:lnTo>
                  <a:lnTo>
                    <a:pt x="3150222" y="202184"/>
                  </a:lnTo>
                  <a:close/>
                </a:path>
                <a:path w="3500120" h="252095">
                  <a:moveTo>
                    <a:pt x="3185172" y="183108"/>
                  </a:moveTo>
                  <a:lnTo>
                    <a:pt x="3179902" y="173456"/>
                  </a:lnTo>
                  <a:lnTo>
                    <a:pt x="3173869" y="171678"/>
                  </a:lnTo>
                  <a:lnTo>
                    <a:pt x="3164205" y="176961"/>
                  </a:lnTo>
                  <a:lnTo>
                    <a:pt x="3162427" y="183007"/>
                  </a:lnTo>
                  <a:lnTo>
                    <a:pt x="3167697" y="192659"/>
                  </a:lnTo>
                  <a:lnTo>
                    <a:pt x="3173742" y="194424"/>
                  </a:lnTo>
                  <a:lnTo>
                    <a:pt x="3183407" y="189153"/>
                  </a:lnTo>
                  <a:lnTo>
                    <a:pt x="3185172" y="183108"/>
                  </a:lnTo>
                  <a:close/>
                </a:path>
                <a:path w="3500120" h="252095">
                  <a:moveTo>
                    <a:pt x="3220135" y="164020"/>
                  </a:moveTo>
                  <a:lnTo>
                    <a:pt x="3214865" y="154381"/>
                  </a:lnTo>
                  <a:lnTo>
                    <a:pt x="3208820" y="152603"/>
                  </a:lnTo>
                  <a:lnTo>
                    <a:pt x="3199155" y="157886"/>
                  </a:lnTo>
                  <a:lnTo>
                    <a:pt x="3197377" y="163931"/>
                  </a:lnTo>
                  <a:lnTo>
                    <a:pt x="3202648" y="173583"/>
                  </a:lnTo>
                  <a:lnTo>
                    <a:pt x="3208693" y="175348"/>
                  </a:lnTo>
                  <a:lnTo>
                    <a:pt x="3218357" y="170065"/>
                  </a:lnTo>
                  <a:lnTo>
                    <a:pt x="3220135" y="164020"/>
                  </a:lnTo>
                  <a:close/>
                </a:path>
                <a:path w="3500120" h="252095">
                  <a:moveTo>
                    <a:pt x="3255086" y="144945"/>
                  </a:moveTo>
                  <a:lnTo>
                    <a:pt x="3249815" y="135305"/>
                  </a:lnTo>
                  <a:lnTo>
                    <a:pt x="3243770" y="133527"/>
                  </a:lnTo>
                  <a:lnTo>
                    <a:pt x="3234105" y="138811"/>
                  </a:lnTo>
                  <a:lnTo>
                    <a:pt x="3232340" y="144856"/>
                  </a:lnTo>
                  <a:lnTo>
                    <a:pt x="3237611" y="154495"/>
                  </a:lnTo>
                  <a:lnTo>
                    <a:pt x="3243656" y="156273"/>
                  </a:lnTo>
                  <a:lnTo>
                    <a:pt x="3253321" y="150990"/>
                  </a:lnTo>
                  <a:lnTo>
                    <a:pt x="3255086" y="144945"/>
                  </a:lnTo>
                  <a:close/>
                </a:path>
                <a:path w="3500120" h="252095">
                  <a:moveTo>
                    <a:pt x="3290049" y="125869"/>
                  </a:moveTo>
                  <a:lnTo>
                    <a:pt x="3284778" y="116230"/>
                  </a:lnTo>
                  <a:lnTo>
                    <a:pt x="3278733" y="114452"/>
                  </a:lnTo>
                  <a:lnTo>
                    <a:pt x="3269069" y="119735"/>
                  </a:lnTo>
                  <a:lnTo>
                    <a:pt x="3267291" y="125780"/>
                  </a:lnTo>
                  <a:lnTo>
                    <a:pt x="3272561" y="135420"/>
                  </a:lnTo>
                  <a:lnTo>
                    <a:pt x="3278606" y="137198"/>
                  </a:lnTo>
                  <a:lnTo>
                    <a:pt x="3288271" y="131914"/>
                  </a:lnTo>
                  <a:lnTo>
                    <a:pt x="3290049" y="125869"/>
                  </a:lnTo>
                  <a:close/>
                </a:path>
                <a:path w="3500120" h="252095">
                  <a:moveTo>
                    <a:pt x="3324999" y="106807"/>
                  </a:moveTo>
                  <a:lnTo>
                    <a:pt x="3319742" y="97155"/>
                  </a:lnTo>
                  <a:lnTo>
                    <a:pt x="3313696" y="95389"/>
                  </a:lnTo>
                  <a:lnTo>
                    <a:pt x="3304032" y="100647"/>
                  </a:lnTo>
                  <a:lnTo>
                    <a:pt x="3302254" y="106692"/>
                  </a:lnTo>
                  <a:lnTo>
                    <a:pt x="3307511" y="116344"/>
                  </a:lnTo>
                  <a:lnTo>
                    <a:pt x="3313557" y="118122"/>
                  </a:lnTo>
                  <a:lnTo>
                    <a:pt x="3323221" y="112852"/>
                  </a:lnTo>
                  <a:lnTo>
                    <a:pt x="3324999" y="106807"/>
                  </a:lnTo>
                  <a:close/>
                </a:path>
                <a:path w="3500120" h="252095">
                  <a:moveTo>
                    <a:pt x="3359962" y="87731"/>
                  </a:moveTo>
                  <a:lnTo>
                    <a:pt x="3354692" y="78079"/>
                  </a:lnTo>
                  <a:lnTo>
                    <a:pt x="3348647" y="76314"/>
                  </a:lnTo>
                  <a:lnTo>
                    <a:pt x="3338982" y="81572"/>
                  </a:lnTo>
                  <a:lnTo>
                    <a:pt x="3337204" y="87617"/>
                  </a:lnTo>
                  <a:lnTo>
                    <a:pt x="3342475" y="97269"/>
                  </a:lnTo>
                  <a:lnTo>
                    <a:pt x="3348520" y="99047"/>
                  </a:lnTo>
                  <a:lnTo>
                    <a:pt x="3358184" y="93776"/>
                  </a:lnTo>
                  <a:lnTo>
                    <a:pt x="3359962" y="87731"/>
                  </a:lnTo>
                  <a:close/>
                </a:path>
                <a:path w="3500120" h="252095">
                  <a:moveTo>
                    <a:pt x="3394913" y="68656"/>
                  </a:moveTo>
                  <a:lnTo>
                    <a:pt x="3389655" y="59004"/>
                  </a:lnTo>
                  <a:lnTo>
                    <a:pt x="3383610" y="57226"/>
                  </a:lnTo>
                  <a:lnTo>
                    <a:pt x="3373945" y="62509"/>
                  </a:lnTo>
                  <a:lnTo>
                    <a:pt x="3372167" y="68554"/>
                  </a:lnTo>
                  <a:lnTo>
                    <a:pt x="3377425" y="78206"/>
                  </a:lnTo>
                  <a:lnTo>
                    <a:pt x="3383470" y="79971"/>
                  </a:lnTo>
                  <a:lnTo>
                    <a:pt x="3393135" y="74701"/>
                  </a:lnTo>
                  <a:lnTo>
                    <a:pt x="3394913" y="68656"/>
                  </a:lnTo>
                  <a:close/>
                </a:path>
                <a:path w="3500120" h="252095">
                  <a:moveTo>
                    <a:pt x="3429876" y="49568"/>
                  </a:moveTo>
                  <a:lnTo>
                    <a:pt x="3424605" y="39928"/>
                  </a:lnTo>
                  <a:lnTo>
                    <a:pt x="3418560" y="38150"/>
                  </a:lnTo>
                  <a:lnTo>
                    <a:pt x="3408896" y="43434"/>
                  </a:lnTo>
                  <a:lnTo>
                    <a:pt x="3407118" y="49479"/>
                  </a:lnTo>
                  <a:lnTo>
                    <a:pt x="3412388" y="59118"/>
                  </a:lnTo>
                  <a:lnTo>
                    <a:pt x="3418433" y="60896"/>
                  </a:lnTo>
                  <a:lnTo>
                    <a:pt x="3428098" y="55613"/>
                  </a:lnTo>
                  <a:lnTo>
                    <a:pt x="3429876" y="49568"/>
                  </a:lnTo>
                  <a:close/>
                </a:path>
                <a:path w="3500120" h="252095">
                  <a:moveTo>
                    <a:pt x="3464826" y="30492"/>
                  </a:moveTo>
                  <a:lnTo>
                    <a:pt x="3459569" y="20853"/>
                  </a:lnTo>
                  <a:lnTo>
                    <a:pt x="3453523" y="19075"/>
                  </a:lnTo>
                  <a:lnTo>
                    <a:pt x="3443859" y="24345"/>
                  </a:lnTo>
                  <a:lnTo>
                    <a:pt x="3442081" y="30391"/>
                  </a:lnTo>
                  <a:lnTo>
                    <a:pt x="3447338" y="40043"/>
                  </a:lnTo>
                  <a:lnTo>
                    <a:pt x="3453384" y="41821"/>
                  </a:lnTo>
                  <a:lnTo>
                    <a:pt x="3463048" y="36537"/>
                  </a:lnTo>
                  <a:lnTo>
                    <a:pt x="3464826" y="30492"/>
                  </a:lnTo>
                  <a:close/>
                </a:path>
                <a:path w="3500120" h="252095">
                  <a:moveTo>
                    <a:pt x="3499789" y="11417"/>
                  </a:moveTo>
                  <a:lnTo>
                    <a:pt x="3494519" y="1778"/>
                  </a:lnTo>
                  <a:lnTo>
                    <a:pt x="3488474" y="0"/>
                  </a:lnTo>
                  <a:lnTo>
                    <a:pt x="3478809" y="5270"/>
                  </a:lnTo>
                  <a:lnTo>
                    <a:pt x="3477031" y="11315"/>
                  </a:lnTo>
                  <a:lnTo>
                    <a:pt x="3482302" y="20967"/>
                  </a:lnTo>
                  <a:lnTo>
                    <a:pt x="3488347" y="22745"/>
                  </a:lnTo>
                  <a:lnTo>
                    <a:pt x="3498011" y="17462"/>
                  </a:lnTo>
                  <a:lnTo>
                    <a:pt x="3499789" y="114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52190" y="3530104"/>
              <a:ext cx="162166" cy="216509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098705" y="3510127"/>
              <a:ext cx="442595" cy="252095"/>
            </a:xfrm>
            <a:custGeom>
              <a:avLst/>
              <a:gdLst/>
              <a:ahLst/>
              <a:cxnLst/>
              <a:rect l="l" t="t" r="r" b="b"/>
              <a:pathLst>
                <a:path w="442595" h="252095">
                  <a:moveTo>
                    <a:pt x="11315" y="0"/>
                  </a:moveTo>
                  <a:lnTo>
                    <a:pt x="5270" y="1778"/>
                  </a:lnTo>
                  <a:lnTo>
                    <a:pt x="0" y="11417"/>
                  </a:lnTo>
                  <a:lnTo>
                    <a:pt x="1777" y="17462"/>
                  </a:lnTo>
                  <a:lnTo>
                    <a:pt x="11442" y="22745"/>
                  </a:lnTo>
                  <a:lnTo>
                    <a:pt x="17487" y="20967"/>
                  </a:lnTo>
                  <a:lnTo>
                    <a:pt x="22758" y="11315"/>
                  </a:lnTo>
                  <a:lnTo>
                    <a:pt x="20980" y="5270"/>
                  </a:lnTo>
                  <a:lnTo>
                    <a:pt x="11315" y="0"/>
                  </a:lnTo>
                  <a:close/>
                </a:path>
                <a:path w="442595" h="252095">
                  <a:moveTo>
                    <a:pt x="46266" y="19075"/>
                  </a:moveTo>
                  <a:lnTo>
                    <a:pt x="40220" y="20853"/>
                  </a:lnTo>
                  <a:lnTo>
                    <a:pt x="34963" y="30492"/>
                  </a:lnTo>
                  <a:lnTo>
                    <a:pt x="36741" y="36537"/>
                  </a:lnTo>
                  <a:lnTo>
                    <a:pt x="46405" y="41821"/>
                  </a:lnTo>
                  <a:lnTo>
                    <a:pt x="52450" y="40043"/>
                  </a:lnTo>
                  <a:lnTo>
                    <a:pt x="57708" y="30391"/>
                  </a:lnTo>
                  <a:lnTo>
                    <a:pt x="55943" y="24345"/>
                  </a:lnTo>
                  <a:lnTo>
                    <a:pt x="46266" y="19075"/>
                  </a:lnTo>
                  <a:close/>
                </a:path>
                <a:path w="442595" h="252095">
                  <a:moveTo>
                    <a:pt x="81229" y="38150"/>
                  </a:moveTo>
                  <a:lnTo>
                    <a:pt x="75183" y="39928"/>
                  </a:lnTo>
                  <a:lnTo>
                    <a:pt x="69913" y="49568"/>
                  </a:lnTo>
                  <a:lnTo>
                    <a:pt x="71691" y="55613"/>
                  </a:lnTo>
                  <a:lnTo>
                    <a:pt x="81356" y="60896"/>
                  </a:lnTo>
                  <a:lnTo>
                    <a:pt x="87401" y="59118"/>
                  </a:lnTo>
                  <a:lnTo>
                    <a:pt x="92671" y="49466"/>
                  </a:lnTo>
                  <a:lnTo>
                    <a:pt x="90893" y="43421"/>
                  </a:lnTo>
                  <a:lnTo>
                    <a:pt x="81229" y="38150"/>
                  </a:lnTo>
                  <a:close/>
                </a:path>
                <a:path w="442595" h="252095">
                  <a:moveTo>
                    <a:pt x="116179" y="57226"/>
                  </a:moveTo>
                  <a:lnTo>
                    <a:pt x="110134" y="59004"/>
                  </a:lnTo>
                  <a:lnTo>
                    <a:pt x="104876" y="68656"/>
                  </a:lnTo>
                  <a:lnTo>
                    <a:pt x="106654" y="74701"/>
                  </a:lnTo>
                  <a:lnTo>
                    <a:pt x="116319" y="79971"/>
                  </a:lnTo>
                  <a:lnTo>
                    <a:pt x="122364" y="78193"/>
                  </a:lnTo>
                  <a:lnTo>
                    <a:pt x="127622" y="68541"/>
                  </a:lnTo>
                  <a:lnTo>
                    <a:pt x="125844" y="62496"/>
                  </a:lnTo>
                  <a:lnTo>
                    <a:pt x="116179" y="57226"/>
                  </a:lnTo>
                  <a:close/>
                </a:path>
                <a:path w="442595" h="252095">
                  <a:moveTo>
                    <a:pt x="151142" y="76301"/>
                  </a:moveTo>
                  <a:lnTo>
                    <a:pt x="145097" y="78079"/>
                  </a:lnTo>
                  <a:lnTo>
                    <a:pt x="139826" y="87731"/>
                  </a:lnTo>
                  <a:lnTo>
                    <a:pt x="141604" y="93776"/>
                  </a:lnTo>
                  <a:lnTo>
                    <a:pt x="151269" y="99047"/>
                  </a:lnTo>
                  <a:lnTo>
                    <a:pt x="157314" y="97269"/>
                  </a:lnTo>
                  <a:lnTo>
                    <a:pt x="162585" y="87617"/>
                  </a:lnTo>
                  <a:lnTo>
                    <a:pt x="160807" y="81572"/>
                  </a:lnTo>
                  <a:lnTo>
                    <a:pt x="151142" y="76301"/>
                  </a:lnTo>
                  <a:close/>
                </a:path>
                <a:path w="442595" h="252095">
                  <a:moveTo>
                    <a:pt x="186093" y="95377"/>
                  </a:moveTo>
                  <a:lnTo>
                    <a:pt x="180047" y="97155"/>
                  </a:lnTo>
                  <a:lnTo>
                    <a:pt x="174790" y="106807"/>
                  </a:lnTo>
                  <a:lnTo>
                    <a:pt x="176568" y="112852"/>
                  </a:lnTo>
                  <a:lnTo>
                    <a:pt x="186232" y="118122"/>
                  </a:lnTo>
                  <a:lnTo>
                    <a:pt x="192277" y="116344"/>
                  </a:lnTo>
                  <a:lnTo>
                    <a:pt x="197535" y="106692"/>
                  </a:lnTo>
                  <a:lnTo>
                    <a:pt x="195757" y="100647"/>
                  </a:lnTo>
                  <a:lnTo>
                    <a:pt x="186093" y="95377"/>
                  </a:lnTo>
                  <a:close/>
                </a:path>
                <a:path w="442595" h="252095">
                  <a:moveTo>
                    <a:pt x="221056" y="114452"/>
                  </a:moveTo>
                  <a:lnTo>
                    <a:pt x="215010" y="116230"/>
                  </a:lnTo>
                  <a:lnTo>
                    <a:pt x="209740" y="125869"/>
                  </a:lnTo>
                  <a:lnTo>
                    <a:pt x="211518" y="131914"/>
                  </a:lnTo>
                  <a:lnTo>
                    <a:pt x="221183" y="137198"/>
                  </a:lnTo>
                  <a:lnTo>
                    <a:pt x="227228" y="135420"/>
                  </a:lnTo>
                  <a:lnTo>
                    <a:pt x="232498" y="125780"/>
                  </a:lnTo>
                  <a:lnTo>
                    <a:pt x="230720" y="119735"/>
                  </a:lnTo>
                  <a:lnTo>
                    <a:pt x="221056" y="114452"/>
                  </a:lnTo>
                  <a:close/>
                </a:path>
                <a:path w="442595" h="252095">
                  <a:moveTo>
                    <a:pt x="256019" y="133527"/>
                  </a:moveTo>
                  <a:lnTo>
                    <a:pt x="249974" y="135305"/>
                  </a:lnTo>
                  <a:lnTo>
                    <a:pt x="244703" y="144945"/>
                  </a:lnTo>
                  <a:lnTo>
                    <a:pt x="246468" y="150990"/>
                  </a:lnTo>
                  <a:lnTo>
                    <a:pt x="256133" y="156273"/>
                  </a:lnTo>
                  <a:lnTo>
                    <a:pt x="262191" y="154495"/>
                  </a:lnTo>
                  <a:lnTo>
                    <a:pt x="267449" y="144856"/>
                  </a:lnTo>
                  <a:lnTo>
                    <a:pt x="265683" y="138811"/>
                  </a:lnTo>
                  <a:lnTo>
                    <a:pt x="256019" y="133527"/>
                  </a:lnTo>
                  <a:close/>
                </a:path>
                <a:path w="442595" h="252095">
                  <a:moveTo>
                    <a:pt x="290969" y="152603"/>
                  </a:moveTo>
                  <a:lnTo>
                    <a:pt x="284924" y="154381"/>
                  </a:lnTo>
                  <a:lnTo>
                    <a:pt x="279653" y="164020"/>
                  </a:lnTo>
                  <a:lnTo>
                    <a:pt x="281431" y="170065"/>
                  </a:lnTo>
                  <a:lnTo>
                    <a:pt x="291096" y="175348"/>
                  </a:lnTo>
                  <a:lnTo>
                    <a:pt x="297141" y="173583"/>
                  </a:lnTo>
                  <a:lnTo>
                    <a:pt x="302412" y="163931"/>
                  </a:lnTo>
                  <a:lnTo>
                    <a:pt x="300634" y="157886"/>
                  </a:lnTo>
                  <a:lnTo>
                    <a:pt x="290969" y="152603"/>
                  </a:lnTo>
                  <a:close/>
                </a:path>
                <a:path w="442595" h="252095">
                  <a:moveTo>
                    <a:pt x="325932" y="171678"/>
                  </a:moveTo>
                  <a:lnTo>
                    <a:pt x="319887" y="173456"/>
                  </a:lnTo>
                  <a:lnTo>
                    <a:pt x="314617" y="183108"/>
                  </a:lnTo>
                  <a:lnTo>
                    <a:pt x="316395" y="189153"/>
                  </a:lnTo>
                  <a:lnTo>
                    <a:pt x="326047" y="194424"/>
                  </a:lnTo>
                  <a:lnTo>
                    <a:pt x="332092" y="192659"/>
                  </a:lnTo>
                  <a:lnTo>
                    <a:pt x="337362" y="183007"/>
                  </a:lnTo>
                  <a:lnTo>
                    <a:pt x="335597" y="176961"/>
                  </a:lnTo>
                  <a:lnTo>
                    <a:pt x="325932" y="171678"/>
                  </a:lnTo>
                  <a:close/>
                </a:path>
                <a:path w="442595" h="252095">
                  <a:moveTo>
                    <a:pt x="360883" y="190754"/>
                  </a:moveTo>
                  <a:lnTo>
                    <a:pt x="354838" y="192532"/>
                  </a:lnTo>
                  <a:lnTo>
                    <a:pt x="349567" y="202184"/>
                  </a:lnTo>
                  <a:lnTo>
                    <a:pt x="351345" y="208229"/>
                  </a:lnTo>
                  <a:lnTo>
                    <a:pt x="361010" y="213499"/>
                  </a:lnTo>
                  <a:lnTo>
                    <a:pt x="367055" y="211734"/>
                  </a:lnTo>
                  <a:lnTo>
                    <a:pt x="372325" y="202082"/>
                  </a:lnTo>
                  <a:lnTo>
                    <a:pt x="370547" y="196037"/>
                  </a:lnTo>
                  <a:lnTo>
                    <a:pt x="360883" y="190754"/>
                  </a:lnTo>
                  <a:close/>
                </a:path>
                <a:path w="442595" h="252095">
                  <a:moveTo>
                    <a:pt x="395833" y="209829"/>
                  </a:moveTo>
                  <a:lnTo>
                    <a:pt x="389788" y="211607"/>
                  </a:lnTo>
                  <a:lnTo>
                    <a:pt x="384530" y="221259"/>
                  </a:lnTo>
                  <a:lnTo>
                    <a:pt x="386308" y="227304"/>
                  </a:lnTo>
                  <a:lnTo>
                    <a:pt x="395973" y="232575"/>
                  </a:lnTo>
                  <a:lnTo>
                    <a:pt x="402018" y="230797"/>
                  </a:lnTo>
                  <a:lnTo>
                    <a:pt x="407276" y="221157"/>
                  </a:lnTo>
                  <a:lnTo>
                    <a:pt x="405498" y="215112"/>
                  </a:lnTo>
                  <a:lnTo>
                    <a:pt x="395833" y="209829"/>
                  </a:lnTo>
                  <a:close/>
                </a:path>
                <a:path w="442595" h="252095">
                  <a:moveTo>
                    <a:pt x="430784" y="228904"/>
                  </a:moveTo>
                  <a:lnTo>
                    <a:pt x="424738" y="230695"/>
                  </a:lnTo>
                  <a:lnTo>
                    <a:pt x="419481" y="240347"/>
                  </a:lnTo>
                  <a:lnTo>
                    <a:pt x="421271" y="246392"/>
                  </a:lnTo>
                  <a:lnTo>
                    <a:pt x="430936" y="251650"/>
                  </a:lnTo>
                  <a:lnTo>
                    <a:pt x="436981" y="249872"/>
                  </a:lnTo>
                  <a:lnTo>
                    <a:pt x="442239" y="240220"/>
                  </a:lnTo>
                  <a:lnTo>
                    <a:pt x="440461" y="234175"/>
                  </a:lnTo>
                  <a:lnTo>
                    <a:pt x="430784" y="2289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541846" y="5187780"/>
            <a:ext cx="1757045" cy="5657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14"/>
              </a:spcBef>
              <a:tabLst>
                <a:tab pos="489584" algn="l"/>
                <a:tab pos="933450" algn="l"/>
                <a:tab pos="1377950" algn="l"/>
              </a:tabLst>
            </a:pPr>
            <a:r>
              <a:rPr sz="1000" b="1" spc="10" dirty="0">
                <a:latin typeface="Arial"/>
                <a:cs typeface="Arial"/>
              </a:rPr>
              <a:t>PE	PE	PE	</a:t>
            </a: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50" b="1" spc="-160" dirty="0">
                <a:latin typeface="Arial"/>
                <a:cs typeface="Arial"/>
              </a:rPr>
              <a:t>1</a:t>
            </a:r>
            <a:r>
              <a:rPr sz="1550" b="1" spc="-195" dirty="0">
                <a:latin typeface="Arial"/>
                <a:cs typeface="Arial"/>
              </a:rPr>
              <a:t>D</a:t>
            </a:r>
            <a:r>
              <a:rPr sz="1550" b="1" spc="-30" dirty="0">
                <a:latin typeface="Arial"/>
                <a:cs typeface="Arial"/>
              </a:rPr>
              <a:t> </a:t>
            </a:r>
            <a:r>
              <a:rPr sz="1550" b="1" spc="-200" dirty="0">
                <a:latin typeface="Arial"/>
                <a:cs typeface="Arial"/>
              </a:rPr>
              <a:t>M</a:t>
            </a:r>
            <a:r>
              <a:rPr sz="1550" b="1" spc="-170" dirty="0">
                <a:latin typeface="Arial"/>
                <a:cs typeface="Arial"/>
              </a:rPr>
              <a:t>u</a:t>
            </a:r>
            <a:r>
              <a:rPr sz="1550" b="1" spc="-45" dirty="0">
                <a:latin typeface="Arial"/>
                <a:cs typeface="Arial"/>
              </a:rPr>
              <a:t>l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60" dirty="0">
                <a:latin typeface="Arial"/>
                <a:cs typeface="Arial"/>
              </a:rPr>
              <a:t>cas</a:t>
            </a:r>
            <a:r>
              <a:rPr sz="1550" b="1" spc="-90" dirty="0">
                <a:latin typeface="Arial"/>
                <a:cs typeface="Arial"/>
              </a:rPr>
              <a:t>t</a:t>
            </a:r>
            <a:r>
              <a:rPr sz="1550" b="1" spc="-155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N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r</a:t>
            </a:r>
            <a:r>
              <a:rPr sz="1550" b="1" spc="-160" dirty="0">
                <a:latin typeface="Arial"/>
                <a:cs typeface="Arial"/>
              </a:rPr>
              <a:t>ks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3" name="object 1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64" name="object 164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980919" y="5187780"/>
            <a:ext cx="2910205" cy="9518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14"/>
              </a:spcBef>
              <a:tabLst>
                <a:tab pos="473709" algn="l"/>
                <a:tab pos="916305" algn="l"/>
                <a:tab pos="1358265" algn="l"/>
              </a:tabLst>
            </a:pPr>
            <a:r>
              <a:rPr sz="1000" b="1" spc="10" dirty="0">
                <a:latin typeface="Arial"/>
                <a:cs typeface="Arial"/>
              </a:rPr>
              <a:t>PE	PE	PE	</a:t>
            </a:r>
            <a:r>
              <a:rPr sz="1000" b="1" spc="5" dirty="0">
                <a:latin typeface="Arial"/>
                <a:cs typeface="Arial"/>
              </a:rPr>
              <a:t>PE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-185" dirty="0">
                <a:latin typeface="Arial"/>
                <a:cs typeface="Arial"/>
              </a:rPr>
              <a:t>B</a:t>
            </a:r>
            <a:r>
              <a:rPr sz="1550" b="1" spc="-135" dirty="0">
                <a:latin typeface="Arial"/>
                <a:cs typeface="Arial"/>
              </a:rPr>
              <a:t>r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160" dirty="0">
                <a:latin typeface="Arial"/>
                <a:cs typeface="Arial"/>
              </a:rPr>
              <a:t>a</a:t>
            </a:r>
            <a:r>
              <a:rPr sz="1550" b="1" spc="-170" dirty="0">
                <a:latin typeface="Arial"/>
                <a:cs typeface="Arial"/>
              </a:rPr>
              <a:t>d</a:t>
            </a:r>
            <a:r>
              <a:rPr sz="1550" b="1" spc="-160" dirty="0">
                <a:latin typeface="Arial"/>
                <a:cs typeface="Arial"/>
              </a:rPr>
              <a:t>cas</a:t>
            </a:r>
            <a:r>
              <a:rPr sz="1550" b="1" spc="-90" dirty="0">
                <a:latin typeface="Arial"/>
                <a:cs typeface="Arial"/>
              </a:rPr>
              <a:t>t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N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r</a:t>
            </a:r>
            <a:r>
              <a:rPr sz="1550" b="1" spc="-150" dirty="0">
                <a:latin typeface="Arial"/>
                <a:cs typeface="Arial"/>
              </a:rPr>
              <a:t>k</a:t>
            </a:r>
            <a:endParaRPr sz="155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885"/>
              </a:spcBef>
            </a:pP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Chen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JETCAS</a:t>
            </a:r>
            <a:r>
              <a:rPr sz="1800" i="1" spc="-4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2019]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2091550" y="5488994"/>
            <a:ext cx="139001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85" dirty="0">
                <a:latin typeface="Arial"/>
                <a:cs typeface="Arial"/>
              </a:rPr>
              <a:t>U</a:t>
            </a:r>
            <a:r>
              <a:rPr sz="1550" b="1" spc="-170" dirty="0">
                <a:latin typeface="Arial"/>
                <a:cs typeface="Arial"/>
              </a:rPr>
              <a:t>n</a:t>
            </a:r>
            <a:r>
              <a:rPr sz="1550" b="1" spc="-45" dirty="0">
                <a:latin typeface="Arial"/>
                <a:cs typeface="Arial"/>
              </a:rPr>
              <a:t>i</a:t>
            </a:r>
            <a:r>
              <a:rPr sz="1550" b="1" spc="-160" dirty="0">
                <a:latin typeface="Arial"/>
                <a:cs typeface="Arial"/>
              </a:rPr>
              <a:t>cas</a:t>
            </a:r>
            <a:r>
              <a:rPr sz="1550" b="1" spc="-90" dirty="0">
                <a:latin typeface="Arial"/>
                <a:cs typeface="Arial"/>
              </a:rPr>
              <a:t>t</a:t>
            </a:r>
            <a:r>
              <a:rPr sz="1550" b="1" spc="-75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N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r</a:t>
            </a:r>
            <a:r>
              <a:rPr sz="1550" b="1" spc="-160" dirty="0">
                <a:latin typeface="Arial"/>
                <a:cs typeface="Arial"/>
              </a:rPr>
              <a:t>k</a:t>
            </a:r>
            <a:r>
              <a:rPr sz="1550" b="1" spc="-150" dirty="0"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254753" y="5488994"/>
            <a:ext cx="167767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60" dirty="0">
                <a:latin typeface="Arial"/>
                <a:cs typeface="Arial"/>
              </a:rPr>
              <a:t>1</a:t>
            </a:r>
            <a:r>
              <a:rPr sz="1550" b="1" spc="-195" dirty="0">
                <a:latin typeface="Arial"/>
                <a:cs typeface="Arial"/>
              </a:rPr>
              <a:t>D</a:t>
            </a:r>
            <a:r>
              <a:rPr sz="1550" b="1" spc="-30" dirty="0">
                <a:latin typeface="Arial"/>
                <a:cs typeface="Arial"/>
              </a:rPr>
              <a:t> </a:t>
            </a:r>
            <a:r>
              <a:rPr sz="1550" b="1" spc="-180" dirty="0">
                <a:latin typeface="Arial"/>
                <a:cs typeface="Arial"/>
              </a:rPr>
              <a:t>S</a:t>
            </a:r>
            <a:r>
              <a:rPr sz="1550" b="1" spc="-160" dirty="0">
                <a:latin typeface="Arial"/>
                <a:cs typeface="Arial"/>
              </a:rPr>
              <a:t>ys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45" dirty="0">
                <a:latin typeface="Arial"/>
                <a:cs typeface="Arial"/>
              </a:rPr>
              <a:t>li</a:t>
            </a:r>
            <a:r>
              <a:rPr sz="1550" b="1" spc="-150" dirty="0">
                <a:latin typeface="Arial"/>
                <a:cs typeface="Arial"/>
              </a:rPr>
              <a:t>c</a:t>
            </a:r>
            <a:r>
              <a:rPr sz="1550" b="1" spc="-130" dirty="0">
                <a:latin typeface="Arial"/>
                <a:cs typeface="Arial"/>
              </a:rPr>
              <a:t> </a:t>
            </a:r>
            <a:r>
              <a:rPr sz="1550" b="1" spc="-185" dirty="0">
                <a:latin typeface="Arial"/>
                <a:cs typeface="Arial"/>
              </a:rPr>
              <a:t>N</a:t>
            </a:r>
            <a:r>
              <a:rPr sz="1550" b="1" spc="-160" dirty="0">
                <a:latin typeface="Arial"/>
                <a:cs typeface="Arial"/>
              </a:rPr>
              <a:t>e</a:t>
            </a:r>
            <a:r>
              <a:rPr sz="1550" b="1" spc="-130" dirty="0">
                <a:latin typeface="Arial"/>
                <a:cs typeface="Arial"/>
              </a:rPr>
              <a:t>t</a:t>
            </a:r>
            <a:r>
              <a:rPr sz="1550" b="1" spc="-195" dirty="0">
                <a:latin typeface="Arial"/>
                <a:cs typeface="Arial"/>
              </a:rPr>
              <a:t>w</a:t>
            </a:r>
            <a:r>
              <a:rPr sz="1550" b="1" spc="-1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r</a:t>
            </a:r>
            <a:r>
              <a:rPr sz="1550" b="1" spc="-160" dirty="0">
                <a:latin typeface="Arial"/>
                <a:cs typeface="Arial"/>
              </a:rPr>
              <a:t>ks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2900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Hierarchical</a:t>
            </a:r>
            <a:r>
              <a:rPr spc="-75" dirty="0"/>
              <a:t> </a:t>
            </a:r>
            <a:r>
              <a:rPr spc="-5" dirty="0"/>
              <a:t>Mesh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8372" y="1197686"/>
            <a:ext cx="3201436" cy="2485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1050" y="1227799"/>
            <a:ext cx="635635" cy="48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795" algn="ctr">
              <a:lnSpc>
                <a:spcPts val="1785"/>
              </a:lnSpc>
              <a:spcBef>
                <a:spcPts val="114"/>
              </a:spcBef>
            </a:pPr>
            <a:r>
              <a:rPr sz="1500" spc="10" dirty="0">
                <a:latin typeface="Arial MT"/>
                <a:cs typeface="Arial MT"/>
              </a:rPr>
              <a:t>GLB</a:t>
            </a:r>
            <a:endParaRPr sz="1500">
              <a:latin typeface="Arial MT"/>
              <a:cs typeface="Arial MT"/>
            </a:endParaRPr>
          </a:p>
          <a:p>
            <a:pPr algn="ctr">
              <a:lnSpc>
                <a:spcPts val="1785"/>
              </a:lnSpc>
            </a:pPr>
            <a:r>
              <a:rPr sz="1500" spc="5" dirty="0"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3565" y="2019873"/>
            <a:ext cx="635635" cy="4819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0955">
              <a:lnSpc>
                <a:spcPts val="1770"/>
              </a:lnSpc>
              <a:spcBef>
                <a:spcPts val="200"/>
              </a:spcBef>
            </a:pPr>
            <a:r>
              <a:rPr sz="1500" spc="10" dirty="0">
                <a:latin typeface="Arial MT"/>
                <a:cs typeface="Arial MT"/>
              </a:rPr>
              <a:t>R</a:t>
            </a:r>
            <a:r>
              <a:rPr sz="1500" dirty="0">
                <a:latin typeface="Arial MT"/>
                <a:cs typeface="Arial MT"/>
              </a:rPr>
              <a:t>oute</a:t>
            </a:r>
            <a:r>
              <a:rPr sz="1500" spc="5" dirty="0">
                <a:latin typeface="Arial MT"/>
                <a:cs typeface="Arial MT"/>
              </a:rPr>
              <a:t>r  Cl</a:t>
            </a:r>
            <a:r>
              <a:rPr sz="1500" dirty="0">
                <a:latin typeface="Arial MT"/>
                <a:cs typeface="Arial MT"/>
              </a:rPr>
              <a:t>u</a:t>
            </a:r>
            <a:r>
              <a:rPr sz="1500" spc="5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te</a:t>
            </a:r>
            <a:r>
              <a:rPr sz="1500" spc="5" dirty="0">
                <a:latin typeface="Arial MT"/>
                <a:cs typeface="Arial MT"/>
              </a:rPr>
              <a:t>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1050" y="3015300"/>
            <a:ext cx="635635" cy="48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795" algn="ctr">
              <a:lnSpc>
                <a:spcPts val="1785"/>
              </a:lnSpc>
              <a:spcBef>
                <a:spcPts val="114"/>
              </a:spcBef>
            </a:pPr>
            <a:r>
              <a:rPr sz="1500" spc="5" dirty="0">
                <a:latin typeface="Arial MT"/>
                <a:cs typeface="Arial MT"/>
              </a:rPr>
              <a:t>PE</a:t>
            </a:r>
            <a:endParaRPr sz="1500">
              <a:latin typeface="Arial MT"/>
              <a:cs typeface="Arial MT"/>
            </a:endParaRPr>
          </a:p>
          <a:p>
            <a:pPr algn="ctr">
              <a:lnSpc>
                <a:spcPts val="1785"/>
              </a:lnSpc>
            </a:pPr>
            <a:r>
              <a:rPr sz="1500" spc="5" dirty="0"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4152" y="1238505"/>
            <a:ext cx="21844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7866" y="3154446"/>
            <a:ext cx="21844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2746" y="1238505"/>
            <a:ext cx="21844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5243" y="3143742"/>
            <a:ext cx="21844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 rot="1740000">
            <a:off x="7286151" y="2130241"/>
            <a:ext cx="275707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 rot="1740000">
            <a:off x="5233005" y="2173052"/>
            <a:ext cx="275707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spc="15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2477" y="2159012"/>
            <a:ext cx="240665" cy="2184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775"/>
              </a:lnSpc>
            </a:pPr>
            <a:r>
              <a:rPr sz="1500" dirty="0">
                <a:latin typeface="Arial MT"/>
                <a:cs typeface="Arial MT"/>
              </a:rPr>
              <a:t>…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0772" y="1281317"/>
            <a:ext cx="732155" cy="4819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7475">
              <a:lnSpc>
                <a:spcPts val="1770"/>
              </a:lnSpc>
              <a:spcBef>
                <a:spcPts val="200"/>
              </a:spcBef>
            </a:pPr>
            <a:r>
              <a:rPr sz="1500" spc="5" dirty="0">
                <a:latin typeface="Arial MT"/>
                <a:cs typeface="Arial MT"/>
              </a:rPr>
              <a:t>Mesh </a:t>
            </a:r>
            <a:r>
              <a:rPr sz="1500" spc="10" dirty="0">
                <a:latin typeface="Arial MT"/>
                <a:cs typeface="Arial MT"/>
              </a:rPr>
              <a:t> N</a:t>
            </a:r>
            <a:r>
              <a:rPr sz="1500" dirty="0">
                <a:latin typeface="Arial MT"/>
                <a:cs typeface="Arial MT"/>
              </a:rPr>
              <a:t>e</a:t>
            </a:r>
            <a:r>
              <a:rPr sz="1500" spc="5" dirty="0">
                <a:latin typeface="Arial MT"/>
                <a:cs typeface="Arial MT"/>
              </a:rPr>
              <a:t>tw</a:t>
            </a:r>
            <a:r>
              <a:rPr sz="1500" dirty="0">
                <a:latin typeface="Arial MT"/>
                <a:cs typeface="Arial MT"/>
              </a:rPr>
              <a:t>o</a:t>
            </a:r>
            <a:r>
              <a:rPr sz="1500" spc="5" dirty="0">
                <a:latin typeface="Arial MT"/>
                <a:cs typeface="Arial MT"/>
              </a:rPr>
              <a:t>rk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9134" y="3004596"/>
            <a:ext cx="732155" cy="4819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0160">
              <a:lnSpc>
                <a:spcPts val="1770"/>
              </a:lnSpc>
              <a:spcBef>
                <a:spcPts val="200"/>
              </a:spcBef>
            </a:pPr>
            <a:r>
              <a:rPr sz="1500" spc="5" dirty="0">
                <a:latin typeface="Arial MT"/>
                <a:cs typeface="Arial MT"/>
              </a:rPr>
              <a:t>A</a:t>
            </a:r>
            <a:r>
              <a:rPr sz="1500" dirty="0">
                <a:latin typeface="Arial MT"/>
                <a:cs typeface="Arial MT"/>
              </a:rPr>
              <a:t>l</a:t>
            </a:r>
            <a:r>
              <a:rPr sz="1500" spc="-5" dirty="0">
                <a:latin typeface="Arial MT"/>
                <a:cs typeface="Arial MT"/>
              </a:rPr>
              <a:t>l</a:t>
            </a:r>
            <a:r>
              <a:rPr sz="1500" spc="5" dirty="0">
                <a:latin typeface="Arial MT"/>
                <a:cs typeface="Arial MT"/>
              </a:rPr>
              <a:t>-t</a:t>
            </a:r>
            <a:r>
              <a:rPr sz="1500" dirty="0">
                <a:latin typeface="Arial MT"/>
                <a:cs typeface="Arial MT"/>
              </a:rPr>
              <a:t>o</a:t>
            </a:r>
            <a:r>
              <a:rPr sz="1500" spc="5" dirty="0">
                <a:latin typeface="Arial MT"/>
                <a:cs typeface="Arial MT"/>
              </a:rPr>
              <a:t>-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5" dirty="0">
                <a:latin typeface="Arial MT"/>
                <a:cs typeface="Arial MT"/>
              </a:rPr>
              <a:t>ll  N</a:t>
            </a:r>
            <a:r>
              <a:rPr sz="1500" dirty="0">
                <a:latin typeface="Arial MT"/>
                <a:cs typeface="Arial MT"/>
              </a:rPr>
              <a:t>e</a:t>
            </a:r>
            <a:r>
              <a:rPr sz="1500" spc="5" dirty="0">
                <a:latin typeface="Arial MT"/>
                <a:cs typeface="Arial MT"/>
              </a:rPr>
              <a:t>tw</a:t>
            </a:r>
            <a:r>
              <a:rPr sz="1500" dirty="0">
                <a:latin typeface="Arial MT"/>
                <a:cs typeface="Arial MT"/>
              </a:rPr>
              <a:t>o</a:t>
            </a:r>
            <a:r>
              <a:rPr sz="1500" spc="5" dirty="0">
                <a:latin typeface="Arial MT"/>
                <a:cs typeface="Arial MT"/>
              </a:rPr>
              <a:t>rk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748" y="4188955"/>
            <a:ext cx="2224773" cy="18649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9436" y="4188955"/>
            <a:ext cx="2224773" cy="18649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9370" y="4188955"/>
            <a:ext cx="2224773" cy="18649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9058" y="4188955"/>
            <a:ext cx="2215019" cy="186498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592766" y="4171759"/>
            <a:ext cx="43180" cy="1822450"/>
          </a:xfrm>
          <a:custGeom>
            <a:avLst/>
            <a:gdLst/>
            <a:ahLst/>
            <a:cxnLst/>
            <a:rect l="l" t="t" r="r" b="b"/>
            <a:pathLst>
              <a:path w="43179" h="1822450">
                <a:moveTo>
                  <a:pt x="23596" y="0"/>
                </a:moveTo>
                <a:lnTo>
                  <a:pt x="3810" y="120294"/>
                </a:lnTo>
                <a:lnTo>
                  <a:pt x="5326" y="126983"/>
                </a:lnTo>
                <a:lnTo>
                  <a:pt x="9496" y="132453"/>
                </a:lnTo>
                <a:lnTo>
                  <a:pt x="15690" y="136148"/>
                </a:lnTo>
                <a:lnTo>
                  <a:pt x="23279" y="137515"/>
                </a:lnTo>
                <a:lnTo>
                  <a:pt x="30882" y="136175"/>
                </a:lnTo>
                <a:lnTo>
                  <a:pt x="37096" y="132503"/>
                </a:lnTo>
                <a:lnTo>
                  <a:pt x="41292" y="127048"/>
                </a:lnTo>
                <a:lnTo>
                  <a:pt x="42837" y="120357"/>
                </a:lnTo>
                <a:lnTo>
                  <a:pt x="43078" y="17221"/>
                </a:lnTo>
                <a:lnTo>
                  <a:pt x="41555" y="10531"/>
                </a:lnTo>
                <a:lnTo>
                  <a:pt x="37385" y="5062"/>
                </a:lnTo>
                <a:lnTo>
                  <a:pt x="31191" y="1367"/>
                </a:lnTo>
                <a:lnTo>
                  <a:pt x="23596" y="0"/>
                </a:lnTo>
                <a:close/>
              </a:path>
              <a:path w="43179" h="1822450">
                <a:moveTo>
                  <a:pt x="23050" y="240652"/>
                </a:moveTo>
                <a:lnTo>
                  <a:pt x="3263" y="360933"/>
                </a:lnTo>
                <a:lnTo>
                  <a:pt x="4786" y="367630"/>
                </a:lnTo>
                <a:lnTo>
                  <a:pt x="8956" y="373102"/>
                </a:lnTo>
                <a:lnTo>
                  <a:pt x="15151" y="376794"/>
                </a:lnTo>
                <a:lnTo>
                  <a:pt x="22745" y="378155"/>
                </a:lnTo>
                <a:lnTo>
                  <a:pt x="30341" y="376821"/>
                </a:lnTo>
                <a:lnTo>
                  <a:pt x="36552" y="373149"/>
                </a:lnTo>
                <a:lnTo>
                  <a:pt x="40746" y="367694"/>
                </a:lnTo>
                <a:lnTo>
                  <a:pt x="42291" y="361010"/>
                </a:lnTo>
                <a:lnTo>
                  <a:pt x="42532" y="257873"/>
                </a:lnTo>
                <a:lnTo>
                  <a:pt x="41009" y="251176"/>
                </a:lnTo>
                <a:lnTo>
                  <a:pt x="36839" y="245705"/>
                </a:lnTo>
                <a:lnTo>
                  <a:pt x="30645" y="242012"/>
                </a:lnTo>
                <a:lnTo>
                  <a:pt x="23050" y="240652"/>
                </a:lnTo>
                <a:close/>
              </a:path>
              <a:path w="43179" h="1822450">
                <a:moveTo>
                  <a:pt x="22517" y="481291"/>
                </a:moveTo>
                <a:lnTo>
                  <a:pt x="2717" y="601573"/>
                </a:lnTo>
                <a:lnTo>
                  <a:pt x="4240" y="608270"/>
                </a:lnTo>
                <a:lnTo>
                  <a:pt x="8410" y="613743"/>
                </a:lnTo>
                <a:lnTo>
                  <a:pt x="14605" y="617439"/>
                </a:lnTo>
                <a:lnTo>
                  <a:pt x="22199" y="618807"/>
                </a:lnTo>
                <a:lnTo>
                  <a:pt x="29800" y="617466"/>
                </a:lnTo>
                <a:lnTo>
                  <a:pt x="36012" y="613790"/>
                </a:lnTo>
                <a:lnTo>
                  <a:pt x="40207" y="608334"/>
                </a:lnTo>
                <a:lnTo>
                  <a:pt x="41757" y="601649"/>
                </a:lnTo>
                <a:lnTo>
                  <a:pt x="41986" y="498513"/>
                </a:lnTo>
                <a:lnTo>
                  <a:pt x="40469" y="491821"/>
                </a:lnTo>
                <a:lnTo>
                  <a:pt x="36299" y="486349"/>
                </a:lnTo>
                <a:lnTo>
                  <a:pt x="30106" y="482653"/>
                </a:lnTo>
                <a:lnTo>
                  <a:pt x="22517" y="481291"/>
                </a:lnTo>
                <a:close/>
              </a:path>
              <a:path w="43179" h="1822450">
                <a:moveTo>
                  <a:pt x="21971" y="721931"/>
                </a:moveTo>
                <a:lnTo>
                  <a:pt x="2184" y="842225"/>
                </a:lnTo>
                <a:lnTo>
                  <a:pt x="3699" y="848915"/>
                </a:lnTo>
                <a:lnTo>
                  <a:pt x="7866" y="854384"/>
                </a:lnTo>
                <a:lnTo>
                  <a:pt x="14059" y="858079"/>
                </a:lnTo>
                <a:lnTo>
                  <a:pt x="21653" y="859447"/>
                </a:lnTo>
                <a:lnTo>
                  <a:pt x="29254" y="858107"/>
                </a:lnTo>
                <a:lnTo>
                  <a:pt x="35466" y="854435"/>
                </a:lnTo>
                <a:lnTo>
                  <a:pt x="39661" y="848979"/>
                </a:lnTo>
                <a:lnTo>
                  <a:pt x="41211" y="842289"/>
                </a:lnTo>
                <a:lnTo>
                  <a:pt x="41440" y="739152"/>
                </a:lnTo>
                <a:lnTo>
                  <a:pt x="39923" y="732463"/>
                </a:lnTo>
                <a:lnTo>
                  <a:pt x="35753" y="726994"/>
                </a:lnTo>
                <a:lnTo>
                  <a:pt x="29560" y="723298"/>
                </a:lnTo>
                <a:lnTo>
                  <a:pt x="21971" y="721931"/>
                </a:lnTo>
                <a:close/>
              </a:path>
              <a:path w="43179" h="1822450">
                <a:moveTo>
                  <a:pt x="21424" y="962583"/>
                </a:moveTo>
                <a:lnTo>
                  <a:pt x="1638" y="1082865"/>
                </a:lnTo>
                <a:lnTo>
                  <a:pt x="3155" y="1089562"/>
                </a:lnTo>
                <a:lnTo>
                  <a:pt x="7324" y="1095033"/>
                </a:lnTo>
                <a:lnTo>
                  <a:pt x="13518" y="1098726"/>
                </a:lnTo>
                <a:lnTo>
                  <a:pt x="21107" y="1100086"/>
                </a:lnTo>
                <a:lnTo>
                  <a:pt x="28708" y="1098752"/>
                </a:lnTo>
                <a:lnTo>
                  <a:pt x="34920" y="1095079"/>
                </a:lnTo>
                <a:lnTo>
                  <a:pt x="39115" y="1089621"/>
                </a:lnTo>
                <a:lnTo>
                  <a:pt x="40665" y="1082928"/>
                </a:lnTo>
                <a:lnTo>
                  <a:pt x="40894" y="979804"/>
                </a:lnTo>
                <a:lnTo>
                  <a:pt x="39378" y="973108"/>
                </a:lnTo>
                <a:lnTo>
                  <a:pt x="35212" y="967636"/>
                </a:lnTo>
                <a:lnTo>
                  <a:pt x="29019" y="963944"/>
                </a:lnTo>
                <a:lnTo>
                  <a:pt x="21424" y="962583"/>
                </a:lnTo>
                <a:close/>
              </a:path>
              <a:path w="43179" h="1822450">
                <a:moveTo>
                  <a:pt x="20878" y="1203223"/>
                </a:moveTo>
                <a:lnTo>
                  <a:pt x="1092" y="1323505"/>
                </a:lnTo>
                <a:lnTo>
                  <a:pt x="2609" y="1330201"/>
                </a:lnTo>
                <a:lnTo>
                  <a:pt x="6780" y="1335674"/>
                </a:lnTo>
                <a:lnTo>
                  <a:pt x="12977" y="1339371"/>
                </a:lnTo>
                <a:lnTo>
                  <a:pt x="20574" y="1340739"/>
                </a:lnTo>
                <a:lnTo>
                  <a:pt x="28169" y="1339397"/>
                </a:lnTo>
                <a:lnTo>
                  <a:pt x="34380" y="1335722"/>
                </a:lnTo>
                <a:lnTo>
                  <a:pt x="38574" y="1330266"/>
                </a:lnTo>
                <a:lnTo>
                  <a:pt x="40119" y="1323581"/>
                </a:lnTo>
                <a:lnTo>
                  <a:pt x="40360" y="1220444"/>
                </a:lnTo>
                <a:lnTo>
                  <a:pt x="38838" y="1213753"/>
                </a:lnTo>
                <a:lnTo>
                  <a:pt x="34667" y="1208281"/>
                </a:lnTo>
                <a:lnTo>
                  <a:pt x="28473" y="1204585"/>
                </a:lnTo>
                <a:lnTo>
                  <a:pt x="20878" y="1203223"/>
                </a:lnTo>
                <a:close/>
              </a:path>
              <a:path w="43179" h="1822450">
                <a:moveTo>
                  <a:pt x="20332" y="1443866"/>
                </a:moveTo>
                <a:lnTo>
                  <a:pt x="546" y="1564154"/>
                </a:lnTo>
                <a:lnTo>
                  <a:pt x="2068" y="1570848"/>
                </a:lnTo>
                <a:lnTo>
                  <a:pt x="6238" y="1576318"/>
                </a:lnTo>
                <a:lnTo>
                  <a:pt x="12433" y="1580013"/>
                </a:lnTo>
                <a:lnTo>
                  <a:pt x="20027" y="1581377"/>
                </a:lnTo>
                <a:lnTo>
                  <a:pt x="27623" y="1580040"/>
                </a:lnTo>
                <a:lnTo>
                  <a:pt x="33835" y="1576367"/>
                </a:lnTo>
                <a:lnTo>
                  <a:pt x="38033" y="1570911"/>
                </a:lnTo>
                <a:lnTo>
                  <a:pt x="39585" y="1564223"/>
                </a:lnTo>
                <a:lnTo>
                  <a:pt x="39814" y="1461089"/>
                </a:lnTo>
                <a:lnTo>
                  <a:pt x="38292" y="1454396"/>
                </a:lnTo>
                <a:lnTo>
                  <a:pt x="34121" y="1448925"/>
                </a:lnTo>
                <a:lnTo>
                  <a:pt x="27927" y="1445231"/>
                </a:lnTo>
                <a:lnTo>
                  <a:pt x="20332" y="1443866"/>
                </a:lnTo>
                <a:close/>
              </a:path>
              <a:path w="43179" h="1822450">
                <a:moveTo>
                  <a:pt x="19786" y="1684510"/>
                </a:moveTo>
                <a:lnTo>
                  <a:pt x="0" y="1804798"/>
                </a:lnTo>
                <a:lnTo>
                  <a:pt x="1522" y="1811491"/>
                </a:lnTo>
                <a:lnTo>
                  <a:pt x="5692" y="1816962"/>
                </a:lnTo>
                <a:lnTo>
                  <a:pt x="11887" y="1820657"/>
                </a:lnTo>
                <a:lnTo>
                  <a:pt x="19481" y="1822022"/>
                </a:lnTo>
                <a:lnTo>
                  <a:pt x="27082" y="1820684"/>
                </a:lnTo>
                <a:lnTo>
                  <a:pt x="33294" y="1817011"/>
                </a:lnTo>
                <a:lnTo>
                  <a:pt x="37489" y="1811554"/>
                </a:lnTo>
                <a:lnTo>
                  <a:pt x="39039" y="1804866"/>
                </a:lnTo>
                <a:lnTo>
                  <a:pt x="39268" y="1701733"/>
                </a:lnTo>
                <a:lnTo>
                  <a:pt x="37751" y="1695040"/>
                </a:lnTo>
                <a:lnTo>
                  <a:pt x="33580" y="1689569"/>
                </a:lnTo>
                <a:lnTo>
                  <a:pt x="27382" y="1685874"/>
                </a:lnTo>
                <a:lnTo>
                  <a:pt x="19786" y="168451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22466" y="4171759"/>
            <a:ext cx="43180" cy="1822450"/>
          </a:xfrm>
          <a:custGeom>
            <a:avLst/>
            <a:gdLst/>
            <a:ahLst/>
            <a:cxnLst/>
            <a:rect l="l" t="t" r="r" b="b"/>
            <a:pathLst>
              <a:path w="43179" h="1822450">
                <a:moveTo>
                  <a:pt x="23583" y="0"/>
                </a:moveTo>
                <a:lnTo>
                  <a:pt x="3797" y="120294"/>
                </a:lnTo>
                <a:lnTo>
                  <a:pt x="5314" y="126983"/>
                </a:lnTo>
                <a:lnTo>
                  <a:pt x="9485" y="132453"/>
                </a:lnTo>
                <a:lnTo>
                  <a:pt x="15682" y="136148"/>
                </a:lnTo>
                <a:lnTo>
                  <a:pt x="23279" y="137515"/>
                </a:lnTo>
                <a:lnTo>
                  <a:pt x="30874" y="136175"/>
                </a:lnTo>
                <a:lnTo>
                  <a:pt x="37087" y="132503"/>
                </a:lnTo>
                <a:lnTo>
                  <a:pt x="41284" y="127048"/>
                </a:lnTo>
                <a:lnTo>
                  <a:pt x="42837" y="120357"/>
                </a:lnTo>
                <a:lnTo>
                  <a:pt x="43065" y="17221"/>
                </a:lnTo>
                <a:lnTo>
                  <a:pt x="41548" y="10531"/>
                </a:lnTo>
                <a:lnTo>
                  <a:pt x="37377" y="5062"/>
                </a:lnTo>
                <a:lnTo>
                  <a:pt x="31180" y="1367"/>
                </a:lnTo>
                <a:lnTo>
                  <a:pt x="23583" y="0"/>
                </a:lnTo>
                <a:close/>
              </a:path>
              <a:path w="43179" h="1822450">
                <a:moveTo>
                  <a:pt x="23050" y="240652"/>
                </a:moveTo>
                <a:lnTo>
                  <a:pt x="3251" y="360933"/>
                </a:lnTo>
                <a:lnTo>
                  <a:pt x="4773" y="367630"/>
                </a:lnTo>
                <a:lnTo>
                  <a:pt x="8943" y="373102"/>
                </a:lnTo>
                <a:lnTo>
                  <a:pt x="15138" y="376794"/>
                </a:lnTo>
                <a:lnTo>
                  <a:pt x="22733" y="378155"/>
                </a:lnTo>
                <a:lnTo>
                  <a:pt x="30334" y="376821"/>
                </a:lnTo>
                <a:lnTo>
                  <a:pt x="36545" y="373149"/>
                </a:lnTo>
                <a:lnTo>
                  <a:pt x="40740" y="367694"/>
                </a:lnTo>
                <a:lnTo>
                  <a:pt x="42291" y="361010"/>
                </a:lnTo>
                <a:lnTo>
                  <a:pt x="42519" y="257873"/>
                </a:lnTo>
                <a:lnTo>
                  <a:pt x="41002" y="251176"/>
                </a:lnTo>
                <a:lnTo>
                  <a:pt x="36833" y="245705"/>
                </a:lnTo>
                <a:lnTo>
                  <a:pt x="30639" y="242012"/>
                </a:lnTo>
                <a:lnTo>
                  <a:pt x="23050" y="240652"/>
                </a:lnTo>
                <a:close/>
              </a:path>
              <a:path w="43179" h="1822450">
                <a:moveTo>
                  <a:pt x="22504" y="481291"/>
                </a:moveTo>
                <a:lnTo>
                  <a:pt x="2717" y="601573"/>
                </a:lnTo>
                <a:lnTo>
                  <a:pt x="4232" y="608270"/>
                </a:lnTo>
                <a:lnTo>
                  <a:pt x="8399" y="613743"/>
                </a:lnTo>
                <a:lnTo>
                  <a:pt x="14592" y="617439"/>
                </a:lnTo>
                <a:lnTo>
                  <a:pt x="22186" y="618807"/>
                </a:lnTo>
                <a:lnTo>
                  <a:pt x="29788" y="617466"/>
                </a:lnTo>
                <a:lnTo>
                  <a:pt x="35999" y="613790"/>
                </a:lnTo>
                <a:lnTo>
                  <a:pt x="40194" y="608334"/>
                </a:lnTo>
                <a:lnTo>
                  <a:pt x="41744" y="601649"/>
                </a:lnTo>
                <a:lnTo>
                  <a:pt x="41973" y="498513"/>
                </a:lnTo>
                <a:lnTo>
                  <a:pt x="40456" y="491821"/>
                </a:lnTo>
                <a:lnTo>
                  <a:pt x="36287" y="486349"/>
                </a:lnTo>
                <a:lnTo>
                  <a:pt x="30093" y="482653"/>
                </a:lnTo>
                <a:lnTo>
                  <a:pt x="22504" y="481291"/>
                </a:lnTo>
                <a:close/>
              </a:path>
              <a:path w="43179" h="1822450">
                <a:moveTo>
                  <a:pt x="21958" y="721931"/>
                </a:moveTo>
                <a:lnTo>
                  <a:pt x="2171" y="842225"/>
                </a:lnTo>
                <a:lnTo>
                  <a:pt x="3688" y="848915"/>
                </a:lnTo>
                <a:lnTo>
                  <a:pt x="7858" y="854384"/>
                </a:lnTo>
                <a:lnTo>
                  <a:pt x="14051" y="858079"/>
                </a:lnTo>
                <a:lnTo>
                  <a:pt x="21640" y="859447"/>
                </a:lnTo>
                <a:lnTo>
                  <a:pt x="29241" y="858107"/>
                </a:lnTo>
                <a:lnTo>
                  <a:pt x="35453" y="854435"/>
                </a:lnTo>
                <a:lnTo>
                  <a:pt x="39648" y="848979"/>
                </a:lnTo>
                <a:lnTo>
                  <a:pt x="41198" y="842289"/>
                </a:lnTo>
                <a:lnTo>
                  <a:pt x="41427" y="739152"/>
                </a:lnTo>
                <a:lnTo>
                  <a:pt x="39912" y="732463"/>
                </a:lnTo>
                <a:lnTo>
                  <a:pt x="35745" y="726994"/>
                </a:lnTo>
                <a:lnTo>
                  <a:pt x="29552" y="723298"/>
                </a:lnTo>
                <a:lnTo>
                  <a:pt x="21958" y="721931"/>
                </a:lnTo>
                <a:close/>
              </a:path>
              <a:path w="43179" h="1822450">
                <a:moveTo>
                  <a:pt x="21412" y="962583"/>
                </a:moveTo>
                <a:lnTo>
                  <a:pt x="1625" y="1082865"/>
                </a:lnTo>
                <a:lnTo>
                  <a:pt x="3142" y="1089562"/>
                </a:lnTo>
                <a:lnTo>
                  <a:pt x="7313" y="1095033"/>
                </a:lnTo>
                <a:lnTo>
                  <a:pt x="13511" y="1098726"/>
                </a:lnTo>
                <a:lnTo>
                  <a:pt x="21107" y="1100086"/>
                </a:lnTo>
                <a:lnTo>
                  <a:pt x="28702" y="1098752"/>
                </a:lnTo>
                <a:lnTo>
                  <a:pt x="34913" y="1095079"/>
                </a:lnTo>
                <a:lnTo>
                  <a:pt x="39107" y="1089621"/>
                </a:lnTo>
                <a:lnTo>
                  <a:pt x="40652" y="1082928"/>
                </a:lnTo>
                <a:lnTo>
                  <a:pt x="40894" y="979804"/>
                </a:lnTo>
                <a:lnTo>
                  <a:pt x="39371" y="973108"/>
                </a:lnTo>
                <a:lnTo>
                  <a:pt x="35201" y="967636"/>
                </a:lnTo>
                <a:lnTo>
                  <a:pt x="29006" y="963944"/>
                </a:lnTo>
                <a:lnTo>
                  <a:pt x="21412" y="962583"/>
                </a:lnTo>
                <a:close/>
              </a:path>
              <a:path w="43179" h="1822450">
                <a:moveTo>
                  <a:pt x="20866" y="1203223"/>
                </a:moveTo>
                <a:lnTo>
                  <a:pt x="1079" y="1323505"/>
                </a:lnTo>
                <a:lnTo>
                  <a:pt x="2601" y="1330201"/>
                </a:lnTo>
                <a:lnTo>
                  <a:pt x="6772" y="1335674"/>
                </a:lnTo>
                <a:lnTo>
                  <a:pt x="12966" y="1339371"/>
                </a:lnTo>
                <a:lnTo>
                  <a:pt x="20561" y="1340739"/>
                </a:lnTo>
                <a:lnTo>
                  <a:pt x="28157" y="1339397"/>
                </a:lnTo>
                <a:lnTo>
                  <a:pt x="34369" y="1335722"/>
                </a:lnTo>
                <a:lnTo>
                  <a:pt x="38567" y="1330266"/>
                </a:lnTo>
                <a:lnTo>
                  <a:pt x="40119" y="1323581"/>
                </a:lnTo>
                <a:lnTo>
                  <a:pt x="40347" y="1220444"/>
                </a:lnTo>
                <a:lnTo>
                  <a:pt x="38830" y="1213753"/>
                </a:lnTo>
                <a:lnTo>
                  <a:pt x="34659" y="1208281"/>
                </a:lnTo>
                <a:lnTo>
                  <a:pt x="28462" y="1204585"/>
                </a:lnTo>
                <a:lnTo>
                  <a:pt x="20866" y="1203223"/>
                </a:lnTo>
                <a:close/>
              </a:path>
              <a:path w="43179" h="1822450">
                <a:moveTo>
                  <a:pt x="20320" y="1443866"/>
                </a:moveTo>
                <a:lnTo>
                  <a:pt x="533" y="1564154"/>
                </a:lnTo>
                <a:lnTo>
                  <a:pt x="2055" y="1570848"/>
                </a:lnTo>
                <a:lnTo>
                  <a:pt x="6226" y="1576318"/>
                </a:lnTo>
                <a:lnTo>
                  <a:pt x="12420" y="1580013"/>
                </a:lnTo>
                <a:lnTo>
                  <a:pt x="20015" y="1581377"/>
                </a:lnTo>
                <a:lnTo>
                  <a:pt x="27616" y="1580040"/>
                </a:lnTo>
                <a:lnTo>
                  <a:pt x="33828" y="1576367"/>
                </a:lnTo>
                <a:lnTo>
                  <a:pt x="38022" y="1570911"/>
                </a:lnTo>
                <a:lnTo>
                  <a:pt x="39573" y="1564223"/>
                </a:lnTo>
                <a:lnTo>
                  <a:pt x="39801" y="1461089"/>
                </a:lnTo>
                <a:lnTo>
                  <a:pt x="38284" y="1454396"/>
                </a:lnTo>
                <a:lnTo>
                  <a:pt x="34113" y="1448925"/>
                </a:lnTo>
                <a:lnTo>
                  <a:pt x="27916" y="1445231"/>
                </a:lnTo>
                <a:lnTo>
                  <a:pt x="20320" y="1443866"/>
                </a:lnTo>
                <a:close/>
              </a:path>
              <a:path w="43179" h="1822450">
                <a:moveTo>
                  <a:pt x="19786" y="1684510"/>
                </a:moveTo>
                <a:lnTo>
                  <a:pt x="0" y="1804798"/>
                </a:lnTo>
                <a:lnTo>
                  <a:pt x="1516" y="1811491"/>
                </a:lnTo>
                <a:lnTo>
                  <a:pt x="5686" y="1816962"/>
                </a:lnTo>
                <a:lnTo>
                  <a:pt x="11880" y="1820657"/>
                </a:lnTo>
                <a:lnTo>
                  <a:pt x="19469" y="1822022"/>
                </a:lnTo>
                <a:lnTo>
                  <a:pt x="27070" y="1820684"/>
                </a:lnTo>
                <a:lnTo>
                  <a:pt x="33281" y="1817011"/>
                </a:lnTo>
                <a:lnTo>
                  <a:pt x="37476" y="1811554"/>
                </a:lnTo>
                <a:lnTo>
                  <a:pt x="39027" y="1804866"/>
                </a:lnTo>
                <a:lnTo>
                  <a:pt x="39255" y="1701733"/>
                </a:lnTo>
                <a:lnTo>
                  <a:pt x="37738" y="1695040"/>
                </a:lnTo>
                <a:lnTo>
                  <a:pt x="33569" y="1689569"/>
                </a:lnTo>
                <a:lnTo>
                  <a:pt x="27375" y="1685874"/>
                </a:lnTo>
                <a:lnTo>
                  <a:pt x="19786" y="168451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42388" y="4171759"/>
            <a:ext cx="43180" cy="1822450"/>
          </a:xfrm>
          <a:custGeom>
            <a:avLst/>
            <a:gdLst/>
            <a:ahLst/>
            <a:cxnLst/>
            <a:rect l="l" t="t" r="r" b="b"/>
            <a:pathLst>
              <a:path w="43179" h="1822450">
                <a:moveTo>
                  <a:pt x="23596" y="0"/>
                </a:moveTo>
                <a:lnTo>
                  <a:pt x="3809" y="120294"/>
                </a:lnTo>
                <a:lnTo>
                  <a:pt x="5327" y="126983"/>
                </a:lnTo>
                <a:lnTo>
                  <a:pt x="9498" y="132453"/>
                </a:lnTo>
                <a:lnTo>
                  <a:pt x="15695" y="136148"/>
                </a:lnTo>
                <a:lnTo>
                  <a:pt x="23291" y="137515"/>
                </a:lnTo>
                <a:lnTo>
                  <a:pt x="30892" y="136175"/>
                </a:lnTo>
                <a:lnTo>
                  <a:pt x="37103" y="132503"/>
                </a:lnTo>
                <a:lnTo>
                  <a:pt x="41294" y="127048"/>
                </a:lnTo>
                <a:lnTo>
                  <a:pt x="42837" y="120357"/>
                </a:lnTo>
                <a:lnTo>
                  <a:pt x="43078" y="17221"/>
                </a:lnTo>
                <a:lnTo>
                  <a:pt x="41555" y="10531"/>
                </a:lnTo>
                <a:lnTo>
                  <a:pt x="37385" y="5062"/>
                </a:lnTo>
                <a:lnTo>
                  <a:pt x="31191" y="1367"/>
                </a:lnTo>
                <a:lnTo>
                  <a:pt x="23596" y="0"/>
                </a:lnTo>
                <a:close/>
              </a:path>
              <a:path w="43179" h="1822450">
                <a:moveTo>
                  <a:pt x="23050" y="240652"/>
                </a:moveTo>
                <a:lnTo>
                  <a:pt x="3263" y="360933"/>
                </a:lnTo>
                <a:lnTo>
                  <a:pt x="4780" y="367630"/>
                </a:lnTo>
                <a:lnTo>
                  <a:pt x="8950" y="373102"/>
                </a:lnTo>
                <a:lnTo>
                  <a:pt x="15143" y="376794"/>
                </a:lnTo>
                <a:lnTo>
                  <a:pt x="22732" y="378155"/>
                </a:lnTo>
                <a:lnTo>
                  <a:pt x="30341" y="376821"/>
                </a:lnTo>
                <a:lnTo>
                  <a:pt x="36555" y="373149"/>
                </a:lnTo>
                <a:lnTo>
                  <a:pt x="40747" y="367694"/>
                </a:lnTo>
                <a:lnTo>
                  <a:pt x="42291" y="361010"/>
                </a:lnTo>
                <a:lnTo>
                  <a:pt x="42532" y="257873"/>
                </a:lnTo>
                <a:lnTo>
                  <a:pt x="41009" y="251176"/>
                </a:lnTo>
                <a:lnTo>
                  <a:pt x="36839" y="245705"/>
                </a:lnTo>
                <a:lnTo>
                  <a:pt x="30645" y="242012"/>
                </a:lnTo>
                <a:lnTo>
                  <a:pt x="23050" y="240652"/>
                </a:lnTo>
                <a:close/>
              </a:path>
              <a:path w="43179" h="1822450">
                <a:moveTo>
                  <a:pt x="22517" y="481291"/>
                </a:moveTo>
                <a:lnTo>
                  <a:pt x="2730" y="601573"/>
                </a:lnTo>
                <a:lnTo>
                  <a:pt x="4245" y="608270"/>
                </a:lnTo>
                <a:lnTo>
                  <a:pt x="8412" y="613743"/>
                </a:lnTo>
                <a:lnTo>
                  <a:pt x="14605" y="617439"/>
                </a:lnTo>
                <a:lnTo>
                  <a:pt x="22199" y="618807"/>
                </a:lnTo>
                <a:lnTo>
                  <a:pt x="29795" y="617466"/>
                </a:lnTo>
                <a:lnTo>
                  <a:pt x="36007" y="613790"/>
                </a:lnTo>
                <a:lnTo>
                  <a:pt x="40205" y="608334"/>
                </a:lnTo>
                <a:lnTo>
                  <a:pt x="41757" y="601649"/>
                </a:lnTo>
                <a:lnTo>
                  <a:pt x="41986" y="498513"/>
                </a:lnTo>
                <a:lnTo>
                  <a:pt x="40469" y="491821"/>
                </a:lnTo>
                <a:lnTo>
                  <a:pt x="36299" y="486349"/>
                </a:lnTo>
                <a:lnTo>
                  <a:pt x="30106" y="482653"/>
                </a:lnTo>
                <a:lnTo>
                  <a:pt x="22517" y="481291"/>
                </a:lnTo>
                <a:close/>
              </a:path>
              <a:path w="43179" h="1822450">
                <a:moveTo>
                  <a:pt x="21971" y="721931"/>
                </a:moveTo>
                <a:lnTo>
                  <a:pt x="2184" y="842225"/>
                </a:lnTo>
                <a:lnTo>
                  <a:pt x="3699" y="848915"/>
                </a:lnTo>
                <a:lnTo>
                  <a:pt x="7866" y="854384"/>
                </a:lnTo>
                <a:lnTo>
                  <a:pt x="14059" y="858079"/>
                </a:lnTo>
                <a:lnTo>
                  <a:pt x="21653" y="859447"/>
                </a:lnTo>
                <a:lnTo>
                  <a:pt x="29256" y="858107"/>
                </a:lnTo>
                <a:lnTo>
                  <a:pt x="35471" y="854435"/>
                </a:lnTo>
                <a:lnTo>
                  <a:pt x="39666" y="848979"/>
                </a:lnTo>
                <a:lnTo>
                  <a:pt x="41211" y="842289"/>
                </a:lnTo>
                <a:lnTo>
                  <a:pt x="41440" y="739152"/>
                </a:lnTo>
                <a:lnTo>
                  <a:pt x="39923" y="732463"/>
                </a:lnTo>
                <a:lnTo>
                  <a:pt x="35753" y="726994"/>
                </a:lnTo>
                <a:lnTo>
                  <a:pt x="29560" y="723298"/>
                </a:lnTo>
                <a:lnTo>
                  <a:pt x="21971" y="721931"/>
                </a:lnTo>
                <a:close/>
              </a:path>
              <a:path w="43179" h="1822450">
                <a:moveTo>
                  <a:pt x="21424" y="962583"/>
                </a:moveTo>
                <a:lnTo>
                  <a:pt x="1638" y="1082865"/>
                </a:lnTo>
                <a:lnTo>
                  <a:pt x="3155" y="1089562"/>
                </a:lnTo>
                <a:lnTo>
                  <a:pt x="7324" y="1095033"/>
                </a:lnTo>
                <a:lnTo>
                  <a:pt x="13518" y="1098726"/>
                </a:lnTo>
                <a:lnTo>
                  <a:pt x="21107" y="1100086"/>
                </a:lnTo>
                <a:lnTo>
                  <a:pt x="28708" y="1098752"/>
                </a:lnTo>
                <a:lnTo>
                  <a:pt x="34920" y="1095079"/>
                </a:lnTo>
                <a:lnTo>
                  <a:pt x="39115" y="1089621"/>
                </a:lnTo>
                <a:lnTo>
                  <a:pt x="40665" y="1082928"/>
                </a:lnTo>
                <a:lnTo>
                  <a:pt x="40894" y="979804"/>
                </a:lnTo>
                <a:lnTo>
                  <a:pt x="39378" y="973108"/>
                </a:lnTo>
                <a:lnTo>
                  <a:pt x="35212" y="967636"/>
                </a:lnTo>
                <a:lnTo>
                  <a:pt x="29019" y="963944"/>
                </a:lnTo>
                <a:lnTo>
                  <a:pt x="21424" y="962583"/>
                </a:lnTo>
                <a:close/>
              </a:path>
              <a:path w="43179" h="1822450">
                <a:moveTo>
                  <a:pt x="20891" y="1203223"/>
                </a:moveTo>
                <a:lnTo>
                  <a:pt x="1092" y="1323505"/>
                </a:lnTo>
                <a:lnTo>
                  <a:pt x="2609" y="1330201"/>
                </a:lnTo>
                <a:lnTo>
                  <a:pt x="6780" y="1335674"/>
                </a:lnTo>
                <a:lnTo>
                  <a:pt x="12977" y="1339371"/>
                </a:lnTo>
                <a:lnTo>
                  <a:pt x="20574" y="1340739"/>
                </a:lnTo>
                <a:lnTo>
                  <a:pt x="28168" y="1339397"/>
                </a:lnTo>
                <a:lnTo>
                  <a:pt x="34377" y="1335722"/>
                </a:lnTo>
                <a:lnTo>
                  <a:pt x="38574" y="1330266"/>
                </a:lnTo>
                <a:lnTo>
                  <a:pt x="40131" y="1323581"/>
                </a:lnTo>
                <a:lnTo>
                  <a:pt x="40360" y="1220444"/>
                </a:lnTo>
                <a:lnTo>
                  <a:pt x="38843" y="1213753"/>
                </a:lnTo>
                <a:lnTo>
                  <a:pt x="34674" y="1208281"/>
                </a:lnTo>
                <a:lnTo>
                  <a:pt x="28480" y="1204585"/>
                </a:lnTo>
                <a:lnTo>
                  <a:pt x="20891" y="1203223"/>
                </a:lnTo>
                <a:close/>
              </a:path>
              <a:path w="43179" h="1822450">
                <a:moveTo>
                  <a:pt x="20332" y="1443866"/>
                </a:moveTo>
                <a:lnTo>
                  <a:pt x="546" y="1564154"/>
                </a:lnTo>
                <a:lnTo>
                  <a:pt x="2068" y="1570848"/>
                </a:lnTo>
                <a:lnTo>
                  <a:pt x="6238" y="1576318"/>
                </a:lnTo>
                <a:lnTo>
                  <a:pt x="12433" y="1580013"/>
                </a:lnTo>
                <a:lnTo>
                  <a:pt x="20027" y="1581377"/>
                </a:lnTo>
                <a:lnTo>
                  <a:pt x="27629" y="1580040"/>
                </a:lnTo>
                <a:lnTo>
                  <a:pt x="33840" y="1576367"/>
                </a:lnTo>
                <a:lnTo>
                  <a:pt x="38035" y="1570911"/>
                </a:lnTo>
                <a:lnTo>
                  <a:pt x="39585" y="1564223"/>
                </a:lnTo>
                <a:lnTo>
                  <a:pt x="39814" y="1461089"/>
                </a:lnTo>
                <a:lnTo>
                  <a:pt x="38297" y="1454396"/>
                </a:lnTo>
                <a:lnTo>
                  <a:pt x="34126" y="1448925"/>
                </a:lnTo>
                <a:lnTo>
                  <a:pt x="27929" y="1445231"/>
                </a:lnTo>
                <a:lnTo>
                  <a:pt x="20332" y="1443866"/>
                </a:lnTo>
                <a:close/>
              </a:path>
              <a:path w="43179" h="1822450">
                <a:moveTo>
                  <a:pt x="19786" y="1684510"/>
                </a:moveTo>
                <a:lnTo>
                  <a:pt x="0" y="1804798"/>
                </a:lnTo>
                <a:lnTo>
                  <a:pt x="1524" y="1811491"/>
                </a:lnTo>
                <a:lnTo>
                  <a:pt x="5697" y="1816962"/>
                </a:lnTo>
                <a:lnTo>
                  <a:pt x="11892" y="1820657"/>
                </a:lnTo>
                <a:lnTo>
                  <a:pt x="19481" y="1822022"/>
                </a:lnTo>
                <a:lnTo>
                  <a:pt x="27082" y="1820684"/>
                </a:lnTo>
                <a:lnTo>
                  <a:pt x="33294" y="1817011"/>
                </a:lnTo>
                <a:lnTo>
                  <a:pt x="37489" y="1811554"/>
                </a:lnTo>
                <a:lnTo>
                  <a:pt x="39039" y="1804866"/>
                </a:lnTo>
                <a:lnTo>
                  <a:pt x="39268" y="1701733"/>
                </a:lnTo>
                <a:lnTo>
                  <a:pt x="37751" y="1695040"/>
                </a:lnTo>
                <a:lnTo>
                  <a:pt x="33580" y="1689569"/>
                </a:lnTo>
                <a:lnTo>
                  <a:pt x="27382" y="1685874"/>
                </a:lnTo>
                <a:lnTo>
                  <a:pt x="19786" y="168451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93849" y="3826764"/>
            <a:ext cx="1806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High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Bandwidth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09732" y="3817620"/>
            <a:ext cx="1354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High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Reuse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0566" y="3826764"/>
            <a:ext cx="20853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Grouped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Multicast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33968" y="3817620"/>
            <a:ext cx="2353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Interleaved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Multicast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68551" y="2150364"/>
            <a:ext cx="1303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All-to-All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09582" y="2086356"/>
            <a:ext cx="7670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sh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31516" y="2974340"/>
            <a:ext cx="256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Chen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JETCAS</a:t>
            </a:r>
            <a:r>
              <a:rPr sz="1800" i="1" spc="-4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2019]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34771"/>
            <a:ext cx="10621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Eyeriss</a:t>
            </a:r>
            <a:r>
              <a:rPr sz="3600" spc="-10" dirty="0"/>
              <a:t> </a:t>
            </a:r>
            <a:r>
              <a:rPr sz="3600" spc="-5" dirty="0"/>
              <a:t>v2:</a:t>
            </a:r>
            <a:r>
              <a:rPr sz="3600" spc="-10" dirty="0"/>
              <a:t> </a:t>
            </a:r>
            <a:r>
              <a:rPr sz="3600" spc="-5" dirty="0"/>
              <a:t>Balancing</a:t>
            </a:r>
            <a:r>
              <a:rPr sz="3600" spc="-15" dirty="0"/>
              <a:t> </a:t>
            </a:r>
            <a:r>
              <a:rPr sz="3600" spc="-5" dirty="0"/>
              <a:t>Flexibility</a:t>
            </a:r>
            <a:r>
              <a:rPr sz="3600" spc="-20" dirty="0"/>
              <a:t> </a:t>
            </a:r>
            <a:r>
              <a:rPr sz="3600" spc="-5" dirty="0"/>
              <a:t>and</a:t>
            </a:r>
            <a:r>
              <a:rPr sz="3600" spc="-15" dirty="0"/>
              <a:t> </a:t>
            </a:r>
            <a:r>
              <a:rPr sz="3600" spc="-5" dirty="0"/>
              <a:t>Efficiency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34391" y="1221400"/>
            <a:ext cx="4629150" cy="33788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800" spc="-5" dirty="0">
                <a:latin typeface="Verdana"/>
                <a:cs typeface="Verdana"/>
              </a:rPr>
              <a:t>Efficiently</a:t>
            </a:r>
            <a:r>
              <a:rPr sz="2800" spc="-3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supports</a:t>
            </a: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4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Wide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range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 filter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shapes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Large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Compact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Different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Layers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CONV,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FC,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depth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wise,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etc.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Wide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range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5" dirty="0">
                <a:latin typeface="Verdana"/>
                <a:cs typeface="Verdana"/>
              </a:rPr>
              <a:t> sparsity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Dense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Sparse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84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Scalable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architecture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4824158"/>
            <a:ext cx="5508625" cy="12312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78765" marR="271145" indent="1270" algn="ctr">
              <a:lnSpc>
                <a:spcPct val="98700"/>
              </a:lnSpc>
              <a:spcBef>
                <a:spcPts val="520"/>
              </a:spcBef>
            </a:pPr>
            <a:r>
              <a:rPr sz="2400" spc="-10" dirty="0">
                <a:latin typeface="Verdana"/>
                <a:cs typeface="Verdana"/>
              </a:rPr>
              <a:t>Over</a:t>
            </a:r>
            <a:r>
              <a:rPr sz="2400" spc="-5" dirty="0">
                <a:latin typeface="Verdana"/>
                <a:cs typeface="Verdana"/>
              </a:rPr>
              <a:t> an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order of magnitude 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faster </a:t>
            </a:r>
            <a:r>
              <a:rPr sz="2400" dirty="0">
                <a:latin typeface="Verdana"/>
                <a:cs typeface="Verdana"/>
              </a:rPr>
              <a:t>and more </a:t>
            </a:r>
            <a:r>
              <a:rPr sz="2400" spc="-5" dirty="0">
                <a:latin typeface="Verdana"/>
                <a:cs typeface="Verdana"/>
              </a:rPr>
              <a:t>energy </a:t>
            </a:r>
            <a:r>
              <a:rPr sz="2400" dirty="0">
                <a:latin typeface="Verdana"/>
                <a:cs typeface="Verdana"/>
              </a:rPr>
              <a:t>efficient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Eyeriss </a:t>
            </a:r>
            <a:r>
              <a:rPr sz="2400" dirty="0">
                <a:latin typeface="Verdana"/>
                <a:cs typeface="Verdana"/>
              </a:rPr>
              <a:t>v1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3630" y="3065779"/>
            <a:ext cx="42945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11910" marR="5080" indent="-1299845">
              <a:lnSpc>
                <a:spcPts val="2110"/>
              </a:lnSpc>
              <a:spcBef>
                <a:spcPts val="210"/>
              </a:spcBef>
            </a:pPr>
            <a:r>
              <a:rPr sz="1800" i="1" spc="-5" dirty="0">
                <a:latin typeface="Verdana"/>
                <a:cs typeface="Verdana"/>
              </a:rPr>
              <a:t>Speed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up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over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Eyeriss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v1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scales </a:t>
            </a:r>
            <a:r>
              <a:rPr sz="1800" i="1" dirty="0">
                <a:latin typeface="Verdana"/>
                <a:cs typeface="Verdana"/>
              </a:rPr>
              <a:t>with </a:t>
            </a:r>
            <a:r>
              <a:rPr sz="1800" i="1" spc="-62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number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of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PEs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71093" y="3704259"/>
          <a:ext cx="4471034" cy="1640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b="1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b="1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5" dirty="0">
                          <a:latin typeface="Verdana"/>
                          <a:cs typeface="Verdana"/>
                        </a:rPr>
                        <a:t>PEs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445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256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1024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16384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2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AlexNet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255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17.9x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25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71.5x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25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1086.7x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25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GoogLeNet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10.4x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37.8x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448.8x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MobileNet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91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15.7x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57.9x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873.0x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380" y="1249551"/>
            <a:ext cx="4813721" cy="16394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43348" y="1525483"/>
            <a:ext cx="403225" cy="5556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4139">
              <a:lnSpc>
                <a:spcPts val="131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5B402"/>
                </a:solidFill>
                <a:latin typeface="Arial"/>
                <a:cs typeface="Arial"/>
              </a:rPr>
              <a:t>12</a:t>
            </a:r>
            <a:r>
              <a:rPr sz="1150" b="1" spc="-35" dirty="0">
                <a:solidFill>
                  <a:srgbClr val="F5B402"/>
                </a:solidFill>
                <a:latin typeface="Arial"/>
                <a:cs typeface="Arial"/>
              </a:rPr>
              <a:t>.</a:t>
            </a:r>
            <a:r>
              <a:rPr sz="1150" b="1" spc="5" dirty="0">
                <a:solidFill>
                  <a:srgbClr val="F5B402"/>
                </a:solidFill>
                <a:latin typeface="Arial"/>
                <a:cs typeface="Arial"/>
              </a:rPr>
              <a:t>6</a:t>
            </a:r>
            <a:endParaRPr sz="1150">
              <a:latin typeface="Arial"/>
              <a:cs typeface="Arial"/>
            </a:endParaRPr>
          </a:p>
          <a:p>
            <a:pPr marL="17780">
              <a:lnSpc>
                <a:spcPts val="1310"/>
              </a:lnSpc>
            </a:pPr>
            <a:r>
              <a:rPr sz="1150" b="1" dirty="0">
                <a:solidFill>
                  <a:srgbClr val="DC4437"/>
                </a:solidFill>
                <a:latin typeface="Arial"/>
                <a:cs typeface="Arial"/>
              </a:rPr>
              <a:t>10.9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50" b="1" spc="-5" dirty="0">
                <a:solidFill>
                  <a:srgbClr val="4285F4"/>
                </a:solidFill>
                <a:latin typeface="Arial"/>
                <a:cs typeface="Arial"/>
              </a:rPr>
              <a:t>5.6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123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5700" y="5772403"/>
            <a:ext cx="256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Chen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JETCAS</a:t>
            </a:r>
            <a:r>
              <a:rPr sz="1800" i="1" spc="-4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2019]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97765"/>
            <a:ext cx="10462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Design</a:t>
            </a:r>
            <a:r>
              <a:rPr sz="3200" dirty="0"/>
              <a:t> </a:t>
            </a:r>
            <a:r>
              <a:rPr sz="3200" spc="-5" dirty="0"/>
              <a:t>Considerations</a:t>
            </a:r>
            <a:r>
              <a:rPr sz="3200" spc="5" dirty="0"/>
              <a:t> </a:t>
            </a:r>
            <a:r>
              <a:rPr sz="3200" spc="-5" dirty="0"/>
              <a:t>for</a:t>
            </a:r>
            <a:r>
              <a:rPr sz="3200" spc="5" dirty="0"/>
              <a:t> </a:t>
            </a:r>
            <a:r>
              <a:rPr sz="3200" spc="-5" dirty="0"/>
              <a:t>Flexibility</a:t>
            </a:r>
            <a:r>
              <a:rPr sz="3200" spc="15" dirty="0"/>
              <a:t> </a:t>
            </a:r>
            <a:r>
              <a:rPr sz="3200" spc="-5" dirty="0"/>
              <a:t>and</a:t>
            </a:r>
            <a:r>
              <a:rPr sz="3200" spc="15" dirty="0"/>
              <a:t> </a:t>
            </a:r>
            <a:r>
              <a:rPr sz="3200" spc="-5" dirty="0"/>
              <a:t>Scalability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124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89" y="1364996"/>
            <a:ext cx="10730230" cy="4700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2600" marR="181610" indent="-469900">
              <a:lnSpc>
                <a:spcPct val="100800"/>
              </a:lnSpc>
              <a:spcBef>
                <a:spcPts val="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Many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existing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processors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rely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certain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properties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  <a:p>
            <a:pPr marL="920115" marR="140970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Properties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cannot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be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guaranteed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dirty="0">
                <a:latin typeface="Verdana"/>
                <a:cs typeface="Verdana"/>
              </a:rPr>
              <a:t>wide</a:t>
            </a:r>
            <a:r>
              <a:rPr sz="2000" spc="-5" dirty="0">
                <a:latin typeface="Verdana"/>
                <a:cs typeface="Verdana"/>
              </a:rPr>
              <a:t> range techniques used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 DNN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 design has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resulted</a:t>
            </a:r>
            <a:r>
              <a:rPr sz="2000" dirty="0">
                <a:latin typeface="Verdana"/>
                <a:cs typeface="Verdana"/>
              </a:rPr>
              <a:t> in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diverse set 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DNNs</a:t>
            </a:r>
            <a:endParaRPr sz="2000">
              <a:latin typeface="Verdana"/>
              <a:cs typeface="Verdana"/>
            </a:endParaRPr>
          </a:p>
          <a:p>
            <a:pPr marL="920115" marR="35052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processors should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sufficiently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flexible to efficiently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support</a:t>
            </a:r>
            <a:r>
              <a:rPr sz="2000" dirty="0">
                <a:latin typeface="Verdana"/>
                <a:cs typeface="Verdana"/>
              </a:rPr>
              <a:t> a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wide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range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techniques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2060"/>
              </a:buClr>
              <a:buFont typeface="Wingdings"/>
              <a:buChar char="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Evaluate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processors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 comprehensive </a:t>
            </a:r>
            <a:r>
              <a:rPr sz="2400" spc="-5" dirty="0">
                <a:latin typeface="Verdana"/>
                <a:cs typeface="Verdana"/>
              </a:rPr>
              <a:t>set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benchmarks</a:t>
            </a:r>
            <a:endParaRPr sz="2400">
              <a:latin typeface="Verdana"/>
              <a:cs typeface="Verdana"/>
            </a:endParaRPr>
          </a:p>
          <a:p>
            <a:pPr marL="920115" marR="5080" lvl="1" indent="-436880">
              <a:lnSpc>
                <a:spcPct val="100000"/>
              </a:lnSpc>
              <a:spcBef>
                <a:spcPts val="4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MLPerf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benchmark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start,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but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need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(e.g., reduced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precision,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sparsity,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 network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architectures)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2060"/>
              </a:buClr>
              <a:buFont typeface="Wingdings"/>
              <a:buChar char=""/>
            </a:pPr>
            <a:endParaRPr sz="2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Evaluate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improvement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performance</a:t>
            </a:r>
            <a:r>
              <a:rPr sz="2400" spc="-5" dirty="0">
                <a:latin typeface="Verdana"/>
                <a:cs typeface="Verdana"/>
              </a:rPr>
              <a:t> as</a:t>
            </a:r>
            <a:r>
              <a:rPr sz="2400" dirty="0">
                <a:latin typeface="Verdana"/>
                <a:cs typeface="Verdana"/>
              </a:rPr>
              <a:t> resources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scales</a:t>
            </a:r>
            <a:r>
              <a:rPr sz="2400" dirty="0">
                <a:latin typeface="Verdana"/>
                <a:cs typeface="Verdana"/>
              </a:rPr>
              <a:t> up!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Multiple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chips modules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Zimmer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VLSI</a:t>
            </a:r>
            <a:r>
              <a:rPr sz="1600" i="1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2019]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Wafer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Scale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[</a:t>
            </a:r>
            <a:r>
              <a:rPr sz="1600" b="1" dirty="0">
                <a:latin typeface="Verdana"/>
                <a:cs typeface="Verdana"/>
              </a:rPr>
              <a:t>Lie</a:t>
            </a:r>
            <a:r>
              <a:rPr sz="1600" dirty="0">
                <a:latin typeface="Verdana"/>
                <a:cs typeface="Verdana"/>
              </a:rPr>
              <a:t>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HotChips</a:t>
            </a:r>
            <a:r>
              <a:rPr sz="1600" i="1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2019]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6257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20" dirty="0"/>
              <a:t> </a:t>
            </a:r>
            <a:r>
              <a:rPr spc="-5" dirty="0"/>
              <a:t>Considerations</a:t>
            </a:r>
            <a:r>
              <a:rPr spc="-2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ASIC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248155"/>
            <a:ext cx="9971405" cy="45821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48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Increase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PE utilization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Flexible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mapping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on-chip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network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different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models </a:t>
            </a:r>
            <a:r>
              <a:rPr sz="2000" dirty="0"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  <a:p>
            <a:pPr marL="920115">
              <a:lnSpc>
                <a:spcPct val="100000"/>
              </a:lnSpc>
              <a:spcBef>
                <a:spcPts val="120"/>
              </a:spcBef>
            </a:pPr>
            <a:r>
              <a:rPr sz="2000" spc="-5" dirty="0">
                <a:latin typeface="Verdana"/>
                <a:cs typeface="Verdana"/>
              </a:rPr>
              <a:t>requires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-2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data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movement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Custom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hierarchy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dataflows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 exploit data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reuse</a:t>
            </a:r>
            <a:endParaRPr sz="2000">
              <a:latin typeface="Verdana"/>
              <a:cs typeface="Verdana"/>
            </a:endParaRPr>
          </a:p>
          <a:p>
            <a:pPr marL="920115" marR="508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dirty="0">
                <a:latin typeface="Verdana"/>
                <a:cs typeface="Verdana"/>
              </a:rPr>
              <a:t>Apply </a:t>
            </a:r>
            <a:r>
              <a:rPr sz="2000" spc="-5" dirty="0">
                <a:latin typeface="Verdana"/>
                <a:cs typeface="Verdana"/>
              </a:rPr>
              <a:t>compression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5" dirty="0">
                <a:latin typeface="Verdana"/>
                <a:cs typeface="Verdana"/>
              </a:rPr>
              <a:t> exploit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redundancy</a:t>
            </a:r>
            <a:r>
              <a:rPr sz="2000" dirty="0">
                <a:latin typeface="Verdana"/>
                <a:cs typeface="Verdana"/>
              </a:rPr>
              <a:t> in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time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and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energy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MAC</a:t>
            </a:r>
            <a:endParaRPr sz="2000">
              <a:latin typeface="Verdana"/>
              <a:cs typeface="Verdana"/>
            </a:endParaRPr>
          </a:p>
          <a:p>
            <a:pPr marL="920115" marR="269875" lvl="1" indent="-436880">
              <a:lnSpc>
                <a:spcPct val="105000"/>
              </a:lnSpc>
              <a:spcBef>
                <a:spcPts val="26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Reduce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precision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if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precision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varies, requires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 hardware;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impact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-2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unnecessary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MACs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Exploit sparsity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 hardware;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impact 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Exploit redundant operations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 hardware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7289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FFFFF"/>
                </a:solidFill>
              </a:rPr>
              <a:t>Other</a:t>
            </a:r>
            <a:r>
              <a:rPr sz="7200" spc="-35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Platforms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126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34771"/>
            <a:ext cx="1035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Processing</a:t>
            </a:r>
            <a:r>
              <a:rPr sz="3600" spc="-25" dirty="0"/>
              <a:t> </a:t>
            </a:r>
            <a:r>
              <a:rPr sz="3600" spc="-5" dirty="0"/>
              <a:t>In</a:t>
            </a:r>
            <a:r>
              <a:rPr sz="3600" spc="-15" dirty="0"/>
              <a:t> </a:t>
            </a:r>
            <a:r>
              <a:rPr sz="3600" dirty="0"/>
              <a:t>Memory</a:t>
            </a:r>
            <a:r>
              <a:rPr sz="3600" spc="-20" dirty="0"/>
              <a:t> </a:t>
            </a:r>
            <a:r>
              <a:rPr sz="3600" dirty="0"/>
              <a:t>/</a:t>
            </a:r>
            <a:r>
              <a:rPr sz="3600" spc="-10" dirty="0"/>
              <a:t> </a:t>
            </a:r>
            <a:r>
              <a:rPr sz="3600" spc="-5" dirty="0"/>
              <a:t>In</a:t>
            </a:r>
            <a:r>
              <a:rPr sz="3600" spc="-15" dirty="0"/>
              <a:t> </a:t>
            </a:r>
            <a:r>
              <a:rPr sz="3600" dirty="0"/>
              <a:t>Memory</a:t>
            </a:r>
            <a:r>
              <a:rPr sz="3600" spc="-20" dirty="0"/>
              <a:t> </a:t>
            </a:r>
            <a:r>
              <a:rPr sz="3600" spc="-5" dirty="0"/>
              <a:t>Compute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4457" y="1347723"/>
            <a:ext cx="540385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82600" marR="5080" indent="-469900">
              <a:lnSpc>
                <a:spcPts val="2590"/>
              </a:lnSpc>
              <a:spcBef>
                <a:spcPts val="225"/>
              </a:spcBef>
              <a:tabLst>
                <a:tab pos="481965" algn="l"/>
              </a:tabLst>
            </a:pPr>
            <a:r>
              <a:rPr sz="22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Verdana"/>
                <a:cs typeface="Verdana"/>
              </a:rPr>
              <a:t>Reduce data movement </a:t>
            </a:r>
            <a:r>
              <a:rPr sz="2200" dirty="0">
                <a:latin typeface="Verdana"/>
                <a:cs typeface="Verdana"/>
              </a:rPr>
              <a:t>by </a:t>
            </a:r>
            <a:r>
              <a:rPr sz="2200" spc="-5" dirty="0">
                <a:latin typeface="Verdana"/>
                <a:cs typeface="Verdana"/>
              </a:rPr>
              <a:t>moving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compute into memory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57" y="2425902"/>
            <a:ext cx="5807075" cy="13989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spc="-5" dirty="0">
                <a:latin typeface="Verdana"/>
                <a:cs typeface="Verdana"/>
              </a:rPr>
              <a:t>Analog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compute</a:t>
            </a:r>
            <a:endParaRPr sz="2200">
              <a:latin typeface="Verdana"/>
              <a:cs typeface="Verdana"/>
            </a:endParaRPr>
          </a:p>
          <a:p>
            <a:pPr marL="920750" marR="5080" lvl="1" indent="-436880">
              <a:lnSpc>
                <a:spcPct val="100000"/>
              </a:lnSpc>
              <a:spcBef>
                <a:spcPts val="46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Increased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sensitivity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 circuit non-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idealities: non-linearities, process,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voltage,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temperature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variations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0743" y="1984755"/>
            <a:ext cx="3683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V</a:t>
            </a:r>
            <a:r>
              <a:rPr sz="2250" b="1" spc="-7" baseline="-18518" dirty="0">
                <a:latin typeface="Arial"/>
                <a:cs typeface="Arial"/>
              </a:rPr>
              <a:t>1</a:t>
            </a:r>
            <a:endParaRPr sz="2250" baseline="-1851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5449" y="2292603"/>
            <a:ext cx="1470025" cy="912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algn="ctr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G</a:t>
            </a:r>
            <a:r>
              <a:rPr sz="2250" b="1" baseline="-18518" dirty="0">
                <a:latin typeface="Arial"/>
                <a:cs typeface="Arial"/>
              </a:rPr>
              <a:t>1</a:t>
            </a:r>
            <a:endParaRPr sz="2250" baseline="-18518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5"/>
              </a:spcBef>
            </a:pPr>
            <a:r>
              <a:rPr sz="2200" b="1" dirty="0">
                <a:latin typeface="Arial"/>
                <a:cs typeface="Arial"/>
              </a:rPr>
              <a:t>I</a:t>
            </a:r>
            <a:r>
              <a:rPr sz="2250" b="1" baseline="-18518" dirty="0">
                <a:latin typeface="Arial"/>
                <a:cs typeface="Arial"/>
              </a:rPr>
              <a:t>1</a:t>
            </a:r>
            <a:r>
              <a:rPr sz="2250" b="1" spc="202" baseline="-18518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=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50" b="1" spc="7" baseline="-18518" dirty="0">
                <a:latin typeface="Arial"/>
                <a:cs typeface="Arial"/>
              </a:rPr>
              <a:t>1</a:t>
            </a:r>
            <a:r>
              <a:rPr sz="3225" spc="7" baseline="1291" dirty="0">
                <a:latin typeface="MS UI Gothic"/>
                <a:cs typeface="MS UI Gothic"/>
              </a:rPr>
              <a:t>×</a:t>
            </a:r>
            <a:r>
              <a:rPr sz="2200" b="1" spc="5" dirty="0">
                <a:latin typeface="Arial"/>
                <a:cs typeface="Arial"/>
              </a:rPr>
              <a:t>G</a:t>
            </a:r>
            <a:r>
              <a:rPr sz="2250" b="1" spc="7" baseline="-18518" dirty="0">
                <a:latin typeface="Arial"/>
                <a:cs typeface="Arial"/>
              </a:rPr>
              <a:t>1</a:t>
            </a:r>
            <a:endParaRPr sz="2250" baseline="-1851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97469" y="3118611"/>
            <a:ext cx="3683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V</a:t>
            </a:r>
            <a:r>
              <a:rPr sz="2250" b="1" spc="-7" baseline="-18518" dirty="0">
                <a:latin typeface="Arial"/>
                <a:cs typeface="Arial"/>
              </a:rPr>
              <a:t>2</a:t>
            </a:r>
            <a:endParaRPr sz="2250" baseline="-1851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5449" y="3456939"/>
            <a:ext cx="1470025" cy="98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G</a:t>
            </a:r>
            <a:r>
              <a:rPr sz="2250" b="1" baseline="-18518" dirty="0">
                <a:latin typeface="Arial"/>
                <a:cs typeface="Arial"/>
              </a:rPr>
              <a:t>2</a:t>
            </a:r>
            <a:endParaRPr sz="2250" baseline="-18518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05"/>
              </a:spcBef>
            </a:pPr>
            <a:r>
              <a:rPr sz="2200" b="1" dirty="0">
                <a:latin typeface="Arial"/>
                <a:cs typeface="Arial"/>
              </a:rPr>
              <a:t>I</a:t>
            </a:r>
            <a:r>
              <a:rPr sz="2250" b="1" baseline="-18518" dirty="0">
                <a:latin typeface="Arial"/>
                <a:cs typeface="Arial"/>
              </a:rPr>
              <a:t>2</a:t>
            </a:r>
            <a:r>
              <a:rPr sz="2250" b="1" spc="202" baseline="-18518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=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50" b="1" spc="7" baseline="-18518" dirty="0">
                <a:latin typeface="Arial"/>
                <a:cs typeface="Arial"/>
              </a:rPr>
              <a:t>2</a:t>
            </a:r>
            <a:r>
              <a:rPr sz="3225" spc="7" baseline="1291" dirty="0">
                <a:latin typeface="MS UI Gothic"/>
                <a:cs typeface="MS UI Gothic"/>
              </a:rPr>
              <a:t>×</a:t>
            </a:r>
            <a:r>
              <a:rPr sz="2200" b="1" spc="5" dirty="0">
                <a:latin typeface="Arial"/>
                <a:cs typeface="Arial"/>
              </a:rPr>
              <a:t>G</a:t>
            </a:r>
            <a:r>
              <a:rPr sz="2250" b="1" spc="7" baseline="-18518" dirty="0">
                <a:latin typeface="Arial"/>
                <a:cs typeface="Arial"/>
              </a:rPr>
              <a:t>2</a:t>
            </a:r>
            <a:endParaRPr sz="2250" baseline="-1851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4463" y="4941315"/>
            <a:ext cx="11569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I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=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</a:t>
            </a:r>
            <a:r>
              <a:rPr sz="2250" b="1" baseline="-18518" dirty="0">
                <a:latin typeface="Arial"/>
                <a:cs typeface="Arial"/>
              </a:rPr>
              <a:t>1</a:t>
            </a:r>
            <a:r>
              <a:rPr sz="2250" b="1" spc="217" baseline="-18518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+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</a:t>
            </a:r>
            <a:r>
              <a:rPr sz="2250" b="1" baseline="-18518" dirty="0">
                <a:latin typeface="Arial"/>
                <a:cs typeface="Arial"/>
              </a:rPr>
              <a:t>2</a:t>
            </a:r>
            <a:endParaRPr sz="2250" baseline="-1851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4463" y="5285739"/>
            <a:ext cx="23145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=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50" b="1" spc="7" baseline="-18518" dirty="0">
                <a:latin typeface="Arial"/>
                <a:cs typeface="Arial"/>
              </a:rPr>
              <a:t>1</a:t>
            </a:r>
            <a:r>
              <a:rPr sz="3225" spc="7" baseline="1291" dirty="0">
                <a:latin typeface="MS UI Gothic"/>
                <a:cs typeface="MS UI Gothic"/>
              </a:rPr>
              <a:t>×</a:t>
            </a:r>
            <a:r>
              <a:rPr sz="2200" b="1" spc="5" dirty="0">
                <a:latin typeface="Arial"/>
                <a:cs typeface="Arial"/>
              </a:rPr>
              <a:t>G</a:t>
            </a:r>
            <a:r>
              <a:rPr sz="2250" b="1" spc="7" baseline="-18518" dirty="0">
                <a:latin typeface="Arial"/>
                <a:cs typeface="Arial"/>
              </a:rPr>
              <a:t>1</a:t>
            </a:r>
            <a:r>
              <a:rPr sz="2250" b="1" spc="217" baseline="-18518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+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V</a:t>
            </a:r>
            <a:r>
              <a:rPr sz="2250" b="1" spc="7" baseline="-18518" dirty="0">
                <a:latin typeface="Arial"/>
                <a:cs typeface="Arial"/>
              </a:rPr>
              <a:t>2</a:t>
            </a:r>
            <a:r>
              <a:rPr sz="3225" spc="7" baseline="1291" dirty="0">
                <a:latin typeface="MS UI Gothic"/>
                <a:cs typeface="MS UI Gothic"/>
              </a:rPr>
              <a:t>×</a:t>
            </a:r>
            <a:r>
              <a:rPr sz="2200" b="1" spc="5" dirty="0"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48238" y="543864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10012" y="4325963"/>
            <a:ext cx="168910" cy="366395"/>
          </a:xfrm>
          <a:custGeom>
            <a:avLst/>
            <a:gdLst/>
            <a:ahLst/>
            <a:cxnLst/>
            <a:rect l="l" t="t" r="r" b="b"/>
            <a:pathLst>
              <a:path w="168909" h="366395">
                <a:moveTo>
                  <a:pt x="105562" y="0"/>
                </a:moveTo>
                <a:lnTo>
                  <a:pt x="50342" y="1511"/>
                </a:lnTo>
                <a:lnTo>
                  <a:pt x="56845" y="210210"/>
                </a:lnTo>
                <a:lnTo>
                  <a:pt x="0" y="211721"/>
                </a:lnTo>
                <a:lnTo>
                  <a:pt x="89331" y="365975"/>
                </a:lnTo>
                <a:lnTo>
                  <a:pt x="168909" y="208699"/>
                </a:lnTo>
                <a:lnTo>
                  <a:pt x="113690" y="208699"/>
                </a:lnTo>
                <a:lnTo>
                  <a:pt x="1055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592108" y="1904428"/>
            <a:ext cx="2068195" cy="3209290"/>
            <a:chOff x="8592108" y="1904428"/>
            <a:chExt cx="2068195" cy="3209290"/>
          </a:xfrm>
        </p:grpSpPr>
        <p:sp>
          <p:nvSpPr>
            <p:cNvPr id="14" name="object 14"/>
            <p:cNvSpPr/>
            <p:nvPr/>
          </p:nvSpPr>
          <p:spPr>
            <a:xfrm>
              <a:off x="9474377" y="2196312"/>
              <a:ext cx="760730" cy="511175"/>
            </a:xfrm>
            <a:custGeom>
              <a:avLst/>
              <a:gdLst/>
              <a:ahLst/>
              <a:cxnLst/>
              <a:rect l="l" t="t" r="r" b="b"/>
              <a:pathLst>
                <a:path w="760729" h="511175">
                  <a:moveTo>
                    <a:pt x="74714" y="0"/>
                  </a:moveTo>
                  <a:lnTo>
                    <a:pt x="0" y="0"/>
                  </a:lnTo>
                  <a:lnTo>
                    <a:pt x="138049" y="96786"/>
                  </a:lnTo>
                  <a:lnTo>
                    <a:pt x="141300" y="175425"/>
                  </a:lnTo>
                  <a:lnTo>
                    <a:pt x="160794" y="175425"/>
                  </a:lnTo>
                  <a:lnTo>
                    <a:pt x="168909" y="195084"/>
                  </a:lnTo>
                  <a:lnTo>
                    <a:pt x="341071" y="124002"/>
                  </a:lnTo>
                  <a:lnTo>
                    <a:pt x="269608" y="275234"/>
                  </a:lnTo>
                  <a:lnTo>
                    <a:pt x="292353" y="284314"/>
                  </a:lnTo>
                  <a:lnTo>
                    <a:pt x="302094" y="303974"/>
                  </a:lnTo>
                  <a:lnTo>
                    <a:pt x="479132" y="231381"/>
                  </a:lnTo>
                  <a:lnTo>
                    <a:pt x="412546" y="375043"/>
                  </a:lnTo>
                  <a:lnTo>
                    <a:pt x="440156" y="384124"/>
                  </a:lnTo>
                  <a:lnTo>
                    <a:pt x="446646" y="402272"/>
                  </a:lnTo>
                  <a:lnTo>
                    <a:pt x="545731" y="356895"/>
                  </a:lnTo>
                  <a:lnTo>
                    <a:pt x="760120" y="511149"/>
                  </a:lnTo>
                  <a:lnTo>
                    <a:pt x="760120" y="459739"/>
                  </a:lnTo>
                  <a:lnTo>
                    <a:pt x="558723" y="311531"/>
                  </a:lnTo>
                  <a:lnTo>
                    <a:pt x="550595" y="320598"/>
                  </a:lnTo>
                  <a:lnTo>
                    <a:pt x="545731" y="310019"/>
                  </a:lnTo>
                  <a:lnTo>
                    <a:pt x="475881" y="341769"/>
                  </a:lnTo>
                  <a:lnTo>
                    <a:pt x="544106" y="196596"/>
                  </a:lnTo>
                  <a:lnTo>
                    <a:pt x="503491" y="178447"/>
                  </a:lnTo>
                  <a:lnTo>
                    <a:pt x="498627" y="189039"/>
                  </a:lnTo>
                  <a:lnTo>
                    <a:pt x="493750" y="178447"/>
                  </a:lnTo>
                  <a:lnTo>
                    <a:pt x="332955" y="246507"/>
                  </a:lnTo>
                  <a:lnTo>
                    <a:pt x="402793" y="96786"/>
                  </a:lnTo>
                  <a:lnTo>
                    <a:pt x="368693" y="83172"/>
                  </a:lnTo>
                  <a:lnTo>
                    <a:pt x="360565" y="69557"/>
                  </a:lnTo>
                  <a:lnTo>
                    <a:pt x="185153" y="142151"/>
                  </a:lnTo>
                  <a:lnTo>
                    <a:pt x="180276" y="87706"/>
                  </a:lnTo>
                  <a:lnTo>
                    <a:pt x="162420" y="89217"/>
                  </a:lnTo>
                  <a:lnTo>
                    <a:pt x="175412" y="72593"/>
                  </a:lnTo>
                  <a:lnTo>
                    <a:pt x="7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8700" y="2662097"/>
              <a:ext cx="398145" cy="319405"/>
            </a:xfrm>
            <a:custGeom>
              <a:avLst/>
              <a:gdLst/>
              <a:ahLst/>
              <a:cxnLst/>
              <a:rect l="l" t="t" r="r" b="b"/>
              <a:pathLst>
                <a:path w="398145" h="319405">
                  <a:moveTo>
                    <a:pt x="206413" y="218516"/>
                  </a:moveTo>
                  <a:lnTo>
                    <a:pt x="312394" y="319100"/>
                  </a:lnTo>
                  <a:lnTo>
                    <a:pt x="397929" y="256667"/>
                  </a:lnTo>
                  <a:lnTo>
                    <a:pt x="330987" y="242785"/>
                  </a:lnTo>
                  <a:lnTo>
                    <a:pt x="325986" y="230644"/>
                  </a:lnTo>
                  <a:lnTo>
                    <a:pt x="273342" y="230644"/>
                  </a:lnTo>
                  <a:lnTo>
                    <a:pt x="206413" y="218516"/>
                  </a:lnTo>
                  <a:close/>
                </a:path>
                <a:path w="398145" h="319405">
                  <a:moveTo>
                    <a:pt x="9296" y="0"/>
                  </a:moveTo>
                  <a:lnTo>
                    <a:pt x="0" y="46824"/>
                  </a:lnTo>
                  <a:lnTo>
                    <a:pt x="3721" y="46824"/>
                  </a:lnTo>
                  <a:lnTo>
                    <a:pt x="56420" y="62559"/>
                  </a:lnTo>
                  <a:lnTo>
                    <a:pt x="105639" y="82660"/>
                  </a:lnTo>
                  <a:lnTo>
                    <a:pt x="150630" y="106614"/>
                  </a:lnTo>
                  <a:lnTo>
                    <a:pt x="190645" y="133905"/>
                  </a:lnTo>
                  <a:lnTo>
                    <a:pt x="224934" y="164017"/>
                  </a:lnTo>
                  <a:lnTo>
                    <a:pt x="252749" y="196435"/>
                  </a:lnTo>
                  <a:lnTo>
                    <a:pt x="273342" y="230644"/>
                  </a:lnTo>
                  <a:lnTo>
                    <a:pt x="325986" y="230644"/>
                  </a:lnTo>
                  <a:lnTo>
                    <a:pt x="295361" y="173200"/>
                  </a:lnTo>
                  <a:lnTo>
                    <a:pt x="268388" y="140597"/>
                  </a:lnTo>
                  <a:lnTo>
                    <a:pt x="236042" y="110008"/>
                  </a:lnTo>
                  <a:lnTo>
                    <a:pt x="198875" y="81845"/>
                  </a:lnTo>
                  <a:lnTo>
                    <a:pt x="157438" y="56522"/>
                  </a:lnTo>
                  <a:lnTo>
                    <a:pt x="112282" y="34455"/>
                  </a:lnTo>
                  <a:lnTo>
                    <a:pt x="63958" y="16056"/>
                  </a:lnTo>
                  <a:lnTo>
                    <a:pt x="13017" y="1739"/>
                  </a:lnTo>
                  <a:lnTo>
                    <a:pt x="92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6761" y="2153970"/>
              <a:ext cx="1723389" cy="1727200"/>
            </a:xfrm>
            <a:custGeom>
              <a:avLst/>
              <a:gdLst/>
              <a:ahLst/>
              <a:cxnLst/>
              <a:rect l="l" t="t" r="r" b="b"/>
              <a:pathLst>
                <a:path w="1723390" h="1727200">
                  <a:moveTo>
                    <a:pt x="1323721" y="1693773"/>
                  </a:moveTo>
                  <a:lnTo>
                    <a:pt x="1088212" y="1524393"/>
                  </a:lnTo>
                  <a:lnTo>
                    <a:pt x="1081722" y="1531950"/>
                  </a:lnTo>
                  <a:lnTo>
                    <a:pt x="1075220" y="1521371"/>
                  </a:lnTo>
                  <a:lnTo>
                    <a:pt x="1007008" y="1554645"/>
                  </a:lnTo>
                  <a:lnTo>
                    <a:pt x="1073594" y="1406436"/>
                  </a:lnTo>
                  <a:lnTo>
                    <a:pt x="1032992" y="1391310"/>
                  </a:lnTo>
                  <a:lnTo>
                    <a:pt x="1029741" y="1400378"/>
                  </a:lnTo>
                  <a:lnTo>
                    <a:pt x="1023251" y="1391310"/>
                  </a:lnTo>
                  <a:lnTo>
                    <a:pt x="864082" y="1457845"/>
                  </a:lnTo>
                  <a:lnTo>
                    <a:pt x="932294" y="1309649"/>
                  </a:lnTo>
                  <a:lnTo>
                    <a:pt x="898182" y="1296035"/>
                  </a:lnTo>
                  <a:lnTo>
                    <a:pt x="891692" y="1282420"/>
                  </a:lnTo>
                  <a:lnTo>
                    <a:pt x="714654" y="1355013"/>
                  </a:lnTo>
                  <a:lnTo>
                    <a:pt x="711403" y="1299057"/>
                  </a:lnTo>
                  <a:lnTo>
                    <a:pt x="691908" y="1302080"/>
                  </a:lnTo>
                  <a:lnTo>
                    <a:pt x="704900" y="1283931"/>
                  </a:lnTo>
                  <a:lnTo>
                    <a:pt x="612330" y="1211351"/>
                  </a:lnTo>
                  <a:lnTo>
                    <a:pt x="537616" y="1211351"/>
                  </a:lnTo>
                  <a:lnTo>
                    <a:pt x="667550" y="1308138"/>
                  </a:lnTo>
                  <a:lnTo>
                    <a:pt x="672426" y="1388287"/>
                  </a:lnTo>
                  <a:lnTo>
                    <a:pt x="690283" y="1388287"/>
                  </a:lnTo>
                  <a:lnTo>
                    <a:pt x="700036" y="1406436"/>
                  </a:lnTo>
                  <a:lnTo>
                    <a:pt x="870572" y="1335354"/>
                  </a:lnTo>
                  <a:lnTo>
                    <a:pt x="800735" y="1488097"/>
                  </a:lnTo>
                  <a:lnTo>
                    <a:pt x="825093" y="1497177"/>
                  </a:lnTo>
                  <a:lnTo>
                    <a:pt x="831596" y="1515313"/>
                  </a:lnTo>
                  <a:lnTo>
                    <a:pt x="1008634" y="1441221"/>
                  </a:lnTo>
                  <a:lnTo>
                    <a:pt x="943660" y="1586395"/>
                  </a:lnTo>
                  <a:lnTo>
                    <a:pt x="969645" y="1596986"/>
                  </a:lnTo>
                  <a:lnTo>
                    <a:pt x="977773" y="1613623"/>
                  </a:lnTo>
                  <a:lnTo>
                    <a:pt x="1075220" y="1568246"/>
                  </a:lnTo>
                  <a:lnTo>
                    <a:pt x="1297736" y="1727034"/>
                  </a:lnTo>
                  <a:lnTo>
                    <a:pt x="1323721" y="1693773"/>
                  </a:lnTo>
                  <a:close/>
                </a:path>
                <a:path w="1723390" h="1727200">
                  <a:moveTo>
                    <a:pt x="1723275" y="0"/>
                  </a:moveTo>
                  <a:lnTo>
                    <a:pt x="0" y="0"/>
                  </a:lnTo>
                  <a:lnTo>
                    <a:pt x="0" y="46875"/>
                  </a:lnTo>
                  <a:lnTo>
                    <a:pt x="1723275" y="46875"/>
                  </a:lnTo>
                  <a:lnTo>
                    <a:pt x="1723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776" y="3775151"/>
              <a:ext cx="136436" cy="1300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818700" y="3832618"/>
              <a:ext cx="398145" cy="319405"/>
            </a:xfrm>
            <a:custGeom>
              <a:avLst/>
              <a:gdLst/>
              <a:ahLst/>
              <a:cxnLst/>
              <a:rect l="l" t="t" r="r" b="b"/>
              <a:pathLst>
                <a:path w="398145" h="319404">
                  <a:moveTo>
                    <a:pt x="206413" y="216776"/>
                  </a:moveTo>
                  <a:lnTo>
                    <a:pt x="312394" y="319100"/>
                  </a:lnTo>
                  <a:lnTo>
                    <a:pt x="397929" y="254927"/>
                  </a:lnTo>
                  <a:lnTo>
                    <a:pt x="330987" y="242785"/>
                  </a:lnTo>
                  <a:lnTo>
                    <a:pt x="325986" y="230644"/>
                  </a:lnTo>
                  <a:lnTo>
                    <a:pt x="273342" y="230644"/>
                  </a:lnTo>
                  <a:lnTo>
                    <a:pt x="206413" y="216776"/>
                  </a:lnTo>
                  <a:close/>
                </a:path>
                <a:path w="398145" h="319404">
                  <a:moveTo>
                    <a:pt x="13017" y="0"/>
                  </a:moveTo>
                  <a:lnTo>
                    <a:pt x="9296" y="0"/>
                  </a:lnTo>
                  <a:lnTo>
                    <a:pt x="0" y="45084"/>
                  </a:lnTo>
                  <a:lnTo>
                    <a:pt x="3721" y="46824"/>
                  </a:lnTo>
                  <a:lnTo>
                    <a:pt x="56420" y="62011"/>
                  </a:lnTo>
                  <a:lnTo>
                    <a:pt x="105639" y="81902"/>
                  </a:lnTo>
                  <a:lnTo>
                    <a:pt x="150630" y="105888"/>
                  </a:lnTo>
                  <a:lnTo>
                    <a:pt x="190645" y="133363"/>
                  </a:lnTo>
                  <a:lnTo>
                    <a:pt x="224934" y="163718"/>
                  </a:lnTo>
                  <a:lnTo>
                    <a:pt x="252749" y="196348"/>
                  </a:lnTo>
                  <a:lnTo>
                    <a:pt x="273342" y="230644"/>
                  </a:lnTo>
                  <a:lnTo>
                    <a:pt x="325986" y="230644"/>
                  </a:lnTo>
                  <a:lnTo>
                    <a:pt x="295361" y="173180"/>
                  </a:lnTo>
                  <a:lnTo>
                    <a:pt x="268388" y="140533"/>
                  </a:lnTo>
                  <a:lnTo>
                    <a:pt x="236042" y="109855"/>
                  </a:lnTo>
                  <a:lnTo>
                    <a:pt x="198875" y="81547"/>
                  </a:lnTo>
                  <a:lnTo>
                    <a:pt x="157438" y="56007"/>
                  </a:lnTo>
                  <a:lnTo>
                    <a:pt x="112282" y="33636"/>
                  </a:lnTo>
                  <a:lnTo>
                    <a:pt x="63958" y="14834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40266" y="1904428"/>
              <a:ext cx="1219835" cy="3209290"/>
            </a:xfrm>
            <a:custGeom>
              <a:avLst/>
              <a:gdLst/>
              <a:ahLst/>
              <a:cxnLst/>
              <a:rect l="l" t="t" r="r" b="b"/>
              <a:pathLst>
                <a:path w="1219834" h="3209290">
                  <a:moveTo>
                    <a:pt x="773569" y="1415516"/>
                  </a:moveTo>
                  <a:lnTo>
                    <a:pt x="0" y="1415516"/>
                  </a:lnTo>
                  <a:lnTo>
                    <a:pt x="0" y="1463916"/>
                  </a:lnTo>
                  <a:lnTo>
                    <a:pt x="773569" y="1463916"/>
                  </a:lnTo>
                  <a:lnTo>
                    <a:pt x="773569" y="1415516"/>
                  </a:lnTo>
                  <a:close/>
                </a:path>
                <a:path w="1219834" h="3209290">
                  <a:moveTo>
                    <a:pt x="1219771" y="1415516"/>
                  </a:moveTo>
                  <a:lnTo>
                    <a:pt x="825093" y="1415516"/>
                  </a:lnTo>
                  <a:lnTo>
                    <a:pt x="825093" y="0"/>
                  </a:lnTo>
                  <a:lnTo>
                    <a:pt x="774738" y="0"/>
                  </a:lnTo>
                  <a:lnTo>
                    <a:pt x="774738" y="3209112"/>
                  </a:lnTo>
                  <a:lnTo>
                    <a:pt x="825093" y="3209112"/>
                  </a:lnTo>
                  <a:lnTo>
                    <a:pt x="825093" y="1463916"/>
                  </a:lnTo>
                  <a:lnTo>
                    <a:pt x="1219771" y="1463916"/>
                  </a:lnTo>
                  <a:lnTo>
                    <a:pt x="1219771" y="1415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92108" y="2114638"/>
              <a:ext cx="305435" cy="140970"/>
            </a:xfrm>
            <a:custGeom>
              <a:avLst/>
              <a:gdLst/>
              <a:ahLst/>
              <a:cxnLst/>
              <a:rect l="l" t="t" r="r" b="b"/>
              <a:pathLst>
                <a:path w="305434" h="140969">
                  <a:moveTo>
                    <a:pt x="234632" y="0"/>
                  </a:moveTo>
                  <a:lnTo>
                    <a:pt x="234632" y="35166"/>
                  </a:lnTo>
                  <a:lnTo>
                    <a:pt x="0" y="35166"/>
                  </a:lnTo>
                  <a:lnTo>
                    <a:pt x="0" y="105486"/>
                  </a:lnTo>
                  <a:lnTo>
                    <a:pt x="234632" y="105486"/>
                  </a:lnTo>
                  <a:lnTo>
                    <a:pt x="234632" y="140652"/>
                  </a:lnTo>
                  <a:lnTo>
                    <a:pt x="304952" y="70332"/>
                  </a:lnTo>
                  <a:lnTo>
                    <a:pt x="2346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7273" y="2104059"/>
              <a:ext cx="134810" cy="1315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776" y="2606141"/>
              <a:ext cx="136436" cy="1315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92109" y="2154122"/>
              <a:ext cx="879475" cy="1254125"/>
            </a:xfrm>
            <a:custGeom>
              <a:avLst/>
              <a:gdLst/>
              <a:ahLst/>
              <a:cxnLst/>
              <a:rect l="l" t="t" r="r" b="b"/>
              <a:pathLst>
                <a:path w="879475" h="1254125">
                  <a:moveTo>
                    <a:pt x="304952" y="1183220"/>
                  </a:moveTo>
                  <a:lnTo>
                    <a:pt x="234632" y="1112888"/>
                  </a:lnTo>
                  <a:lnTo>
                    <a:pt x="234632" y="1148054"/>
                  </a:lnTo>
                  <a:lnTo>
                    <a:pt x="0" y="1148054"/>
                  </a:lnTo>
                  <a:lnTo>
                    <a:pt x="0" y="1218374"/>
                  </a:lnTo>
                  <a:lnTo>
                    <a:pt x="234632" y="1218374"/>
                  </a:lnTo>
                  <a:lnTo>
                    <a:pt x="234632" y="1253540"/>
                  </a:lnTo>
                  <a:lnTo>
                    <a:pt x="304952" y="1183220"/>
                  </a:lnTo>
                  <a:close/>
                </a:path>
                <a:path w="879475" h="1254125">
                  <a:moveTo>
                    <a:pt x="879017" y="0"/>
                  </a:moveTo>
                  <a:lnTo>
                    <a:pt x="344652" y="0"/>
                  </a:lnTo>
                  <a:lnTo>
                    <a:pt x="344652" y="46570"/>
                  </a:lnTo>
                  <a:lnTo>
                    <a:pt x="879017" y="46570"/>
                  </a:lnTo>
                  <a:lnTo>
                    <a:pt x="879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273" y="3271558"/>
              <a:ext cx="134810" cy="1315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474365" y="3365309"/>
              <a:ext cx="786130" cy="516255"/>
            </a:xfrm>
            <a:custGeom>
              <a:avLst/>
              <a:gdLst/>
              <a:ahLst/>
              <a:cxnLst/>
              <a:rect l="l" t="t" r="r" b="b"/>
              <a:pathLst>
                <a:path w="786129" h="516254">
                  <a:moveTo>
                    <a:pt x="74714" y="0"/>
                  </a:moveTo>
                  <a:lnTo>
                    <a:pt x="0" y="0"/>
                  </a:lnTo>
                  <a:lnTo>
                    <a:pt x="129933" y="96799"/>
                  </a:lnTo>
                  <a:lnTo>
                    <a:pt x="134810" y="176949"/>
                  </a:lnTo>
                  <a:lnTo>
                    <a:pt x="152679" y="176949"/>
                  </a:lnTo>
                  <a:lnTo>
                    <a:pt x="162420" y="195097"/>
                  </a:lnTo>
                  <a:lnTo>
                    <a:pt x="332968" y="124015"/>
                  </a:lnTo>
                  <a:lnTo>
                    <a:pt x="263118" y="276758"/>
                  </a:lnTo>
                  <a:lnTo>
                    <a:pt x="287489" y="285826"/>
                  </a:lnTo>
                  <a:lnTo>
                    <a:pt x="293979" y="303974"/>
                  </a:lnTo>
                  <a:lnTo>
                    <a:pt x="471017" y="229869"/>
                  </a:lnTo>
                  <a:lnTo>
                    <a:pt x="406057" y="375056"/>
                  </a:lnTo>
                  <a:lnTo>
                    <a:pt x="432041" y="385648"/>
                  </a:lnTo>
                  <a:lnTo>
                    <a:pt x="440156" y="402272"/>
                  </a:lnTo>
                  <a:lnTo>
                    <a:pt x="537616" y="356908"/>
                  </a:lnTo>
                  <a:lnTo>
                    <a:pt x="760133" y="515696"/>
                  </a:lnTo>
                  <a:lnTo>
                    <a:pt x="786117" y="482434"/>
                  </a:lnTo>
                  <a:lnTo>
                    <a:pt x="550608" y="313054"/>
                  </a:lnTo>
                  <a:lnTo>
                    <a:pt x="544106" y="320611"/>
                  </a:lnTo>
                  <a:lnTo>
                    <a:pt x="537616" y="310032"/>
                  </a:lnTo>
                  <a:lnTo>
                    <a:pt x="469391" y="343293"/>
                  </a:lnTo>
                  <a:lnTo>
                    <a:pt x="535990" y="195097"/>
                  </a:lnTo>
                  <a:lnTo>
                    <a:pt x="495388" y="179971"/>
                  </a:lnTo>
                  <a:lnTo>
                    <a:pt x="492137" y="189039"/>
                  </a:lnTo>
                  <a:lnTo>
                    <a:pt x="485635" y="179971"/>
                  </a:lnTo>
                  <a:lnTo>
                    <a:pt x="326466" y="246506"/>
                  </a:lnTo>
                  <a:lnTo>
                    <a:pt x="394677" y="98310"/>
                  </a:lnTo>
                  <a:lnTo>
                    <a:pt x="360578" y="84696"/>
                  </a:lnTo>
                  <a:lnTo>
                    <a:pt x="354075" y="71081"/>
                  </a:lnTo>
                  <a:lnTo>
                    <a:pt x="177037" y="143675"/>
                  </a:lnTo>
                  <a:lnTo>
                    <a:pt x="173786" y="87718"/>
                  </a:lnTo>
                  <a:lnTo>
                    <a:pt x="154304" y="90741"/>
                  </a:lnTo>
                  <a:lnTo>
                    <a:pt x="167297" y="72593"/>
                  </a:lnTo>
                  <a:lnTo>
                    <a:pt x="747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2776" y="3775151"/>
              <a:ext cx="136436" cy="1300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7260" y="3271558"/>
              <a:ext cx="134810" cy="1315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474365" y="2194801"/>
              <a:ext cx="760730" cy="511175"/>
            </a:xfrm>
            <a:custGeom>
              <a:avLst/>
              <a:gdLst/>
              <a:ahLst/>
              <a:cxnLst/>
              <a:rect l="l" t="t" r="r" b="b"/>
              <a:pathLst>
                <a:path w="760729" h="511175">
                  <a:moveTo>
                    <a:pt x="74714" y="0"/>
                  </a:moveTo>
                  <a:lnTo>
                    <a:pt x="0" y="0"/>
                  </a:lnTo>
                  <a:lnTo>
                    <a:pt x="138061" y="96786"/>
                  </a:lnTo>
                  <a:lnTo>
                    <a:pt x="141312" y="175425"/>
                  </a:lnTo>
                  <a:lnTo>
                    <a:pt x="160794" y="175425"/>
                  </a:lnTo>
                  <a:lnTo>
                    <a:pt x="168922" y="195084"/>
                  </a:lnTo>
                  <a:lnTo>
                    <a:pt x="341083" y="124002"/>
                  </a:lnTo>
                  <a:lnTo>
                    <a:pt x="269621" y="275234"/>
                  </a:lnTo>
                  <a:lnTo>
                    <a:pt x="292353" y="284314"/>
                  </a:lnTo>
                  <a:lnTo>
                    <a:pt x="302107" y="303974"/>
                  </a:lnTo>
                  <a:lnTo>
                    <a:pt x="479145" y="231381"/>
                  </a:lnTo>
                  <a:lnTo>
                    <a:pt x="412546" y="375043"/>
                  </a:lnTo>
                  <a:lnTo>
                    <a:pt x="440156" y="384124"/>
                  </a:lnTo>
                  <a:lnTo>
                    <a:pt x="446658" y="402272"/>
                  </a:lnTo>
                  <a:lnTo>
                    <a:pt x="545731" y="356908"/>
                  </a:lnTo>
                  <a:lnTo>
                    <a:pt x="760133" y="511162"/>
                  </a:lnTo>
                  <a:lnTo>
                    <a:pt x="760133" y="459739"/>
                  </a:lnTo>
                  <a:lnTo>
                    <a:pt x="558723" y="311530"/>
                  </a:lnTo>
                  <a:lnTo>
                    <a:pt x="550608" y="320611"/>
                  </a:lnTo>
                  <a:lnTo>
                    <a:pt x="545731" y="310019"/>
                  </a:lnTo>
                  <a:lnTo>
                    <a:pt x="475894" y="341782"/>
                  </a:lnTo>
                  <a:lnTo>
                    <a:pt x="544106" y="196595"/>
                  </a:lnTo>
                  <a:lnTo>
                    <a:pt x="503504" y="178447"/>
                  </a:lnTo>
                  <a:lnTo>
                    <a:pt x="498627" y="189039"/>
                  </a:lnTo>
                  <a:lnTo>
                    <a:pt x="493763" y="178447"/>
                  </a:lnTo>
                  <a:lnTo>
                    <a:pt x="332968" y="246506"/>
                  </a:lnTo>
                  <a:lnTo>
                    <a:pt x="402805" y="96786"/>
                  </a:lnTo>
                  <a:lnTo>
                    <a:pt x="368693" y="83172"/>
                  </a:lnTo>
                  <a:lnTo>
                    <a:pt x="360578" y="69570"/>
                  </a:lnTo>
                  <a:lnTo>
                    <a:pt x="185165" y="142151"/>
                  </a:lnTo>
                  <a:lnTo>
                    <a:pt x="180289" y="87718"/>
                  </a:lnTo>
                  <a:lnTo>
                    <a:pt x="162420" y="89217"/>
                  </a:lnTo>
                  <a:lnTo>
                    <a:pt x="175412" y="72593"/>
                  </a:lnTo>
                  <a:lnTo>
                    <a:pt x="7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260" y="2102548"/>
              <a:ext cx="134810" cy="1315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776" y="2604630"/>
              <a:ext cx="136436" cy="1315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936761" y="2728734"/>
              <a:ext cx="1328420" cy="2381250"/>
            </a:xfrm>
            <a:custGeom>
              <a:avLst/>
              <a:gdLst/>
              <a:ahLst/>
              <a:cxnLst/>
              <a:rect l="l" t="t" r="r" b="b"/>
              <a:pathLst>
                <a:path w="1328420" h="2381250">
                  <a:moveTo>
                    <a:pt x="503504" y="588949"/>
                  </a:moveTo>
                  <a:lnTo>
                    <a:pt x="0" y="588949"/>
                  </a:lnTo>
                  <a:lnTo>
                    <a:pt x="0" y="640359"/>
                  </a:lnTo>
                  <a:lnTo>
                    <a:pt x="503504" y="640359"/>
                  </a:lnTo>
                  <a:lnTo>
                    <a:pt x="503504" y="588949"/>
                  </a:lnTo>
                  <a:close/>
                </a:path>
                <a:path w="1328420" h="2381250">
                  <a:moveTo>
                    <a:pt x="1328077" y="0"/>
                  </a:moveTo>
                  <a:lnTo>
                    <a:pt x="1277073" y="0"/>
                  </a:lnTo>
                  <a:lnTo>
                    <a:pt x="1277073" y="2381110"/>
                  </a:lnTo>
                  <a:lnTo>
                    <a:pt x="1328077" y="2381110"/>
                  </a:lnTo>
                  <a:lnTo>
                    <a:pt x="13280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81680" y="2197557"/>
              <a:ext cx="786130" cy="516255"/>
            </a:xfrm>
            <a:custGeom>
              <a:avLst/>
              <a:gdLst/>
              <a:ahLst/>
              <a:cxnLst/>
              <a:rect l="l" t="t" r="r" b="b"/>
              <a:pathLst>
                <a:path w="786129" h="516255">
                  <a:moveTo>
                    <a:pt x="74714" y="0"/>
                  </a:moveTo>
                  <a:lnTo>
                    <a:pt x="0" y="0"/>
                  </a:lnTo>
                  <a:lnTo>
                    <a:pt x="129933" y="96786"/>
                  </a:lnTo>
                  <a:lnTo>
                    <a:pt x="134810" y="176936"/>
                  </a:lnTo>
                  <a:lnTo>
                    <a:pt x="152679" y="176936"/>
                  </a:lnTo>
                  <a:lnTo>
                    <a:pt x="162420" y="195084"/>
                  </a:lnTo>
                  <a:lnTo>
                    <a:pt x="332968" y="124002"/>
                  </a:lnTo>
                  <a:lnTo>
                    <a:pt x="263118" y="276745"/>
                  </a:lnTo>
                  <a:lnTo>
                    <a:pt x="287489" y="285826"/>
                  </a:lnTo>
                  <a:lnTo>
                    <a:pt x="293979" y="303974"/>
                  </a:lnTo>
                  <a:lnTo>
                    <a:pt x="471017" y="229870"/>
                  </a:lnTo>
                  <a:lnTo>
                    <a:pt x="406057" y="375043"/>
                  </a:lnTo>
                  <a:lnTo>
                    <a:pt x="432041" y="385635"/>
                  </a:lnTo>
                  <a:lnTo>
                    <a:pt x="440156" y="402272"/>
                  </a:lnTo>
                  <a:lnTo>
                    <a:pt x="537616" y="356895"/>
                  </a:lnTo>
                  <a:lnTo>
                    <a:pt x="760133" y="515696"/>
                  </a:lnTo>
                  <a:lnTo>
                    <a:pt x="786117" y="482422"/>
                  </a:lnTo>
                  <a:lnTo>
                    <a:pt x="550608" y="313042"/>
                  </a:lnTo>
                  <a:lnTo>
                    <a:pt x="544106" y="320611"/>
                  </a:lnTo>
                  <a:lnTo>
                    <a:pt x="537616" y="310019"/>
                  </a:lnTo>
                  <a:lnTo>
                    <a:pt x="469391" y="343293"/>
                  </a:lnTo>
                  <a:lnTo>
                    <a:pt x="535990" y="195084"/>
                  </a:lnTo>
                  <a:lnTo>
                    <a:pt x="495388" y="179959"/>
                  </a:lnTo>
                  <a:lnTo>
                    <a:pt x="492137" y="189039"/>
                  </a:lnTo>
                  <a:lnTo>
                    <a:pt x="485635" y="179959"/>
                  </a:lnTo>
                  <a:lnTo>
                    <a:pt x="326466" y="246507"/>
                  </a:lnTo>
                  <a:lnTo>
                    <a:pt x="394677" y="98298"/>
                  </a:lnTo>
                  <a:lnTo>
                    <a:pt x="360578" y="84683"/>
                  </a:lnTo>
                  <a:lnTo>
                    <a:pt x="354075" y="71069"/>
                  </a:lnTo>
                  <a:lnTo>
                    <a:pt x="177037" y="143662"/>
                  </a:lnTo>
                  <a:lnTo>
                    <a:pt x="173786" y="87706"/>
                  </a:lnTo>
                  <a:lnTo>
                    <a:pt x="154304" y="90741"/>
                  </a:lnTo>
                  <a:lnTo>
                    <a:pt x="167297" y="72593"/>
                  </a:lnTo>
                  <a:lnTo>
                    <a:pt x="7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0091" y="2607386"/>
              <a:ext cx="136436" cy="1300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4576" y="2103793"/>
              <a:ext cx="134810" cy="13157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481680" y="2197557"/>
              <a:ext cx="786130" cy="516255"/>
            </a:xfrm>
            <a:custGeom>
              <a:avLst/>
              <a:gdLst/>
              <a:ahLst/>
              <a:cxnLst/>
              <a:rect l="l" t="t" r="r" b="b"/>
              <a:pathLst>
                <a:path w="786129" h="516255">
                  <a:moveTo>
                    <a:pt x="74714" y="0"/>
                  </a:moveTo>
                  <a:lnTo>
                    <a:pt x="0" y="0"/>
                  </a:lnTo>
                  <a:lnTo>
                    <a:pt x="129933" y="96786"/>
                  </a:lnTo>
                  <a:lnTo>
                    <a:pt x="134810" y="176936"/>
                  </a:lnTo>
                  <a:lnTo>
                    <a:pt x="152666" y="176936"/>
                  </a:lnTo>
                  <a:lnTo>
                    <a:pt x="162420" y="195084"/>
                  </a:lnTo>
                  <a:lnTo>
                    <a:pt x="332955" y="124002"/>
                  </a:lnTo>
                  <a:lnTo>
                    <a:pt x="263118" y="276745"/>
                  </a:lnTo>
                  <a:lnTo>
                    <a:pt x="287477" y="285826"/>
                  </a:lnTo>
                  <a:lnTo>
                    <a:pt x="293979" y="303974"/>
                  </a:lnTo>
                  <a:lnTo>
                    <a:pt x="471017" y="229870"/>
                  </a:lnTo>
                  <a:lnTo>
                    <a:pt x="406044" y="375043"/>
                  </a:lnTo>
                  <a:lnTo>
                    <a:pt x="432028" y="385635"/>
                  </a:lnTo>
                  <a:lnTo>
                    <a:pt x="440156" y="402272"/>
                  </a:lnTo>
                  <a:lnTo>
                    <a:pt x="537603" y="356895"/>
                  </a:lnTo>
                  <a:lnTo>
                    <a:pt x="760120" y="515696"/>
                  </a:lnTo>
                  <a:lnTo>
                    <a:pt x="786117" y="482422"/>
                  </a:lnTo>
                  <a:lnTo>
                    <a:pt x="550595" y="313042"/>
                  </a:lnTo>
                  <a:lnTo>
                    <a:pt x="544106" y="320598"/>
                  </a:lnTo>
                  <a:lnTo>
                    <a:pt x="537603" y="310019"/>
                  </a:lnTo>
                  <a:lnTo>
                    <a:pt x="469391" y="343293"/>
                  </a:lnTo>
                  <a:lnTo>
                    <a:pt x="535978" y="195084"/>
                  </a:lnTo>
                  <a:lnTo>
                    <a:pt x="495376" y="179959"/>
                  </a:lnTo>
                  <a:lnTo>
                    <a:pt x="492125" y="189039"/>
                  </a:lnTo>
                  <a:lnTo>
                    <a:pt x="485635" y="179959"/>
                  </a:lnTo>
                  <a:lnTo>
                    <a:pt x="326466" y="246494"/>
                  </a:lnTo>
                  <a:lnTo>
                    <a:pt x="394677" y="98298"/>
                  </a:lnTo>
                  <a:lnTo>
                    <a:pt x="360565" y="84683"/>
                  </a:lnTo>
                  <a:lnTo>
                    <a:pt x="354075" y="71069"/>
                  </a:lnTo>
                  <a:lnTo>
                    <a:pt x="177037" y="143662"/>
                  </a:lnTo>
                  <a:lnTo>
                    <a:pt x="173786" y="87706"/>
                  </a:lnTo>
                  <a:lnTo>
                    <a:pt x="154292" y="90728"/>
                  </a:lnTo>
                  <a:lnTo>
                    <a:pt x="167284" y="72580"/>
                  </a:lnTo>
                  <a:lnTo>
                    <a:pt x="747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0078" y="2607386"/>
              <a:ext cx="136436" cy="1300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4576" y="2103793"/>
              <a:ext cx="134810" cy="13157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218534" y="3778262"/>
              <a:ext cx="45720" cy="1018540"/>
            </a:xfrm>
            <a:custGeom>
              <a:avLst/>
              <a:gdLst/>
              <a:ahLst/>
              <a:cxnLst/>
              <a:rect l="l" t="t" r="r" b="b"/>
              <a:pathLst>
                <a:path w="45720" h="1018539">
                  <a:moveTo>
                    <a:pt x="45719" y="0"/>
                  </a:moveTo>
                  <a:lnTo>
                    <a:pt x="0" y="0"/>
                  </a:lnTo>
                  <a:lnTo>
                    <a:pt x="0" y="1018540"/>
                  </a:lnTo>
                  <a:lnTo>
                    <a:pt x="45719" y="101854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743926" y="5848603"/>
            <a:ext cx="292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Image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Source: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[</a:t>
            </a:r>
            <a:r>
              <a:rPr sz="1200" b="1" spc="-5" dirty="0">
                <a:latin typeface="Verdana"/>
                <a:cs typeface="Verdana"/>
              </a:rPr>
              <a:t>Shafiee</a:t>
            </a:r>
            <a:r>
              <a:rPr sz="1200" spc="-5" dirty="0">
                <a:latin typeface="Verdana"/>
                <a:cs typeface="Verdana"/>
              </a:rPr>
              <a:t>, </a:t>
            </a:r>
            <a:r>
              <a:rPr sz="1200" i="1" spc="-5" dirty="0">
                <a:latin typeface="Verdana"/>
                <a:cs typeface="Verdana"/>
              </a:rPr>
              <a:t>ISCA</a:t>
            </a:r>
            <a:r>
              <a:rPr sz="1200" i="1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2016]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0922" y="1252220"/>
            <a:ext cx="40963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8100" marR="30480" indent="27495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Verdana"/>
                <a:cs typeface="Verdana"/>
              </a:rPr>
              <a:t>Activation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is</a:t>
            </a:r>
            <a:r>
              <a:rPr sz="1800" spc="-5" dirty="0">
                <a:latin typeface="Verdana"/>
                <a:cs typeface="Verdana"/>
              </a:rPr>
              <a:t> input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voltage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(V</a:t>
            </a:r>
            <a:r>
              <a:rPr sz="1800" spc="-7" baseline="-13888" dirty="0">
                <a:latin typeface="Verdana"/>
                <a:cs typeface="Verdana"/>
              </a:rPr>
              <a:t>i</a:t>
            </a:r>
            <a:r>
              <a:rPr sz="1800" spc="-5" dirty="0">
                <a:latin typeface="Verdana"/>
                <a:cs typeface="Verdana"/>
              </a:rPr>
              <a:t>)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Weight</a:t>
            </a:r>
            <a:r>
              <a:rPr sz="1800" dirty="0">
                <a:latin typeface="Verdana"/>
                <a:cs typeface="Verdana"/>
              </a:rPr>
              <a:t> is </a:t>
            </a:r>
            <a:r>
              <a:rPr sz="1800" spc="-5" dirty="0">
                <a:latin typeface="Verdana"/>
                <a:cs typeface="Verdana"/>
              </a:rPr>
              <a:t>resistor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conductance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(G</a:t>
            </a:r>
            <a:r>
              <a:rPr sz="1800" spc="-7" baseline="-13888" dirty="0">
                <a:latin typeface="Verdana"/>
                <a:cs typeface="Verdana"/>
              </a:rPr>
              <a:t>i</a:t>
            </a:r>
            <a:r>
              <a:rPr sz="1800" spc="-5" dirty="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14680" y="4891532"/>
            <a:ext cx="131254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latin typeface="Verdana"/>
                <a:cs typeface="Verdana"/>
              </a:rPr>
              <a:t>Partial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output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current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73387" y="4069588"/>
            <a:ext cx="5554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eNVM:[</a:t>
            </a:r>
            <a:r>
              <a:rPr sz="1600" b="1" spc="-5" dirty="0">
                <a:latin typeface="Verdana"/>
                <a:cs typeface="Verdana"/>
              </a:rPr>
              <a:t>Yu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PIEEE</a:t>
            </a:r>
            <a:r>
              <a:rPr sz="1600" i="1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2018],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SRAM:[</a:t>
            </a:r>
            <a:r>
              <a:rPr sz="1600" b="1" spc="-5" dirty="0">
                <a:latin typeface="Verdana"/>
                <a:cs typeface="Verdana"/>
              </a:rPr>
              <a:t>Verma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SSCS </a:t>
            </a:r>
            <a:r>
              <a:rPr sz="1600" spc="-5" dirty="0">
                <a:latin typeface="Verdana"/>
                <a:cs typeface="Verdana"/>
              </a:rPr>
              <a:t>2019]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0986" y="4936235"/>
            <a:ext cx="32829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635" marR="5080" indent="-62357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More 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details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in tutorial </a:t>
            </a:r>
            <a:r>
              <a:rPr sz="2000" b="1" spc="-6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@</a:t>
            </a:r>
            <a:r>
              <a:rPr sz="20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ISSCC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2020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68024" y="4589944"/>
            <a:ext cx="1363099" cy="1363099"/>
          </a:xfrm>
          <a:prstGeom prst="rect">
            <a:avLst/>
          </a:prstGeom>
        </p:spPr>
      </p:pic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127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5446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Field</a:t>
            </a:r>
            <a:r>
              <a:rPr spc="-15" dirty="0"/>
              <a:t> </a:t>
            </a:r>
            <a:r>
              <a:rPr spc="-5" dirty="0"/>
              <a:t>Programmable </a:t>
            </a:r>
            <a:r>
              <a:rPr dirty="0"/>
              <a:t>Gate</a:t>
            </a:r>
            <a:r>
              <a:rPr spc="-10" dirty="0"/>
              <a:t> </a:t>
            </a:r>
            <a:r>
              <a:rPr dirty="0"/>
              <a:t>Array</a:t>
            </a:r>
            <a:r>
              <a:rPr spc="-5" dirty="0"/>
              <a:t> (FPGA)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083" y="1229416"/>
            <a:ext cx="6742430" cy="43421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Often implemented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matrix-vector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multiply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e.g., Microsoft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Brainwave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NPU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Fowers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ISCA </a:t>
            </a:r>
            <a:r>
              <a:rPr sz="1600" spc="-5" dirty="0">
                <a:latin typeface="Verdana"/>
                <a:cs typeface="Verdana"/>
              </a:rPr>
              <a:t>2018]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2060"/>
              </a:buClr>
              <a:buFont typeface="Wingdings"/>
              <a:buChar char=""/>
            </a:pPr>
            <a:endParaRPr sz="2750">
              <a:latin typeface="Verdana"/>
              <a:cs typeface="Verdana"/>
            </a:endParaRPr>
          </a:p>
          <a:p>
            <a:pPr marL="481965" marR="508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popular approach uses </a:t>
            </a:r>
            <a:r>
              <a:rPr sz="2000" b="1" spc="-5" dirty="0">
                <a:latin typeface="Verdana"/>
                <a:cs typeface="Verdana"/>
              </a:rPr>
              <a:t>weight stationary </a:t>
            </a:r>
            <a:r>
              <a:rPr sz="2000" b="1" dirty="0">
                <a:latin typeface="Verdana"/>
                <a:cs typeface="Verdana"/>
              </a:rPr>
              <a:t> dataflow </a:t>
            </a:r>
            <a:r>
              <a:rPr sz="2000" spc="-5" dirty="0">
                <a:latin typeface="Verdana"/>
                <a:cs typeface="Verdana"/>
              </a:rPr>
              <a:t>and stores all weights on FPGA for low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latency (batch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size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1)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2060"/>
              </a:buClr>
              <a:buFont typeface="Wingdings"/>
              <a:buChar char=""/>
            </a:pPr>
            <a:endParaRPr sz="2500">
              <a:latin typeface="Verdana"/>
              <a:cs typeface="Verdana"/>
            </a:endParaRPr>
          </a:p>
          <a:p>
            <a:pPr marL="481965" marR="8636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Reduced precision to fit more weights and MACs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FPGA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000">
              <a:latin typeface="Verdana"/>
              <a:cs typeface="Verdana"/>
            </a:endParaRPr>
          </a:p>
          <a:p>
            <a:pPr marL="776605" marR="3322954" indent="-62357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More 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details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in tutorial </a:t>
            </a:r>
            <a:r>
              <a:rPr sz="2000" b="1" spc="-6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@</a:t>
            </a:r>
            <a:r>
              <a:rPr sz="20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ISSCC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2020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13674" y="1051560"/>
            <a:ext cx="3147060" cy="4987290"/>
            <a:chOff x="8313674" y="1051560"/>
            <a:chExt cx="3147060" cy="4987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9327" y="1051560"/>
              <a:ext cx="3121152" cy="2465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674" y="3557028"/>
              <a:ext cx="3120367" cy="248182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8024" y="4589944"/>
            <a:ext cx="1363099" cy="13630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128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75398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DNN</a:t>
            </a:r>
            <a:r>
              <a:rPr spc="-10" dirty="0"/>
              <a:t> </a:t>
            </a:r>
            <a:r>
              <a:rPr spc="-5" dirty="0"/>
              <a:t>Processor Evaluation</a:t>
            </a:r>
            <a:r>
              <a:rPr spc="-10" dirty="0"/>
              <a:t> </a:t>
            </a:r>
            <a:r>
              <a:rPr spc="-5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260" y="1156264"/>
            <a:ext cx="5546725" cy="49771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Require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systematic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way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endParaRPr sz="2000">
              <a:latin typeface="Verdana"/>
              <a:cs typeface="Verdana"/>
            </a:endParaRPr>
          </a:p>
          <a:p>
            <a:pPr marL="920750" marR="404495" lvl="1" indent="-436880">
              <a:lnSpc>
                <a:spcPct val="1022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Evaluate and </a:t>
            </a:r>
            <a:r>
              <a:rPr sz="1800" spc="-10" dirty="0">
                <a:latin typeface="Verdana"/>
                <a:cs typeface="Verdana"/>
              </a:rPr>
              <a:t>compare </a:t>
            </a:r>
            <a:r>
              <a:rPr sz="1800" dirty="0">
                <a:latin typeface="Verdana"/>
                <a:cs typeface="Verdana"/>
              </a:rPr>
              <a:t>wide </a:t>
            </a:r>
            <a:r>
              <a:rPr sz="1800" spc="-5" dirty="0">
                <a:latin typeface="Verdana"/>
                <a:cs typeface="Verdana"/>
              </a:rPr>
              <a:t>range of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DNN </a:t>
            </a:r>
            <a:r>
              <a:rPr sz="1800" spc="-5" dirty="0">
                <a:latin typeface="Verdana"/>
                <a:cs typeface="Verdana"/>
              </a:rPr>
              <a:t>processor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designs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Rapidly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explore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design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space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Accelergy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[</a:t>
            </a:r>
            <a:r>
              <a:rPr sz="1400" b="1" spc="-5" dirty="0">
                <a:latin typeface="Verdana"/>
                <a:cs typeface="Verdana"/>
              </a:rPr>
              <a:t>Wu</a:t>
            </a:r>
            <a:r>
              <a:rPr sz="1400" spc="-5" dirty="0">
                <a:latin typeface="Verdana"/>
                <a:cs typeface="Verdana"/>
              </a:rPr>
              <a:t>,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i="1" spc="-5" dirty="0">
                <a:latin typeface="Verdana"/>
                <a:cs typeface="Verdana"/>
              </a:rPr>
              <a:t>ICCAD</a:t>
            </a:r>
            <a:r>
              <a:rPr sz="1400" i="1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2019]</a:t>
            </a:r>
            <a:endParaRPr sz="1400">
              <a:latin typeface="Verdana"/>
              <a:cs typeface="Verdana"/>
            </a:endParaRPr>
          </a:p>
          <a:p>
            <a:pPr marL="920750" marR="358140" lvl="1" indent="-436880">
              <a:lnSpc>
                <a:spcPct val="1022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Early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stage energy estimation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tool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architecture</a:t>
            </a:r>
            <a:r>
              <a:rPr sz="1800" dirty="0">
                <a:latin typeface="Verdana"/>
                <a:cs typeface="Verdana"/>
              </a:rPr>
              <a:t> level</a:t>
            </a:r>
            <a:endParaRPr sz="1800">
              <a:latin typeface="Verdana"/>
              <a:cs typeface="Verdana"/>
            </a:endParaRPr>
          </a:p>
          <a:p>
            <a:pPr marL="1317625" marR="175895" lvl="2" indent="-395605">
              <a:lnSpc>
                <a:spcPct val="103699"/>
              </a:lnSpc>
              <a:spcBef>
                <a:spcPts val="27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Estimate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energy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consumption </a:t>
            </a:r>
            <a:r>
              <a:rPr sz="1600" dirty="0">
                <a:latin typeface="Verdana"/>
                <a:cs typeface="Verdana"/>
              </a:rPr>
              <a:t>based on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architecture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level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components </a:t>
            </a:r>
            <a:r>
              <a:rPr sz="1600" dirty="0">
                <a:latin typeface="Verdana"/>
                <a:cs typeface="Verdana"/>
              </a:rPr>
              <a:t>(e.g.,</a:t>
            </a:r>
            <a:endParaRPr sz="1600">
              <a:latin typeface="Verdana"/>
              <a:cs typeface="Verdana"/>
            </a:endParaRPr>
          </a:p>
          <a:p>
            <a:pPr marL="1317625">
              <a:lnSpc>
                <a:spcPts val="1895"/>
              </a:lnSpc>
            </a:pPr>
            <a:r>
              <a:rPr sz="1600" dirty="0">
                <a:latin typeface="Verdana"/>
                <a:cs typeface="Verdana"/>
              </a:rPr>
              <a:t>#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PEs, </a:t>
            </a:r>
            <a:r>
              <a:rPr sz="1600" dirty="0">
                <a:latin typeface="Verdana"/>
                <a:cs typeface="Verdana"/>
              </a:rPr>
              <a:t>memory</a:t>
            </a:r>
            <a:r>
              <a:rPr sz="1600" spc="-5" dirty="0">
                <a:latin typeface="Verdana"/>
                <a:cs typeface="Verdana"/>
              </a:rPr>
              <a:t> size,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on-chip network)</a:t>
            </a:r>
            <a:endParaRPr sz="1600">
              <a:latin typeface="Verdana"/>
              <a:cs typeface="Verdana"/>
            </a:endParaRPr>
          </a:p>
          <a:p>
            <a:pPr marL="920750" marR="685800" lvl="1" indent="-436880">
              <a:lnSpc>
                <a:spcPct val="101099"/>
              </a:lnSpc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Evaluate architecture </a:t>
            </a:r>
            <a:r>
              <a:rPr sz="1800" dirty="0">
                <a:latin typeface="Verdana"/>
                <a:cs typeface="Verdana"/>
              </a:rPr>
              <a:t>level </a:t>
            </a:r>
            <a:r>
              <a:rPr sz="1800" spc="-5" dirty="0">
                <a:latin typeface="Verdana"/>
                <a:cs typeface="Verdana"/>
              </a:rPr>
              <a:t>energy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impact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emerging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devices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Plug-ins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different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technologies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Timeloop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[</a:t>
            </a:r>
            <a:r>
              <a:rPr sz="1400" b="1" spc="-5" dirty="0">
                <a:latin typeface="Verdana"/>
                <a:cs typeface="Verdana"/>
              </a:rPr>
              <a:t>Parashar</a:t>
            </a:r>
            <a:r>
              <a:rPr sz="1400" spc="-5" dirty="0">
                <a:latin typeface="Verdana"/>
                <a:cs typeface="Verdana"/>
              </a:rPr>
              <a:t>,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i="1" dirty="0">
                <a:latin typeface="Verdana"/>
                <a:cs typeface="Verdana"/>
              </a:rPr>
              <a:t>ISPASS</a:t>
            </a:r>
            <a:r>
              <a:rPr sz="1400" i="1" spc="-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2019]</a:t>
            </a:r>
            <a:endParaRPr sz="1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8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dirty="0">
                <a:latin typeface="Verdana"/>
                <a:cs typeface="Verdana"/>
              </a:rPr>
              <a:t>DNN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mapping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tool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Performance Simulator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Action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counts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7043" y="5475732"/>
            <a:ext cx="39979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5080" indent="-42672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Open-source code </a:t>
            </a:r>
            <a:r>
              <a:rPr sz="2000" spc="-10" dirty="0">
                <a:latin typeface="Verdana"/>
                <a:cs typeface="Verdana"/>
              </a:rPr>
              <a:t>available </a:t>
            </a:r>
            <a:r>
              <a:rPr sz="2000" spc="-5" dirty="0">
                <a:latin typeface="Verdana"/>
                <a:cs typeface="Verdana"/>
              </a:rPr>
              <a:t>at: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  <a:hlinkClick r:id="rId2"/>
              </a:rPr>
              <a:t>http://accelergy.mit.edu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5446" y="2538920"/>
            <a:ext cx="2546350" cy="17252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1400" b="1" spc="-5" dirty="0">
                <a:latin typeface="Verdana"/>
                <a:cs typeface="Verdana"/>
              </a:rPr>
              <a:t>Accelergy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Verdana"/>
                <a:cs typeface="Verdana"/>
              </a:rPr>
              <a:t>(Energy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Estimator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Tool)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33031" y="1633727"/>
            <a:ext cx="1320165" cy="1588135"/>
            <a:chOff x="6733031" y="1633727"/>
            <a:chExt cx="1320165" cy="15881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3031" y="1633727"/>
              <a:ext cx="1319783" cy="15880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2655" y="2029968"/>
              <a:ext cx="1240536" cy="5577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1068" y="1672297"/>
              <a:ext cx="1189990" cy="1458595"/>
            </a:xfrm>
            <a:custGeom>
              <a:avLst/>
              <a:gdLst/>
              <a:ahLst/>
              <a:cxnLst/>
              <a:rect l="l" t="t" r="r" b="b"/>
              <a:pathLst>
                <a:path w="1189990" h="1458595">
                  <a:moveTo>
                    <a:pt x="1189913" y="0"/>
                  </a:moveTo>
                  <a:lnTo>
                    <a:pt x="0" y="0"/>
                  </a:lnTo>
                  <a:lnTo>
                    <a:pt x="0" y="1379575"/>
                  </a:lnTo>
                  <a:lnTo>
                    <a:pt x="52481" y="1400972"/>
                  </a:lnTo>
                  <a:lnTo>
                    <a:pt x="101882" y="1418663"/>
                  </a:lnTo>
                  <a:lnTo>
                    <a:pt x="148403" y="1432841"/>
                  </a:lnTo>
                  <a:lnTo>
                    <a:pt x="192243" y="1443699"/>
                  </a:lnTo>
                  <a:lnTo>
                    <a:pt x="233598" y="1451432"/>
                  </a:lnTo>
                  <a:lnTo>
                    <a:pt x="272669" y="1456232"/>
                  </a:lnTo>
                  <a:lnTo>
                    <a:pt x="309655" y="1458294"/>
                  </a:lnTo>
                  <a:lnTo>
                    <a:pt x="344752" y="1457810"/>
                  </a:lnTo>
                  <a:lnTo>
                    <a:pt x="410081" y="1449982"/>
                  </a:lnTo>
                  <a:lnTo>
                    <a:pt x="470243" y="1434296"/>
                  </a:lnTo>
                  <a:lnTo>
                    <a:pt x="526830" y="1412299"/>
                  </a:lnTo>
                  <a:lnTo>
                    <a:pt x="581431" y="1385541"/>
                  </a:lnTo>
                  <a:lnTo>
                    <a:pt x="691028" y="1323934"/>
                  </a:lnTo>
                  <a:lnTo>
                    <a:pt x="719669" y="1307976"/>
                  </a:lnTo>
                  <a:lnTo>
                    <a:pt x="779832" y="1276746"/>
                  </a:lnTo>
                  <a:lnTo>
                    <a:pt x="845160" y="1247723"/>
                  </a:lnTo>
                  <a:lnTo>
                    <a:pt x="917243" y="1222453"/>
                  </a:lnTo>
                  <a:lnTo>
                    <a:pt x="956314" y="1211710"/>
                  </a:lnTo>
                  <a:lnTo>
                    <a:pt x="997670" y="1202487"/>
                  </a:lnTo>
                  <a:lnTo>
                    <a:pt x="1041509" y="1194976"/>
                  </a:lnTo>
                  <a:lnTo>
                    <a:pt x="1088030" y="1189371"/>
                  </a:lnTo>
                  <a:lnTo>
                    <a:pt x="1137432" y="1185867"/>
                  </a:lnTo>
                  <a:lnTo>
                    <a:pt x="1189913" y="1184655"/>
                  </a:lnTo>
                  <a:lnTo>
                    <a:pt x="1189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71068" y="1672297"/>
              <a:ext cx="1189990" cy="1458595"/>
            </a:xfrm>
            <a:custGeom>
              <a:avLst/>
              <a:gdLst/>
              <a:ahLst/>
              <a:cxnLst/>
              <a:rect l="l" t="t" r="r" b="b"/>
              <a:pathLst>
                <a:path w="1189990" h="1458595">
                  <a:moveTo>
                    <a:pt x="0" y="0"/>
                  </a:moveTo>
                  <a:lnTo>
                    <a:pt x="1189910" y="0"/>
                  </a:lnTo>
                  <a:lnTo>
                    <a:pt x="1189910" y="1184660"/>
                  </a:lnTo>
                  <a:lnTo>
                    <a:pt x="1137429" y="1185871"/>
                  </a:lnTo>
                  <a:lnTo>
                    <a:pt x="1088027" y="1189376"/>
                  </a:lnTo>
                  <a:lnTo>
                    <a:pt x="1041506" y="1194980"/>
                  </a:lnTo>
                  <a:lnTo>
                    <a:pt x="997667" y="1202491"/>
                  </a:lnTo>
                  <a:lnTo>
                    <a:pt x="956311" y="1211714"/>
                  </a:lnTo>
                  <a:lnTo>
                    <a:pt x="917240" y="1222457"/>
                  </a:lnTo>
                  <a:lnTo>
                    <a:pt x="880255" y="1234525"/>
                  </a:lnTo>
                  <a:lnTo>
                    <a:pt x="811748" y="1261864"/>
                  </a:lnTo>
                  <a:lnTo>
                    <a:pt x="749201" y="1292184"/>
                  </a:lnTo>
                  <a:lnTo>
                    <a:pt x="691025" y="1323935"/>
                  </a:lnTo>
                  <a:lnTo>
                    <a:pt x="635630" y="1355570"/>
                  </a:lnTo>
                  <a:lnTo>
                    <a:pt x="608479" y="1370859"/>
                  </a:lnTo>
                  <a:lnTo>
                    <a:pt x="554276" y="1399416"/>
                  </a:lnTo>
                  <a:lnTo>
                    <a:pt x="498882" y="1423986"/>
                  </a:lnTo>
                  <a:lnTo>
                    <a:pt x="440706" y="1443020"/>
                  </a:lnTo>
                  <a:lnTo>
                    <a:pt x="378159" y="1454971"/>
                  </a:lnTo>
                  <a:lnTo>
                    <a:pt x="309653" y="1458289"/>
                  </a:lnTo>
                  <a:lnTo>
                    <a:pt x="272668" y="1456227"/>
                  </a:lnTo>
                  <a:lnTo>
                    <a:pt x="233597" y="1451426"/>
                  </a:lnTo>
                  <a:lnTo>
                    <a:pt x="192241" y="1443694"/>
                  </a:lnTo>
                  <a:lnTo>
                    <a:pt x="148403" y="1432835"/>
                  </a:lnTo>
                  <a:lnTo>
                    <a:pt x="101882" y="1418658"/>
                  </a:lnTo>
                  <a:lnTo>
                    <a:pt x="52480" y="1400967"/>
                  </a:lnTo>
                  <a:lnTo>
                    <a:pt x="0" y="137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67550" y="2084832"/>
            <a:ext cx="99758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9055" marR="5080" indent="-46990">
              <a:lnSpc>
                <a:spcPts val="1300"/>
              </a:lnSpc>
              <a:spcBef>
                <a:spcPts val="160"/>
              </a:spcBef>
            </a:pP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100" b="1" dirty="0">
                <a:solidFill>
                  <a:srgbClr val="FF0000"/>
                </a:solidFill>
                <a:latin typeface="Verdana"/>
                <a:cs typeface="Verdana"/>
              </a:rPr>
              <a:t>rch</a:t>
            </a: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it</a:t>
            </a:r>
            <a:r>
              <a:rPr sz="1100" b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100" b="1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100" b="1" dirty="0">
                <a:solidFill>
                  <a:srgbClr val="FF0000"/>
                </a:solidFill>
                <a:latin typeface="Verdana"/>
                <a:cs typeface="Verdana"/>
              </a:rPr>
              <a:t>ure  </a:t>
            </a: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description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073383" y="3425952"/>
            <a:ext cx="920750" cy="798830"/>
            <a:chOff x="11073383" y="3425952"/>
            <a:chExt cx="920750" cy="79883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3383" y="3425952"/>
              <a:ext cx="920496" cy="798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7871" y="3502152"/>
              <a:ext cx="768096" cy="5577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0531" y="3463760"/>
              <a:ext cx="791210" cy="669290"/>
            </a:xfrm>
            <a:custGeom>
              <a:avLst/>
              <a:gdLst/>
              <a:ahLst/>
              <a:cxnLst/>
              <a:rect l="l" t="t" r="r" b="b"/>
              <a:pathLst>
                <a:path w="791209" h="669289">
                  <a:moveTo>
                    <a:pt x="791108" y="0"/>
                  </a:moveTo>
                  <a:lnTo>
                    <a:pt x="0" y="0"/>
                  </a:lnTo>
                  <a:lnTo>
                    <a:pt x="0" y="633171"/>
                  </a:lnTo>
                  <a:lnTo>
                    <a:pt x="56465" y="648456"/>
                  </a:lnTo>
                  <a:lnTo>
                    <a:pt x="107590" y="659268"/>
                  </a:lnTo>
                  <a:lnTo>
                    <a:pt x="153969" y="666004"/>
                  </a:lnTo>
                  <a:lnTo>
                    <a:pt x="196194" y="669065"/>
                  </a:lnTo>
                  <a:lnTo>
                    <a:pt x="234860" y="668849"/>
                  </a:lnTo>
                  <a:lnTo>
                    <a:pt x="303884" y="660182"/>
                  </a:lnTo>
                  <a:lnTo>
                    <a:pt x="365788" y="643196"/>
                  </a:lnTo>
                  <a:lnTo>
                    <a:pt x="455678" y="609100"/>
                  </a:lnTo>
                  <a:lnTo>
                    <a:pt x="487223" y="597033"/>
                  </a:lnTo>
                  <a:lnTo>
                    <a:pt x="556248" y="574242"/>
                  </a:lnTo>
                  <a:lnTo>
                    <a:pt x="594913" y="564315"/>
                  </a:lnTo>
                  <a:lnTo>
                    <a:pt x="637138" y="555900"/>
                  </a:lnTo>
                  <a:lnTo>
                    <a:pt x="683517" y="549395"/>
                  </a:lnTo>
                  <a:lnTo>
                    <a:pt x="734643" y="545199"/>
                  </a:lnTo>
                  <a:lnTo>
                    <a:pt x="791108" y="543712"/>
                  </a:lnTo>
                  <a:lnTo>
                    <a:pt x="791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10531" y="3463760"/>
              <a:ext cx="791210" cy="669290"/>
            </a:xfrm>
            <a:custGeom>
              <a:avLst/>
              <a:gdLst/>
              <a:ahLst/>
              <a:cxnLst/>
              <a:rect l="l" t="t" r="r" b="b"/>
              <a:pathLst>
                <a:path w="791209" h="669289">
                  <a:moveTo>
                    <a:pt x="0" y="0"/>
                  </a:moveTo>
                  <a:lnTo>
                    <a:pt x="791114" y="0"/>
                  </a:lnTo>
                  <a:lnTo>
                    <a:pt x="791114" y="543713"/>
                  </a:lnTo>
                  <a:lnTo>
                    <a:pt x="734648" y="545200"/>
                  </a:lnTo>
                  <a:lnTo>
                    <a:pt x="683522" y="549396"/>
                  </a:lnTo>
                  <a:lnTo>
                    <a:pt x="637143" y="555901"/>
                  </a:lnTo>
                  <a:lnTo>
                    <a:pt x="594918" y="564316"/>
                  </a:lnTo>
                  <a:lnTo>
                    <a:pt x="556252" y="574243"/>
                  </a:lnTo>
                  <a:lnTo>
                    <a:pt x="487227" y="597035"/>
                  </a:lnTo>
                  <a:lnTo>
                    <a:pt x="425322" y="621084"/>
                  </a:lnTo>
                  <a:lnTo>
                    <a:pt x="395557" y="632582"/>
                  </a:lnTo>
                  <a:lnTo>
                    <a:pt x="335432" y="652531"/>
                  </a:lnTo>
                  <a:lnTo>
                    <a:pt x="270561" y="665757"/>
                  </a:lnTo>
                  <a:lnTo>
                    <a:pt x="196196" y="669067"/>
                  </a:lnTo>
                  <a:lnTo>
                    <a:pt x="153970" y="666006"/>
                  </a:lnTo>
                  <a:lnTo>
                    <a:pt x="107591" y="659269"/>
                  </a:lnTo>
                  <a:lnTo>
                    <a:pt x="56465" y="648457"/>
                  </a:lnTo>
                  <a:lnTo>
                    <a:pt x="0" y="6331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75898" y="3553967"/>
            <a:ext cx="4603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ct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spc="-10" dirty="0">
                <a:latin typeface="Verdana"/>
                <a:cs typeface="Verdana"/>
              </a:rPr>
              <a:t>o</a:t>
            </a:r>
            <a:r>
              <a:rPr sz="1100" dirty="0">
                <a:latin typeface="Verdana"/>
                <a:cs typeface="Verdana"/>
              </a:rPr>
              <a:t>n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128247" y="3499103"/>
            <a:ext cx="948055" cy="850900"/>
            <a:chOff x="11128247" y="3499103"/>
            <a:chExt cx="948055" cy="85090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47" y="3499103"/>
              <a:ext cx="947927" cy="8503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4927" y="3596639"/>
              <a:ext cx="768096" cy="5577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167033" y="3537089"/>
              <a:ext cx="817244" cy="720725"/>
            </a:xfrm>
            <a:custGeom>
              <a:avLst/>
              <a:gdLst/>
              <a:ahLst/>
              <a:cxnLst/>
              <a:rect l="l" t="t" r="r" b="b"/>
              <a:pathLst>
                <a:path w="817245" h="720725">
                  <a:moveTo>
                    <a:pt x="816952" y="0"/>
                  </a:moveTo>
                  <a:lnTo>
                    <a:pt x="0" y="0"/>
                  </a:lnTo>
                  <a:lnTo>
                    <a:pt x="0" y="681443"/>
                  </a:lnTo>
                  <a:lnTo>
                    <a:pt x="55662" y="697224"/>
                  </a:lnTo>
                  <a:lnTo>
                    <a:pt x="106296" y="708619"/>
                  </a:lnTo>
                  <a:lnTo>
                    <a:pt x="152432" y="715999"/>
                  </a:lnTo>
                  <a:lnTo>
                    <a:pt x="194597" y="719734"/>
                  </a:lnTo>
                  <a:lnTo>
                    <a:pt x="233323" y="720196"/>
                  </a:lnTo>
                  <a:lnTo>
                    <a:pt x="269138" y="717757"/>
                  </a:lnTo>
                  <a:lnTo>
                    <a:pt x="334151" y="705654"/>
                  </a:lnTo>
                  <a:lnTo>
                    <a:pt x="393872" y="686395"/>
                  </a:lnTo>
                  <a:lnTo>
                    <a:pt x="482792" y="650579"/>
                  </a:lnTo>
                  <a:lnTo>
                    <a:pt x="514373" y="638278"/>
                  </a:lnTo>
                  <a:lnTo>
                    <a:pt x="583622" y="615355"/>
                  </a:lnTo>
                  <a:lnTo>
                    <a:pt x="622349" y="605475"/>
                  </a:lnTo>
                  <a:lnTo>
                    <a:pt x="664516" y="597146"/>
                  </a:lnTo>
                  <a:lnTo>
                    <a:pt x="710652" y="590737"/>
                  </a:lnTo>
                  <a:lnTo>
                    <a:pt x="761288" y="586620"/>
                  </a:lnTo>
                  <a:lnTo>
                    <a:pt x="816952" y="585165"/>
                  </a:lnTo>
                  <a:lnTo>
                    <a:pt x="816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67033" y="3537089"/>
              <a:ext cx="817244" cy="720725"/>
            </a:xfrm>
            <a:custGeom>
              <a:avLst/>
              <a:gdLst/>
              <a:ahLst/>
              <a:cxnLst/>
              <a:rect l="l" t="t" r="r" b="b"/>
              <a:pathLst>
                <a:path w="817245" h="720725">
                  <a:moveTo>
                    <a:pt x="0" y="0"/>
                  </a:moveTo>
                  <a:lnTo>
                    <a:pt x="816957" y="0"/>
                  </a:lnTo>
                  <a:lnTo>
                    <a:pt x="816957" y="585168"/>
                  </a:lnTo>
                  <a:lnTo>
                    <a:pt x="761293" y="586623"/>
                  </a:lnTo>
                  <a:lnTo>
                    <a:pt x="710658" y="590740"/>
                  </a:lnTo>
                  <a:lnTo>
                    <a:pt x="664522" y="597149"/>
                  </a:lnTo>
                  <a:lnTo>
                    <a:pt x="622355" y="605478"/>
                  </a:lnTo>
                  <a:lnTo>
                    <a:pt x="583628" y="615357"/>
                  </a:lnTo>
                  <a:lnTo>
                    <a:pt x="514380" y="638280"/>
                  </a:lnTo>
                  <a:lnTo>
                    <a:pt x="452541" y="662949"/>
                  </a:lnTo>
                  <a:lnTo>
                    <a:pt x="423077" y="675012"/>
                  </a:lnTo>
                  <a:lnTo>
                    <a:pt x="393878" y="686397"/>
                  </a:lnTo>
                  <a:lnTo>
                    <a:pt x="334157" y="705656"/>
                  </a:lnTo>
                  <a:lnTo>
                    <a:pt x="269143" y="717759"/>
                  </a:lnTo>
                  <a:lnTo>
                    <a:pt x="233327" y="720198"/>
                  </a:lnTo>
                  <a:lnTo>
                    <a:pt x="194601" y="719736"/>
                  </a:lnTo>
                  <a:lnTo>
                    <a:pt x="152435" y="716001"/>
                  </a:lnTo>
                  <a:lnTo>
                    <a:pt x="106298" y="708621"/>
                  </a:lnTo>
                  <a:lnTo>
                    <a:pt x="55663" y="697227"/>
                  </a:lnTo>
                  <a:lnTo>
                    <a:pt x="0" y="6814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236211" y="3648455"/>
            <a:ext cx="5949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375" baseline="-30303" dirty="0">
                <a:latin typeface="Verdana"/>
                <a:cs typeface="Verdana"/>
              </a:rPr>
              <a:t>co</a:t>
            </a:r>
            <a:r>
              <a:rPr sz="1100" spc="-250" dirty="0">
                <a:latin typeface="Verdana"/>
                <a:cs typeface="Verdana"/>
              </a:rPr>
              <a:t>A</a:t>
            </a:r>
            <a:r>
              <a:rPr sz="1650" spc="-375" baseline="-30303" dirty="0">
                <a:latin typeface="Verdana"/>
                <a:cs typeface="Verdana"/>
              </a:rPr>
              <a:t>u</a:t>
            </a:r>
            <a:r>
              <a:rPr sz="1100" spc="-250" dirty="0">
                <a:latin typeface="Verdana"/>
                <a:cs typeface="Verdana"/>
              </a:rPr>
              <a:t>c</a:t>
            </a:r>
            <a:r>
              <a:rPr sz="1650" spc="-375" baseline="-30303" dirty="0">
                <a:latin typeface="Verdana"/>
                <a:cs typeface="Verdana"/>
              </a:rPr>
              <a:t>n</a:t>
            </a:r>
            <a:r>
              <a:rPr sz="1100" spc="-250" dirty="0">
                <a:latin typeface="Verdana"/>
                <a:cs typeface="Verdana"/>
              </a:rPr>
              <a:t>ti</a:t>
            </a:r>
            <a:r>
              <a:rPr sz="1650" spc="-375" baseline="-30303" dirty="0">
                <a:latin typeface="Verdana"/>
                <a:cs typeface="Verdana"/>
              </a:rPr>
              <a:t>t</a:t>
            </a:r>
            <a:r>
              <a:rPr sz="1100" spc="-250" dirty="0">
                <a:latin typeface="Verdana"/>
                <a:cs typeface="Verdana"/>
              </a:rPr>
              <a:t>o</a:t>
            </a:r>
            <a:r>
              <a:rPr sz="1650" spc="-375" baseline="-30303" dirty="0">
                <a:latin typeface="Verdana"/>
                <a:cs typeface="Verdana"/>
              </a:rPr>
              <a:t>s</a:t>
            </a:r>
            <a:r>
              <a:rPr sz="1100" spc="-250" dirty="0">
                <a:latin typeface="Verdana"/>
                <a:cs typeface="Verdana"/>
              </a:rPr>
              <a:t>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31028" y="3813048"/>
            <a:ext cx="4889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counts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33031" y="3352800"/>
            <a:ext cx="1320165" cy="1127760"/>
            <a:chOff x="6733031" y="3352800"/>
            <a:chExt cx="1320165" cy="112776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3031" y="3352800"/>
              <a:ext cx="1319783" cy="1127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771068" y="3390531"/>
              <a:ext cx="1189990" cy="996950"/>
            </a:xfrm>
            <a:custGeom>
              <a:avLst/>
              <a:gdLst/>
              <a:ahLst/>
              <a:cxnLst/>
              <a:rect l="l" t="t" r="r" b="b"/>
              <a:pathLst>
                <a:path w="1189990" h="996950">
                  <a:moveTo>
                    <a:pt x="1189913" y="0"/>
                  </a:moveTo>
                  <a:lnTo>
                    <a:pt x="0" y="0"/>
                  </a:lnTo>
                  <a:lnTo>
                    <a:pt x="0" y="943013"/>
                  </a:lnTo>
                  <a:lnTo>
                    <a:pt x="57556" y="958960"/>
                  </a:lnTo>
                  <a:lnTo>
                    <a:pt x="111411" y="971858"/>
                  </a:lnTo>
                  <a:lnTo>
                    <a:pt x="161828" y="981883"/>
                  </a:lnTo>
                  <a:lnTo>
                    <a:pt x="209072" y="989209"/>
                  </a:lnTo>
                  <a:lnTo>
                    <a:pt x="253407" y="994015"/>
                  </a:lnTo>
                  <a:lnTo>
                    <a:pt x="295098" y="996475"/>
                  </a:lnTo>
                  <a:lnTo>
                    <a:pt x="334409" y="996767"/>
                  </a:lnTo>
                  <a:lnTo>
                    <a:pt x="371605" y="995065"/>
                  </a:lnTo>
                  <a:lnTo>
                    <a:pt x="440708" y="986386"/>
                  </a:lnTo>
                  <a:lnTo>
                    <a:pt x="504523" y="971848"/>
                  </a:lnTo>
                  <a:lnTo>
                    <a:pt x="565164" y="952859"/>
                  </a:lnTo>
                  <a:lnTo>
                    <a:pt x="624748" y="930829"/>
                  </a:lnTo>
                  <a:lnTo>
                    <a:pt x="716768" y="895161"/>
                  </a:lnTo>
                  <a:lnTo>
                    <a:pt x="749204" y="883277"/>
                  </a:lnTo>
                  <a:lnTo>
                    <a:pt x="818308" y="860574"/>
                  </a:lnTo>
                  <a:lnTo>
                    <a:pt x="855503" y="850106"/>
                  </a:lnTo>
                  <a:lnTo>
                    <a:pt x="894815" y="840463"/>
                  </a:lnTo>
                  <a:lnTo>
                    <a:pt x="936506" y="831821"/>
                  </a:lnTo>
                  <a:lnTo>
                    <a:pt x="980841" y="824354"/>
                  </a:lnTo>
                  <a:lnTo>
                    <a:pt x="1028085" y="818241"/>
                  </a:lnTo>
                  <a:lnTo>
                    <a:pt x="1078502" y="813656"/>
                  </a:lnTo>
                  <a:lnTo>
                    <a:pt x="1132357" y="810776"/>
                  </a:lnTo>
                  <a:lnTo>
                    <a:pt x="1189913" y="809777"/>
                  </a:lnTo>
                  <a:lnTo>
                    <a:pt x="1189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1068" y="3390531"/>
              <a:ext cx="1189990" cy="996950"/>
            </a:xfrm>
            <a:custGeom>
              <a:avLst/>
              <a:gdLst/>
              <a:ahLst/>
              <a:cxnLst/>
              <a:rect l="l" t="t" r="r" b="b"/>
              <a:pathLst>
                <a:path w="1189990" h="996950">
                  <a:moveTo>
                    <a:pt x="0" y="0"/>
                  </a:moveTo>
                  <a:lnTo>
                    <a:pt x="1189910" y="0"/>
                  </a:lnTo>
                  <a:lnTo>
                    <a:pt x="1189910" y="809787"/>
                  </a:lnTo>
                  <a:lnTo>
                    <a:pt x="1132354" y="810786"/>
                  </a:lnTo>
                  <a:lnTo>
                    <a:pt x="1078499" y="813666"/>
                  </a:lnTo>
                  <a:lnTo>
                    <a:pt x="1028082" y="818251"/>
                  </a:lnTo>
                  <a:lnTo>
                    <a:pt x="980838" y="824364"/>
                  </a:lnTo>
                  <a:lnTo>
                    <a:pt x="936502" y="831830"/>
                  </a:lnTo>
                  <a:lnTo>
                    <a:pt x="894811" y="840473"/>
                  </a:lnTo>
                  <a:lnTo>
                    <a:pt x="855500" y="850116"/>
                  </a:lnTo>
                  <a:lnTo>
                    <a:pt x="818304" y="860583"/>
                  </a:lnTo>
                  <a:lnTo>
                    <a:pt x="749201" y="883287"/>
                  </a:lnTo>
                  <a:lnTo>
                    <a:pt x="685387" y="907174"/>
                  </a:lnTo>
                  <a:lnTo>
                    <a:pt x="654801" y="919122"/>
                  </a:lnTo>
                  <a:lnTo>
                    <a:pt x="624745" y="930838"/>
                  </a:lnTo>
                  <a:lnTo>
                    <a:pt x="565162" y="952868"/>
                  </a:lnTo>
                  <a:lnTo>
                    <a:pt x="504520" y="971856"/>
                  </a:lnTo>
                  <a:lnTo>
                    <a:pt x="440706" y="986394"/>
                  </a:lnTo>
                  <a:lnTo>
                    <a:pt x="371603" y="995073"/>
                  </a:lnTo>
                  <a:lnTo>
                    <a:pt x="334407" y="996775"/>
                  </a:lnTo>
                  <a:lnTo>
                    <a:pt x="295096" y="996483"/>
                  </a:lnTo>
                  <a:lnTo>
                    <a:pt x="253406" y="994023"/>
                  </a:lnTo>
                  <a:lnTo>
                    <a:pt x="209071" y="989217"/>
                  </a:lnTo>
                  <a:lnTo>
                    <a:pt x="161827" y="981891"/>
                  </a:lnTo>
                  <a:lnTo>
                    <a:pt x="111410" y="971866"/>
                  </a:lnTo>
                  <a:lnTo>
                    <a:pt x="57556" y="958968"/>
                  </a:lnTo>
                  <a:lnTo>
                    <a:pt x="0" y="94302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962800" y="3532632"/>
            <a:ext cx="80645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3335" algn="just">
              <a:lnSpc>
                <a:spcPts val="1300"/>
              </a:lnSpc>
              <a:spcBef>
                <a:spcPts val="160"/>
              </a:spcBef>
            </a:pPr>
            <a:r>
              <a:rPr sz="1100" spc="-5" dirty="0">
                <a:latin typeface="Verdana"/>
                <a:cs typeface="Verdana"/>
              </a:rPr>
              <a:t>Compound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c</a:t>
            </a:r>
            <a:r>
              <a:rPr sz="1100" spc="-5" dirty="0">
                <a:latin typeface="Verdana"/>
                <a:cs typeface="Verdana"/>
              </a:rPr>
              <a:t>o</a:t>
            </a:r>
            <a:r>
              <a:rPr sz="1100" spc="5" dirty="0">
                <a:latin typeface="Verdana"/>
                <a:cs typeface="Verdana"/>
              </a:rPr>
              <a:t>m</a:t>
            </a:r>
            <a:r>
              <a:rPr sz="1100" dirty="0">
                <a:latin typeface="Verdana"/>
                <a:cs typeface="Verdana"/>
              </a:rPr>
              <a:t>p</a:t>
            </a:r>
            <a:r>
              <a:rPr sz="1100" spc="-5" dirty="0">
                <a:latin typeface="Verdana"/>
                <a:cs typeface="Verdana"/>
              </a:rPr>
              <a:t>o</a:t>
            </a:r>
            <a:r>
              <a:rPr sz="1100" dirty="0">
                <a:latin typeface="Verdana"/>
                <a:cs typeface="Verdana"/>
              </a:rPr>
              <a:t>n</a:t>
            </a:r>
            <a:r>
              <a:rPr sz="1100" spc="-1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nt  </a:t>
            </a:r>
            <a:r>
              <a:rPr sz="1100" spc="-5" dirty="0">
                <a:latin typeface="Verdana"/>
                <a:cs typeface="Verdana"/>
              </a:rPr>
              <a:t>description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18830" y="3719855"/>
            <a:ext cx="213969" cy="1524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7995843" y="1770354"/>
            <a:ext cx="229870" cy="979805"/>
            <a:chOff x="7995843" y="1770354"/>
            <a:chExt cx="229870" cy="97980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1464" y="2597378"/>
              <a:ext cx="213982" cy="1524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5843" y="1770354"/>
              <a:ext cx="213969" cy="1524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955517" y="4719828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Verdana"/>
                <a:cs typeface="Verdana"/>
              </a:rPr>
              <a:t>…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274807" y="4498847"/>
            <a:ext cx="1252855" cy="902335"/>
            <a:chOff x="10274807" y="4498847"/>
            <a:chExt cx="1252855" cy="90233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4807" y="4498847"/>
              <a:ext cx="1252727" cy="9022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7959" y="4614671"/>
              <a:ext cx="1103376" cy="5608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13530" y="4536630"/>
              <a:ext cx="1120775" cy="772795"/>
            </a:xfrm>
            <a:custGeom>
              <a:avLst/>
              <a:gdLst/>
              <a:ahLst/>
              <a:cxnLst/>
              <a:rect l="l" t="t" r="r" b="b"/>
              <a:pathLst>
                <a:path w="1120775" h="772795">
                  <a:moveTo>
                    <a:pt x="1120698" y="0"/>
                  </a:moveTo>
                  <a:lnTo>
                    <a:pt x="0" y="0"/>
                  </a:lnTo>
                  <a:lnTo>
                    <a:pt x="0" y="730846"/>
                  </a:lnTo>
                  <a:lnTo>
                    <a:pt x="60012" y="744430"/>
                  </a:lnTo>
                  <a:lnTo>
                    <a:pt x="115753" y="755115"/>
                  </a:lnTo>
                  <a:lnTo>
                    <a:pt x="167566" y="763088"/>
                  </a:lnTo>
                  <a:lnTo>
                    <a:pt x="215792" y="768537"/>
                  </a:lnTo>
                  <a:lnTo>
                    <a:pt x="260773" y="771647"/>
                  </a:lnTo>
                  <a:lnTo>
                    <a:pt x="302850" y="772608"/>
                  </a:lnTo>
                  <a:lnTo>
                    <a:pt x="342364" y="771605"/>
                  </a:lnTo>
                  <a:lnTo>
                    <a:pt x="415073" y="764459"/>
                  </a:lnTo>
                  <a:lnTo>
                    <a:pt x="481633" y="751706"/>
                  </a:lnTo>
                  <a:lnTo>
                    <a:pt x="544777" y="734845"/>
                  </a:lnTo>
                  <a:lnTo>
                    <a:pt x="671747" y="694789"/>
                  </a:lnTo>
                  <a:lnTo>
                    <a:pt x="705625" y="684547"/>
                  </a:lnTo>
                  <a:lnTo>
                    <a:pt x="778334" y="665100"/>
                  </a:lnTo>
                  <a:lnTo>
                    <a:pt x="817848" y="656270"/>
                  </a:lnTo>
                  <a:lnTo>
                    <a:pt x="859925" y="648284"/>
                  </a:lnTo>
                  <a:lnTo>
                    <a:pt x="904906" y="641331"/>
                  </a:lnTo>
                  <a:lnTo>
                    <a:pt x="953132" y="635597"/>
                  </a:lnTo>
                  <a:lnTo>
                    <a:pt x="1004945" y="631269"/>
                  </a:lnTo>
                  <a:lnTo>
                    <a:pt x="1060686" y="628536"/>
                  </a:lnTo>
                  <a:lnTo>
                    <a:pt x="1120698" y="627583"/>
                  </a:lnTo>
                  <a:lnTo>
                    <a:pt x="1120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13530" y="4536630"/>
              <a:ext cx="1120775" cy="772795"/>
            </a:xfrm>
            <a:custGeom>
              <a:avLst/>
              <a:gdLst/>
              <a:ahLst/>
              <a:cxnLst/>
              <a:rect l="l" t="t" r="r" b="b"/>
              <a:pathLst>
                <a:path w="1120775" h="772795">
                  <a:moveTo>
                    <a:pt x="0" y="0"/>
                  </a:moveTo>
                  <a:lnTo>
                    <a:pt x="1120710" y="0"/>
                  </a:lnTo>
                  <a:lnTo>
                    <a:pt x="1120710" y="627585"/>
                  </a:lnTo>
                  <a:lnTo>
                    <a:pt x="1060697" y="628538"/>
                  </a:lnTo>
                  <a:lnTo>
                    <a:pt x="1004955" y="631271"/>
                  </a:lnTo>
                  <a:lnTo>
                    <a:pt x="953141" y="635599"/>
                  </a:lnTo>
                  <a:lnTo>
                    <a:pt x="904914" y="641333"/>
                  </a:lnTo>
                  <a:lnTo>
                    <a:pt x="859933" y="648286"/>
                  </a:lnTo>
                  <a:lnTo>
                    <a:pt x="817856" y="656271"/>
                  </a:lnTo>
                  <a:lnTo>
                    <a:pt x="778341" y="665101"/>
                  </a:lnTo>
                  <a:lnTo>
                    <a:pt x="741046" y="674589"/>
                  </a:lnTo>
                  <a:lnTo>
                    <a:pt x="671753" y="694789"/>
                  </a:lnTo>
                  <a:lnTo>
                    <a:pt x="607242" y="715373"/>
                  </a:lnTo>
                  <a:lnTo>
                    <a:pt x="575926" y="725341"/>
                  </a:lnTo>
                  <a:lnTo>
                    <a:pt x="513465" y="743694"/>
                  </a:lnTo>
                  <a:lnTo>
                    <a:pt x="448954" y="758687"/>
                  </a:lnTo>
                  <a:lnTo>
                    <a:pt x="379661" y="768823"/>
                  </a:lnTo>
                  <a:lnTo>
                    <a:pt x="302852" y="772604"/>
                  </a:lnTo>
                  <a:lnTo>
                    <a:pt x="260775" y="771643"/>
                  </a:lnTo>
                  <a:lnTo>
                    <a:pt x="215794" y="768532"/>
                  </a:lnTo>
                  <a:lnTo>
                    <a:pt x="167567" y="763084"/>
                  </a:lnTo>
                  <a:lnTo>
                    <a:pt x="115754" y="755111"/>
                  </a:lnTo>
                  <a:lnTo>
                    <a:pt x="60012" y="744426"/>
                  </a:lnTo>
                  <a:lnTo>
                    <a:pt x="0" y="7308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778883" y="1824240"/>
            <a:ext cx="864869" cy="1946910"/>
            <a:chOff x="10778883" y="1824240"/>
            <a:chExt cx="864869" cy="1946910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2025" y="3618369"/>
              <a:ext cx="213969" cy="1524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778883" y="1824240"/>
              <a:ext cx="864869" cy="1566545"/>
            </a:xfrm>
            <a:custGeom>
              <a:avLst/>
              <a:gdLst/>
              <a:ahLst/>
              <a:cxnLst/>
              <a:rect l="l" t="t" r="r" b="b"/>
              <a:pathLst>
                <a:path w="864870" h="1566545">
                  <a:moveTo>
                    <a:pt x="788670" y="1451990"/>
                  </a:moveTo>
                  <a:lnTo>
                    <a:pt x="750570" y="1451990"/>
                  </a:lnTo>
                  <a:lnTo>
                    <a:pt x="807720" y="1566290"/>
                  </a:lnTo>
                  <a:lnTo>
                    <a:pt x="855345" y="1471040"/>
                  </a:lnTo>
                  <a:lnTo>
                    <a:pt x="788670" y="1471040"/>
                  </a:lnTo>
                  <a:lnTo>
                    <a:pt x="788670" y="1451990"/>
                  </a:lnTo>
                  <a:close/>
                </a:path>
                <a:path w="864870" h="1566545">
                  <a:moveTo>
                    <a:pt x="788670" y="19050"/>
                  </a:moveTo>
                  <a:lnTo>
                    <a:pt x="788670" y="1471040"/>
                  </a:lnTo>
                  <a:lnTo>
                    <a:pt x="826770" y="1471040"/>
                  </a:lnTo>
                  <a:lnTo>
                    <a:pt x="826770" y="38100"/>
                  </a:lnTo>
                  <a:lnTo>
                    <a:pt x="807720" y="38100"/>
                  </a:lnTo>
                  <a:lnTo>
                    <a:pt x="788670" y="19050"/>
                  </a:lnTo>
                  <a:close/>
                </a:path>
                <a:path w="864870" h="1566545">
                  <a:moveTo>
                    <a:pt x="864870" y="1451990"/>
                  </a:moveTo>
                  <a:lnTo>
                    <a:pt x="826770" y="1451990"/>
                  </a:lnTo>
                  <a:lnTo>
                    <a:pt x="826770" y="1471040"/>
                  </a:lnTo>
                  <a:lnTo>
                    <a:pt x="855345" y="1471040"/>
                  </a:lnTo>
                  <a:lnTo>
                    <a:pt x="864870" y="1451990"/>
                  </a:lnTo>
                  <a:close/>
                </a:path>
                <a:path w="864870" h="1566545">
                  <a:moveTo>
                    <a:pt x="807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88670" y="38100"/>
                  </a:lnTo>
                  <a:lnTo>
                    <a:pt x="788670" y="19050"/>
                  </a:lnTo>
                  <a:lnTo>
                    <a:pt x="826770" y="19050"/>
                  </a:lnTo>
                  <a:lnTo>
                    <a:pt x="825273" y="11637"/>
                  </a:lnTo>
                  <a:lnTo>
                    <a:pt x="821193" y="5581"/>
                  </a:lnTo>
                  <a:lnTo>
                    <a:pt x="815138" y="1497"/>
                  </a:lnTo>
                  <a:lnTo>
                    <a:pt x="807720" y="0"/>
                  </a:lnTo>
                  <a:close/>
                </a:path>
                <a:path w="864870" h="1566545">
                  <a:moveTo>
                    <a:pt x="826770" y="19050"/>
                  </a:moveTo>
                  <a:lnTo>
                    <a:pt x="788670" y="19050"/>
                  </a:lnTo>
                  <a:lnTo>
                    <a:pt x="807720" y="38100"/>
                  </a:lnTo>
                  <a:lnTo>
                    <a:pt x="826770" y="38100"/>
                  </a:lnTo>
                  <a:lnTo>
                    <a:pt x="82677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444454" y="4669535"/>
            <a:ext cx="85788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43510">
              <a:lnSpc>
                <a:spcPts val="1300"/>
              </a:lnSpc>
              <a:spcBef>
                <a:spcPts val="160"/>
              </a:spcBef>
            </a:pP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Energy </a:t>
            </a:r>
            <a:r>
              <a:rPr sz="11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stim</a:t>
            </a:r>
            <a:r>
              <a:rPr sz="1100" b="1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100" b="1" spc="-5" dirty="0">
                <a:solidFill>
                  <a:srgbClr val="FF0000"/>
                </a:solidFill>
                <a:latin typeface="Verdana"/>
                <a:cs typeface="Verdana"/>
              </a:rPr>
              <a:t>tion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32801" y="4536630"/>
            <a:ext cx="925830" cy="60071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3980" marR="87630" indent="1270" algn="ctr">
              <a:lnSpc>
                <a:spcPct val="99100"/>
              </a:lnSpc>
              <a:spcBef>
                <a:spcPts val="365"/>
              </a:spcBef>
            </a:pPr>
            <a:r>
              <a:rPr sz="1100" spc="-5" dirty="0">
                <a:latin typeface="Verdana"/>
                <a:cs typeface="Verdana"/>
              </a:rPr>
              <a:t>Energy </a:t>
            </a:r>
            <a:r>
              <a:rPr sz="110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st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dirty="0">
                <a:latin typeface="Verdana"/>
                <a:cs typeface="Verdana"/>
              </a:rPr>
              <a:t>mat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spc="-10" dirty="0">
                <a:latin typeface="Verdana"/>
                <a:cs typeface="Verdana"/>
              </a:rPr>
              <a:t>on  </a:t>
            </a:r>
            <a:r>
              <a:rPr sz="1100" spc="-5" dirty="0">
                <a:latin typeface="Verdana"/>
                <a:cs typeface="Verdana"/>
              </a:rPr>
              <a:t>plug-in</a:t>
            </a:r>
            <a:r>
              <a:rPr sz="1100" spc="-2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64218" y="4536630"/>
            <a:ext cx="924560" cy="60071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3345" marR="86995" indent="1270" algn="ctr">
              <a:lnSpc>
                <a:spcPct val="99100"/>
              </a:lnSpc>
              <a:spcBef>
                <a:spcPts val="365"/>
              </a:spcBef>
            </a:pPr>
            <a:r>
              <a:rPr sz="1100" spc="-5" dirty="0">
                <a:latin typeface="Verdana"/>
                <a:cs typeface="Verdana"/>
              </a:rPr>
              <a:t>Energy </a:t>
            </a:r>
            <a:r>
              <a:rPr sz="110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e</a:t>
            </a:r>
            <a:r>
              <a:rPr sz="1100" dirty="0">
                <a:latin typeface="Verdana"/>
                <a:cs typeface="Verdana"/>
              </a:rPr>
              <a:t>st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dirty="0">
                <a:latin typeface="Verdana"/>
                <a:cs typeface="Verdana"/>
              </a:rPr>
              <a:t>mat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spc="-10" dirty="0">
                <a:latin typeface="Verdana"/>
                <a:cs typeface="Verdana"/>
              </a:rPr>
              <a:t>on  </a:t>
            </a:r>
            <a:r>
              <a:rPr sz="1100" spc="-5" dirty="0">
                <a:latin typeface="Verdana"/>
                <a:cs typeface="Verdana"/>
              </a:rPr>
              <a:t>plug-in</a:t>
            </a:r>
            <a:r>
              <a:rPr sz="1100" spc="-2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03183" y="4303915"/>
            <a:ext cx="152400" cy="21396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39122" y="4303915"/>
            <a:ext cx="152400" cy="21396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57319" y="4303915"/>
            <a:ext cx="152400" cy="21396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8232800" y="1241399"/>
            <a:ext cx="2546350" cy="12039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latin typeface="Verdana"/>
                <a:cs typeface="Verdana"/>
              </a:rPr>
              <a:t>Timeloop</a:t>
            </a:r>
            <a:endParaRPr sz="1400">
              <a:latin typeface="Verdana"/>
              <a:cs typeface="Verdana"/>
            </a:endParaRPr>
          </a:p>
          <a:p>
            <a:pPr marL="204470" marR="196850" indent="1270" algn="ctr">
              <a:lnSpc>
                <a:spcPct val="101400"/>
              </a:lnSpc>
            </a:pPr>
            <a:r>
              <a:rPr sz="1400" spc="-5" dirty="0">
                <a:latin typeface="Verdana"/>
                <a:cs typeface="Verdana"/>
              </a:rPr>
              <a:t>(DNN Mapping </a:t>
            </a:r>
            <a:r>
              <a:rPr sz="1400" dirty="0">
                <a:latin typeface="Verdana"/>
                <a:cs typeface="Verdana"/>
              </a:rPr>
              <a:t>Tool &amp;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Performance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Simulator)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129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946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Popular</a:t>
            </a:r>
            <a:r>
              <a:rPr spc="-10" dirty="0"/>
              <a:t> </a:t>
            </a:r>
            <a:r>
              <a:rPr spc="-5"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Layers</a:t>
            </a:r>
            <a:r>
              <a:rPr spc="-10" dirty="0"/>
              <a:t> </a:t>
            </a:r>
            <a:r>
              <a:rPr spc="-5" dirty="0"/>
              <a:t>in</a:t>
            </a:r>
            <a:r>
              <a:rPr spc="-10" dirty="0"/>
              <a:t> DNNs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100" y="1270127"/>
            <a:ext cx="6307455" cy="3343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Fully</a:t>
            </a:r>
            <a:r>
              <a:rPr sz="1800" b="1" spc="-2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Connected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Layer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Feed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forward,</a:t>
            </a:r>
            <a:r>
              <a:rPr sz="1600" spc="-5" dirty="0">
                <a:latin typeface="Verdana"/>
                <a:cs typeface="Verdana"/>
              </a:rPr>
              <a:t> fully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connected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6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Multilayer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Perceptron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(MLP)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3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Convolutional</a:t>
            </a:r>
            <a:r>
              <a:rPr sz="1800" b="1" spc="-6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Layer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65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Feed</a:t>
            </a:r>
            <a:r>
              <a:rPr sz="1600" dirty="0">
                <a:latin typeface="Verdana"/>
                <a:cs typeface="Verdana"/>
              </a:rPr>
              <a:t> forward,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sparsely-connected</a:t>
            </a:r>
            <a:r>
              <a:rPr sz="1600" dirty="0">
                <a:latin typeface="Verdana"/>
                <a:cs typeface="Verdana"/>
              </a:rPr>
              <a:t> w/</a:t>
            </a:r>
            <a:r>
              <a:rPr sz="1600" spc="-5" dirty="0">
                <a:latin typeface="Verdana"/>
                <a:cs typeface="Verdana"/>
              </a:rPr>
              <a:t> weight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sharing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Convolutional Neural Network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(CNN)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Typically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used for images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9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Recurrent</a:t>
            </a:r>
            <a:r>
              <a:rPr sz="1800" b="1" spc="-4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Layer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6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Feedback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Recurrent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Neural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Network (RNN)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00" y="4583232"/>
            <a:ext cx="6976109" cy="13379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920750" indent="-436880">
              <a:lnSpc>
                <a:spcPct val="100000"/>
              </a:lnSpc>
              <a:spcBef>
                <a:spcPts val="71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Typically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used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sequential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data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(e.g.,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speech,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language)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Attention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Layer/Mechanism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Attention (matrix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multiply) </a:t>
            </a:r>
            <a:r>
              <a:rPr sz="1600" dirty="0">
                <a:latin typeface="Verdana"/>
                <a:cs typeface="Verdana"/>
              </a:rPr>
              <a:t>+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feed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forward,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fully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connected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dirty="0">
                <a:latin typeface="Verdana"/>
                <a:cs typeface="Verdana"/>
              </a:rPr>
              <a:t>Transformer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Vaswani</a:t>
            </a:r>
            <a:r>
              <a:rPr sz="1600" spc="-5" dirty="0">
                <a:latin typeface="Verdana"/>
                <a:cs typeface="Verdana"/>
              </a:rPr>
              <a:t>, </a:t>
            </a:r>
            <a:r>
              <a:rPr sz="1600" i="1" spc="-5" dirty="0">
                <a:latin typeface="Verdana"/>
                <a:cs typeface="Verdana"/>
              </a:rPr>
              <a:t>NeurIPS </a:t>
            </a:r>
            <a:r>
              <a:rPr sz="1600" spc="-5" dirty="0">
                <a:latin typeface="Verdana"/>
                <a:cs typeface="Verdana"/>
              </a:rPr>
              <a:t>2017]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66906" y="1405254"/>
            <a:ext cx="226695" cy="426084"/>
          </a:xfrm>
          <a:custGeom>
            <a:avLst/>
            <a:gdLst/>
            <a:ahLst/>
            <a:cxnLst/>
            <a:rect l="l" t="t" r="r" b="b"/>
            <a:pathLst>
              <a:path w="226695" h="426085">
                <a:moveTo>
                  <a:pt x="22339" y="178905"/>
                </a:moveTo>
                <a:lnTo>
                  <a:pt x="12740" y="182016"/>
                </a:lnTo>
                <a:lnTo>
                  <a:pt x="5340" y="188345"/>
                </a:lnTo>
                <a:lnTo>
                  <a:pt x="854" y="196987"/>
                </a:lnTo>
                <a:lnTo>
                  <a:pt x="0" y="207035"/>
                </a:lnTo>
                <a:lnTo>
                  <a:pt x="25107" y="425577"/>
                </a:lnTo>
                <a:lnTo>
                  <a:pt x="53627" y="404825"/>
                </a:lnTo>
                <a:lnTo>
                  <a:pt x="45018" y="404825"/>
                </a:lnTo>
                <a:lnTo>
                  <a:pt x="35166" y="402679"/>
                </a:lnTo>
                <a:lnTo>
                  <a:pt x="26911" y="396876"/>
                </a:lnTo>
                <a:lnTo>
                  <a:pt x="21704" y="388647"/>
                </a:lnTo>
                <a:lnTo>
                  <a:pt x="19964" y="379067"/>
                </a:lnTo>
                <a:lnTo>
                  <a:pt x="22110" y="369214"/>
                </a:lnTo>
                <a:lnTo>
                  <a:pt x="59884" y="283178"/>
                </a:lnTo>
                <a:lnTo>
                  <a:pt x="50469" y="201244"/>
                </a:lnTo>
                <a:lnTo>
                  <a:pt x="47358" y="191645"/>
                </a:lnTo>
                <a:lnTo>
                  <a:pt x="41028" y="184245"/>
                </a:lnTo>
                <a:lnTo>
                  <a:pt x="32387" y="179759"/>
                </a:lnTo>
                <a:lnTo>
                  <a:pt x="22339" y="178905"/>
                </a:lnTo>
                <a:close/>
              </a:path>
              <a:path w="226695" h="426085">
                <a:moveTo>
                  <a:pt x="59884" y="283178"/>
                </a:moveTo>
                <a:lnTo>
                  <a:pt x="22110" y="369214"/>
                </a:lnTo>
                <a:lnTo>
                  <a:pt x="19964" y="379067"/>
                </a:lnTo>
                <a:lnTo>
                  <a:pt x="21704" y="388647"/>
                </a:lnTo>
                <a:lnTo>
                  <a:pt x="26911" y="396876"/>
                </a:lnTo>
                <a:lnTo>
                  <a:pt x="35166" y="402679"/>
                </a:lnTo>
                <a:lnTo>
                  <a:pt x="45018" y="404825"/>
                </a:lnTo>
                <a:lnTo>
                  <a:pt x="54598" y="403087"/>
                </a:lnTo>
                <a:lnTo>
                  <a:pt x="62828" y="397883"/>
                </a:lnTo>
                <a:lnTo>
                  <a:pt x="68630" y="389636"/>
                </a:lnTo>
                <a:lnTo>
                  <a:pt x="74384" y="376529"/>
                </a:lnTo>
                <a:lnTo>
                  <a:pt x="70612" y="376529"/>
                </a:lnTo>
                <a:lnTo>
                  <a:pt x="30429" y="358889"/>
                </a:lnTo>
                <a:lnTo>
                  <a:pt x="65640" y="333266"/>
                </a:lnTo>
                <a:lnTo>
                  <a:pt x="59884" y="283178"/>
                </a:lnTo>
                <a:close/>
              </a:path>
              <a:path w="226695" h="426085">
                <a:moveTo>
                  <a:pt x="191987" y="250525"/>
                </a:moveTo>
                <a:lnTo>
                  <a:pt x="182256" y="250875"/>
                </a:lnTo>
                <a:lnTo>
                  <a:pt x="173088" y="255079"/>
                </a:lnTo>
                <a:lnTo>
                  <a:pt x="106398" y="303608"/>
                </a:lnTo>
                <a:lnTo>
                  <a:pt x="68630" y="389636"/>
                </a:lnTo>
                <a:lnTo>
                  <a:pt x="62828" y="397883"/>
                </a:lnTo>
                <a:lnTo>
                  <a:pt x="54598" y="403087"/>
                </a:lnTo>
                <a:lnTo>
                  <a:pt x="45018" y="404825"/>
                </a:lnTo>
                <a:lnTo>
                  <a:pt x="53627" y="404825"/>
                </a:lnTo>
                <a:lnTo>
                  <a:pt x="202984" y="296151"/>
                </a:lnTo>
                <a:lnTo>
                  <a:pt x="209802" y="288721"/>
                </a:lnTo>
                <a:lnTo>
                  <a:pt x="213126" y="279571"/>
                </a:lnTo>
                <a:lnTo>
                  <a:pt x="212776" y="269841"/>
                </a:lnTo>
                <a:lnTo>
                  <a:pt x="208572" y="260667"/>
                </a:lnTo>
                <a:lnTo>
                  <a:pt x="201140" y="253849"/>
                </a:lnTo>
                <a:lnTo>
                  <a:pt x="191987" y="250525"/>
                </a:lnTo>
                <a:close/>
              </a:path>
              <a:path w="226695" h="426085">
                <a:moveTo>
                  <a:pt x="65640" y="333266"/>
                </a:moveTo>
                <a:lnTo>
                  <a:pt x="30429" y="358889"/>
                </a:lnTo>
                <a:lnTo>
                  <a:pt x="70612" y="376529"/>
                </a:lnTo>
                <a:lnTo>
                  <a:pt x="65640" y="333266"/>
                </a:lnTo>
                <a:close/>
              </a:path>
              <a:path w="226695" h="426085">
                <a:moveTo>
                  <a:pt x="106398" y="303608"/>
                </a:moveTo>
                <a:lnTo>
                  <a:pt x="65640" y="333266"/>
                </a:lnTo>
                <a:lnTo>
                  <a:pt x="70612" y="376529"/>
                </a:lnTo>
                <a:lnTo>
                  <a:pt x="74384" y="376529"/>
                </a:lnTo>
                <a:lnTo>
                  <a:pt x="106398" y="303608"/>
                </a:lnTo>
                <a:close/>
              </a:path>
              <a:path w="226695" h="426085">
                <a:moveTo>
                  <a:pt x="201152" y="0"/>
                </a:moveTo>
                <a:lnTo>
                  <a:pt x="191573" y="1738"/>
                </a:lnTo>
                <a:lnTo>
                  <a:pt x="183346" y="6941"/>
                </a:lnTo>
                <a:lnTo>
                  <a:pt x="177546" y="15189"/>
                </a:lnTo>
                <a:lnTo>
                  <a:pt x="59884" y="283178"/>
                </a:lnTo>
                <a:lnTo>
                  <a:pt x="65640" y="333266"/>
                </a:lnTo>
                <a:lnTo>
                  <a:pt x="106398" y="303608"/>
                </a:lnTo>
                <a:lnTo>
                  <a:pt x="224053" y="35610"/>
                </a:lnTo>
                <a:lnTo>
                  <a:pt x="226199" y="25758"/>
                </a:lnTo>
                <a:lnTo>
                  <a:pt x="224461" y="16178"/>
                </a:lnTo>
                <a:lnTo>
                  <a:pt x="219258" y="7948"/>
                </a:lnTo>
                <a:lnTo>
                  <a:pt x="211010" y="2146"/>
                </a:lnTo>
                <a:lnTo>
                  <a:pt x="20115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68558" y="1062228"/>
            <a:ext cx="1219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C00000"/>
                </a:solidFill>
                <a:latin typeface="Verdana"/>
                <a:cs typeface="Verdana"/>
              </a:rPr>
              <a:t>F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ee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db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ac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k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0569" y="1135380"/>
            <a:ext cx="1052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8275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Feed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C00000"/>
                </a:solidFill>
                <a:latin typeface="Verdana"/>
                <a:cs typeface="Verdana"/>
              </a:rPr>
              <a:t>F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or</a:t>
            </a:r>
            <a:r>
              <a:rPr sz="2000" spc="-20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ar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09153" y="1442937"/>
            <a:ext cx="3214370" cy="2065020"/>
            <a:chOff x="8109153" y="1442937"/>
            <a:chExt cx="3214370" cy="2065020"/>
          </a:xfrm>
        </p:grpSpPr>
        <p:sp>
          <p:nvSpPr>
            <p:cNvPr id="9" name="object 9"/>
            <p:cNvSpPr/>
            <p:nvPr/>
          </p:nvSpPr>
          <p:spPr>
            <a:xfrm>
              <a:off x="8617076" y="1442937"/>
              <a:ext cx="539750" cy="366395"/>
            </a:xfrm>
            <a:custGeom>
              <a:avLst/>
              <a:gdLst/>
              <a:ahLst/>
              <a:cxnLst/>
              <a:rect l="l" t="t" r="r" b="b"/>
              <a:pathLst>
                <a:path w="539750" h="366394">
                  <a:moveTo>
                    <a:pt x="322656" y="302639"/>
                  </a:moveTo>
                  <a:lnTo>
                    <a:pt x="312670" y="304061"/>
                  </a:lnTo>
                  <a:lnTo>
                    <a:pt x="304298" y="309032"/>
                  </a:lnTo>
                  <a:lnTo>
                    <a:pt x="298403" y="316782"/>
                  </a:lnTo>
                  <a:lnTo>
                    <a:pt x="295847" y="326541"/>
                  </a:lnTo>
                  <a:lnTo>
                    <a:pt x="297268" y="336527"/>
                  </a:lnTo>
                  <a:lnTo>
                    <a:pt x="302239" y="344899"/>
                  </a:lnTo>
                  <a:lnTo>
                    <a:pt x="309989" y="350794"/>
                  </a:lnTo>
                  <a:lnTo>
                    <a:pt x="319748" y="353350"/>
                  </a:lnTo>
                  <a:lnTo>
                    <a:pt x="539356" y="365949"/>
                  </a:lnTo>
                  <a:lnTo>
                    <a:pt x="537938" y="363067"/>
                  </a:lnTo>
                  <a:lnTo>
                    <a:pt x="492657" y="363067"/>
                  </a:lnTo>
                  <a:lnTo>
                    <a:pt x="483311" y="359269"/>
                  </a:lnTo>
                  <a:lnTo>
                    <a:pt x="405003" y="307359"/>
                  </a:lnTo>
                  <a:lnTo>
                    <a:pt x="322656" y="302639"/>
                  </a:lnTo>
                  <a:close/>
                </a:path>
                <a:path w="539750" h="366394">
                  <a:moveTo>
                    <a:pt x="405003" y="307359"/>
                  </a:moveTo>
                  <a:lnTo>
                    <a:pt x="483316" y="359270"/>
                  </a:lnTo>
                  <a:lnTo>
                    <a:pt x="492657" y="363067"/>
                  </a:lnTo>
                  <a:lnTo>
                    <a:pt x="502395" y="362991"/>
                  </a:lnTo>
                  <a:lnTo>
                    <a:pt x="511393" y="359269"/>
                  </a:lnTo>
                  <a:lnTo>
                    <a:pt x="518516" y="352131"/>
                  </a:lnTo>
                  <a:lnTo>
                    <a:pt x="519661" y="349312"/>
                  </a:lnTo>
                  <a:lnTo>
                    <a:pt x="474548" y="349312"/>
                  </a:lnTo>
                  <a:lnTo>
                    <a:pt x="455323" y="310243"/>
                  </a:lnTo>
                  <a:lnTo>
                    <a:pt x="405003" y="307359"/>
                  </a:lnTo>
                  <a:close/>
                </a:path>
                <a:path w="539750" h="366394">
                  <a:moveTo>
                    <a:pt x="417968" y="154432"/>
                  </a:moveTo>
                  <a:lnTo>
                    <a:pt x="408216" y="157008"/>
                  </a:lnTo>
                  <a:lnTo>
                    <a:pt x="400227" y="163165"/>
                  </a:lnTo>
                  <a:lnTo>
                    <a:pt x="395388" y="171612"/>
                  </a:lnTo>
                  <a:lnTo>
                    <a:pt x="394070" y="181256"/>
                  </a:lnTo>
                  <a:lnTo>
                    <a:pt x="396646" y="191006"/>
                  </a:lnTo>
                  <a:lnTo>
                    <a:pt x="433066" y="265015"/>
                  </a:lnTo>
                  <a:lnTo>
                    <a:pt x="511378" y="316927"/>
                  </a:lnTo>
                  <a:lnTo>
                    <a:pt x="518517" y="324051"/>
                  </a:lnTo>
                  <a:lnTo>
                    <a:pt x="522238" y="333048"/>
                  </a:lnTo>
                  <a:lnTo>
                    <a:pt x="522314" y="342785"/>
                  </a:lnTo>
                  <a:lnTo>
                    <a:pt x="518516" y="352131"/>
                  </a:lnTo>
                  <a:lnTo>
                    <a:pt x="511392" y="359270"/>
                  </a:lnTo>
                  <a:lnTo>
                    <a:pt x="502395" y="362991"/>
                  </a:lnTo>
                  <a:lnTo>
                    <a:pt x="492657" y="363067"/>
                  </a:lnTo>
                  <a:lnTo>
                    <a:pt x="537938" y="363067"/>
                  </a:lnTo>
                  <a:lnTo>
                    <a:pt x="442227" y="168578"/>
                  </a:lnTo>
                  <a:lnTo>
                    <a:pt x="436068" y="160589"/>
                  </a:lnTo>
                  <a:lnTo>
                    <a:pt x="427617" y="155750"/>
                  </a:lnTo>
                  <a:lnTo>
                    <a:pt x="417968" y="154432"/>
                  </a:lnTo>
                  <a:close/>
                </a:path>
                <a:path w="539750" h="366394">
                  <a:moveTo>
                    <a:pt x="455323" y="310243"/>
                  </a:moveTo>
                  <a:lnTo>
                    <a:pt x="474548" y="349312"/>
                  </a:lnTo>
                  <a:lnTo>
                    <a:pt x="498805" y="312736"/>
                  </a:lnTo>
                  <a:lnTo>
                    <a:pt x="455323" y="310243"/>
                  </a:lnTo>
                  <a:close/>
                </a:path>
                <a:path w="539750" h="366394">
                  <a:moveTo>
                    <a:pt x="433066" y="265015"/>
                  </a:moveTo>
                  <a:lnTo>
                    <a:pt x="455323" y="310243"/>
                  </a:lnTo>
                  <a:lnTo>
                    <a:pt x="498805" y="312736"/>
                  </a:lnTo>
                  <a:lnTo>
                    <a:pt x="474548" y="349312"/>
                  </a:lnTo>
                  <a:lnTo>
                    <a:pt x="519661" y="349312"/>
                  </a:lnTo>
                  <a:lnTo>
                    <a:pt x="522314" y="342785"/>
                  </a:lnTo>
                  <a:lnTo>
                    <a:pt x="522238" y="333048"/>
                  </a:lnTo>
                  <a:lnTo>
                    <a:pt x="518517" y="324051"/>
                  </a:lnTo>
                  <a:lnTo>
                    <a:pt x="511378" y="316927"/>
                  </a:lnTo>
                  <a:lnTo>
                    <a:pt x="433066" y="265015"/>
                  </a:lnTo>
                  <a:close/>
                </a:path>
                <a:path w="539750" h="366394">
                  <a:moveTo>
                    <a:pt x="29656" y="0"/>
                  </a:moveTo>
                  <a:lnTo>
                    <a:pt x="19918" y="78"/>
                  </a:lnTo>
                  <a:lnTo>
                    <a:pt x="10922" y="3799"/>
                  </a:lnTo>
                  <a:lnTo>
                    <a:pt x="3797" y="10933"/>
                  </a:lnTo>
                  <a:lnTo>
                    <a:pt x="0" y="20279"/>
                  </a:lnTo>
                  <a:lnTo>
                    <a:pt x="75" y="30016"/>
                  </a:lnTo>
                  <a:lnTo>
                    <a:pt x="3796" y="39013"/>
                  </a:lnTo>
                  <a:lnTo>
                    <a:pt x="10935" y="46137"/>
                  </a:lnTo>
                  <a:lnTo>
                    <a:pt x="405003" y="307359"/>
                  </a:lnTo>
                  <a:lnTo>
                    <a:pt x="455323" y="310243"/>
                  </a:lnTo>
                  <a:lnTo>
                    <a:pt x="433066" y="265015"/>
                  </a:lnTo>
                  <a:lnTo>
                    <a:pt x="39002" y="3796"/>
                  </a:lnTo>
                  <a:lnTo>
                    <a:pt x="2965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899" y="1566621"/>
              <a:ext cx="578104" cy="19407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9153" y="1621677"/>
              <a:ext cx="3213936" cy="184444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863852" y="4070984"/>
            <a:ext cx="3569970" cy="2418715"/>
            <a:chOff x="7863852" y="4070984"/>
            <a:chExt cx="3569970" cy="2418715"/>
          </a:xfrm>
        </p:grpSpPr>
        <p:sp>
          <p:nvSpPr>
            <p:cNvPr id="13" name="object 13"/>
            <p:cNvSpPr/>
            <p:nvPr/>
          </p:nvSpPr>
          <p:spPr>
            <a:xfrm>
              <a:off x="7863852" y="4070984"/>
              <a:ext cx="3569970" cy="2418715"/>
            </a:xfrm>
            <a:custGeom>
              <a:avLst/>
              <a:gdLst/>
              <a:ahLst/>
              <a:cxnLst/>
              <a:rect l="l" t="t" r="r" b="b"/>
              <a:pathLst>
                <a:path w="3569970" h="2418715">
                  <a:moveTo>
                    <a:pt x="3569957" y="0"/>
                  </a:moveTo>
                  <a:lnTo>
                    <a:pt x="0" y="0"/>
                  </a:lnTo>
                  <a:lnTo>
                    <a:pt x="0" y="2418354"/>
                  </a:lnTo>
                  <a:lnTo>
                    <a:pt x="3569957" y="2418354"/>
                  </a:lnTo>
                  <a:lnTo>
                    <a:pt x="35699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29" y="4070984"/>
              <a:ext cx="604583" cy="2029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4995" y="4128565"/>
              <a:ext cx="3224479" cy="19289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938960" y="5980015"/>
            <a:ext cx="744855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solidFill>
                  <a:srgbClr val="0432FF"/>
                </a:solidFill>
                <a:latin typeface="Arial MT"/>
                <a:cs typeface="Arial MT"/>
              </a:rPr>
              <a:t>Input</a:t>
            </a:r>
            <a:r>
              <a:rPr sz="1100" spc="-55" dirty="0">
                <a:solidFill>
                  <a:srgbClr val="0432FF"/>
                </a:solidFill>
                <a:latin typeface="Arial MT"/>
                <a:cs typeface="Arial MT"/>
              </a:rPr>
              <a:t> </a:t>
            </a:r>
            <a:r>
              <a:rPr sz="1100" spc="15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1185" y="5692107"/>
            <a:ext cx="856615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5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r>
              <a:rPr sz="11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15" dirty="0">
                <a:solidFill>
                  <a:srgbClr val="FF0000"/>
                </a:solidFill>
                <a:latin typeface="Arial MT"/>
                <a:cs typeface="Arial MT"/>
              </a:rPr>
              <a:t>Layer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28226" y="6203129"/>
            <a:ext cx="882650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5" dirty="0">
                <a:solidFill>
                  <a:srgbClr val="FF0000"/>
                </a:solidFill>
                <a:latin typeface="Arial MT"/>
                <a:cs typeface="Arial MT"/>
              </a:rPr>
              <a:t>Hidden</a:t>
            </a:r>
            <a:r>
              <a:rPr sz="11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15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35887" y="3391478"/>
            <a:ext cx="713105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0" dirty="0">
                <a:solidFill>
                  <a:srgbClr val="0432FF"/>
                </a:solidFill>
                <a:latin typeface="Arial MT"/>
                <a:cs typeface="Arial MT"/>
              </a:rPr>
              <a:t>Input</a:t>
            </a:r>
            <a:r>
              <a:rPr sz="1050" spc="-55" dirty="0">
                <a:solidFill>
                  <a:srgbClr val="0432FF"/>
                </a:solidFill>
                <a:latin typeface="Arial MT"/>
                <a:cs typeface="Arial MT"/>
              </a:rPr>
              <a:t> </a:t>
            </a:r>
            <a:r>
              <a:rPr sz="1050" spc="15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85881" y="3240068"/>
            <a:ext cx="819785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r>
              <a:rPr sz="105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15" dirty="0">
                <a:solidFill>
                  <a:srgbClr val="FF0000"/>
                </a:solidFill>
                <a:latin typeface="Arial MT"/>
                <a:cs typeface="Arial MT"/>
              </a:rPr>
              <a:t>Layer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68688" y="3604827"/>
            <a:ext cx="845185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FF0000"/>
                </a:solidFill>
                <a:latin typeface="Arial MT"/>
                <a:cs typeface="Arial MT"/>
              </a:rPr>
              <a:t>Hidden</a:t>
            </a:r>
            <a:r>
              <a:rPr sz="105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15" dirty="0">
                <a:solidFill>
                  <a:srgbClr val="0432FF"/>
                </a:solidFill>
                <a:latin typeface="Arial MT"/>
                <a:cs typeface="Arial MT"/>
              </a:rPr>
              <a:t>Layer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89057" y="3713670"/>
            <a:ext cx="2037714" cy="802005"/>
            <a:chOff x="10089057" y="3713670"/>
            <a:chExt cx="2037714" cy="802005"/>
          </a:xfrm>
        </p:grpSpPr>
        <p:sp>
          <p:nvSpPr>
            <p:cNvPr id="23" name="object 23"/>
            <p:cNvSpPr/>
            <p:nvPr/>
          </p:nvSpPr>
          <p:spPr>
            <a:xfrm>
              <a:off x="10089057" y="3713670"/>
              <a:ext cx="2037714" cy="502284"/>
            </a:xfrm>
            <a:custGeom>
              <a:avLst/>
              <a:gdLst/>
              <a:ahLst/>
              <a:cxnLst/>
              <a:rect l="l" t="t" r="r" b="b"/>
              <a:pathLst>
                <a:path w="2037715" h="502285">
                  <a:moveTo>
                    <a:pt x="2037613" y="0"/>
                  </a:moveTo>
                  <a:lnTo>
                    <a:pt x="0" y="0"/>
                  </a:lnTo>
                  <a:lnTo>
                    <a:pt x="0" y="501726"/>
                  </a:lnTo>
                  <a:lnTo>
                    <a:pt x="2037613" y="501726"/>
                  </a:lnTo>
                  <a:lnTo>
                    <a:pt x="2037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21531" y="4175218"/>
              <a:ext cx="500380" cy="340360"/>
            </a:xfrm>
            <a:custGeom>
              <a:avLst/>
              <a:gdLst/>
              <a:ahLst/>
              <a:cxnLst/>
              <a:rect l="l" t="t" r="r" b="b"/>
              <a:pathLst>
                <a:path w="500379" h="340360">
                  <a:moveTo>
                    <a:pt x="121268" y="128604"/>
                  </a:moveTo>
                  <a:lnTo>
                    <a:pt x="111621" y="129927"/>
                  </a:lnTo>
                  <a:lnTo>
                    <a:pt x="103177" y="134772"/>
                  </a:lnTo>
                  <a:lnTo>
                    <a:pt x="97027" y="142768"/>
                  </a:lnTo>
                  <a:lnTo>
                    <a:pt x="0" y="340190"/>
                  </a:lnTo>
                  <a:lnTo>
                    <a:pt x="50268" y="337277"/>
                  </a:lnTo>
                  <a:lnTo>
                    <a:pt x="46704" y="337277"/>
                  </a:lnTo>
                  <a:lnTo>
                    <a:pt x="36964" y="337207"/>
                  </a:lnTo>
                  <a:lnTo>
                    <a:pt x="27941" y="333472"/>
                  </a:lnTo>
                  <a:lnTo>
                    <a:pt x="20827" y="326360"/>
                  </a:lnTo>
                  <a:lnTo>
                    <a:pt x="17029" y="317019"/>
                  </a:lnTo>
                  <a:lnTo>
                    <a:pt x="17103" y="307279"/>
                  </a:lnTo>
                  <a:lnTo>
                    <a:pt x="20820" y="298276"/>
                  </a:lnTo>
                  <a:lnTo>
                    <a:pt x="27952" y="291142"/>
                  </a:lnTo>
                  <a:lnTo>
                    <a:pt x="106233" y="239192"/>
                  </a:lnTo>
                  <a:lnTo>
                    <a:pt x="142608" y="165171"/>
                  </a:lnTo>
                  <a:lnTo>
                    <a:pt x="145183" y="155419"/>
                  </a:lnTo>
                  <a:lnTo>
                    <a:pt x="143860" y="145772"/>
                  </a:lnTo>
                  <a:lnTo>
                    <a:pt x="139016" y="137325"/>
                  </a:lnTo>
                  <a:lnTo>
                    <a:pt x="131025" y="131173"/>
                  </a:lnTo>
                  <a:lnTo>
                    <a:pt x="121268" y="128604"/>
                  </a:lnTo>
                  <a:close/>
                </a:path>
                <a:path w="500379" h="340360">
                  <a:moveTo>
                    <a:pt x="106233" y="239192"/>
                  </a:moveTo>
                  <a:lnTo>
                    <a:pt x="27952" y="291142"/>
                  </a:lnTo>
                  <a:lnTo>
                    <a:pt x="20820" y="298276"/>
                  </a:lnTo>
                  <a:lnTo>
                    <a:pt x="17103" y="307279"/>
                  </a:lnTo>
                  <a:lnTo>
                    <a:pt x="17029" y="317019"/>
                  </a:lnTo>
                  <a:lnTo>
                    <a:pt x="20827" y="326360"/>
                  </a:lnTo>
                  <a:lnTo>
                    <a:pt x="27961" y="333491"/>
                  </a:lnTo>
                  <a:lnTo>
                    <a:pt x="36964" y="337207"/>
                  </a:lnTo>
                  <a:lnTo>
                    <a:pt x="46704" y="337277"/>
                  </a:lnTo>
                  <a:lnTo>
                    <a:pt x="56045" y="333472"/>
                  </a:lnTo>
                  <a:lnTo>
                    <a:pt x="71047" y="323515"/>
                  </a:lnTo>
                  <a:lnTo>
                    <a:pt x="64795" y="323515"/>
                  </a:lnTo>
                  <a:lnTo>
                    <a:pt x="40525" y="286951"/>
                  </a:lnTo>
                  <a:lnTo>
                    <a:pt x="84000" y="284434"/>
                  </a:lnTo>
                  <a:lnTo>
                    <a:pt x="106233" y="239192"/>
                  </a:lnTo>
                  <a:close/>
                </a:path>
                <a:path w="500379" h="340360">
                  <a:moveTo>
                    <a:pt x="216661" y="276753"/>
                  </a:moveTo>
                  <a:lnTo>
                    <a:pt x="134322" y="281521"/>
                  </a:lnTo>
                  <a:lnTo>
                    <a:pt x="55996" y="333491"/>
                  </a:lnTo>
                  <a:lnTo>
                    <a:pt x="46704" y="337277"/>
                  </a:lnTo>
                  <a:lnTo>
                    <a:pt x="50268" y="337277"/>
                  </a:lnTo>
                  <a:lnTo>
                    <a:pt x="219608" y="327464"/>
                  </a:lnTo>
                  <a:lnTo>
                    <a:pt x="229359" y="324900"/>
                  </a:lnTo>
                  <a:lnTo>
                    <a:pt x="237105" y="319001"/>
                  </a:lnTo>
                  <a:lnTo>
                    <a:pt x="242075" y="310628"/>
                  </a:lnTo>
                  <a:lnTo>
                    <a:pt x="243497" y="300642"/>
                  </a:lnTo>
                  <a:lnTo>
                    <a:pt x="240931" y="290885"/>
                  </a:lnTo>
                  <a:lnTo>
                    <a:pt x="235027" y="283140"/>
                  </a:lnTo>
                  <a:lnTo>
                    <a:pt x="226650" y="278173"/>
                  </a:lnTo>
                  <a:lnTo>
                    <a:pt x="216661" y="276753"/>
                  </a:lnTo>
                  <a:close/>
                </a:path>
                <a:path w="500379" h="340360">
                  <a:moveTo>
                    <a:pt x="84000" y="284434"/>
                  </a:moveTo>
                  <a:lnTo>
                    <a:pt x="40525" y="286951"/>
                  </a:lnTo>
                  <a:lnTo>
                    <a:pt x="64795" y="323515"/>
                  </a:lnTo>
                  <a:lnTo>
                    <a:pt x="84000" y="284434"/>
                  </a:lnTo>
                  <a:close/>
                </a:path>
                <a:path w="500379" h="340360">
                  <a:moveTo>
                    <a:pt x="134322" y="281521"/>
                  </a:moveTo>
                  <a:lnTo>
                    <a:pt x="84000" y="284434"/>
                  </a:lnTo>
                  <a:lnTo>
                    <a:pt x="64795" y="323515"/>
                  </a:lnTo>
                  <a:lnTo>
                    <a:pt x="71047" y="323515"/>
                  </a:lnTo>
                  <a:lnTo>
                    <a:pt x="134322" y="281521"/>
                  </a:lnTo>
                  <a:close/>
                </a:path>
                <a:path w="500379" h="340360">
                  <a:moveTo>
                    <a:pt x="470261" y="0"/>
                  </a:moveTo>
                  <a:lnTo>
                    <a:pt x="460921" y="3805"/>
                  </a:lnTo>
                  <a:lnTo>
                    <a:pt x="106233" y="239192"/>
                  </a:lnTo>
                  <a:lnTo>
                    <a:pt x="84000" y="284434"/>
                  </a:lnTo>
                  <a:lnTo>
                    <a:pt x="134322" y="281521"/>
                  </a:lnTo>
                  <a:lnTo>
                    <a:pt x="489013" y="46121"/>
                  </a:lnTo>
                  <a:lnTo>
                    <a:pt x="496145" y="38995"/>
                  </a:lnTo>
                  <a:lnTo>
                    <a:pt x="499860" y="29996"/>
                  </a:lnTo>
                  <a:lnTo>
                    <a:pt x="499930" y="20257"/>
                  </a:lnTo>
                  <a:lnTo>
                    <a:pt x="496125" y="10917"/>
                  </a:lnTo>
                  <a:lnTo>
                    <a:pt x="488999" y="3785"/>
                  </a:lnTo>
                  <a:lnTo>
                    <a:pt x="479999" y="70"/>
                  </a:lnTo>
                  <a:lnTo>
                    <a:pt x="47026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682693" y="3878579"/>
            <a:ext cx="1369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Sparsely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 C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onnecte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60069" y="3698748"/>
            <a:ext cx="1369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33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Fully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 C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onnecte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67973" y="3939559"/>
            <a:ext cx="539750" cy="366395"/>
          </a:xfrm>
          <a:custGeom>
            <a:avLst/>
            <a:gdLst/>
            <a:ahLst/>
            <a:cxnLst/>
            <a:rect l="l" t="t" r="r" b="b"/>
            <a:pathLst>
              <a:path w="539750" h="366395">
                <a:moveTo>
                  <a:pt x="322662" y="302634"/>
                </a:moveTo>
                <a:lnTo>
                  <a:pt x="312675" y="304061"/>
                </a:lnTo>
                <a:lnTo>
                  <a:pt x="304302" y="309031"/>
                </a:lnTo>
                <a:lnTo>
                  <a:pt x="298403" y="316778"/>
                </a:lnTo>
                <a:lnTo>
                  <a:pt x="295839" y="326535"/>
                </a:lnTo>
                <a:lnTo>
                  <a:pt x="297268" y="336521"/>
                </a:lnTo>
                <a:lnTo>
                  <a:pt x="302243" y="344893"/>
                </a:lnTo>
                <a:lnTo>
                  <a:pt x="309995" y="350788"/>
                </a:lnTo>
                <a:lnTo>
                  <a:pt x="319753" y="353345"/>
                </a:lnTo>
                <a:lnTo>
                  <a:pt x="539362" y="365943"/>
                </a:lnTo>
                <a:lnTo>
                  <a:pt x="537943" y="363061"/>
                </a:lnTo>
                <a:lnTo>
                  <a:pt x="492655" y="363061"/>
                </a:lnTo>
                <a:lnTo>
                  <a:pt x="483317" y="359263"/>
                </a:lnTo>
                <a:lnTo>
                  <a:pt x="405005" y="307354"/>
                </a:lnTo>
                <a:lnTo>
                  <a:pt x="322662" y="302634"/>
                </a:lnTo>
                <a:close/>
              </a:path>
              <a:path w="539750" h="366395">
                <a:moveTo>
                  <a:pt x="405005" y="307354"/>
                </a:moveTo>
                <a:lnTo>
                  <a:pt x="483321" y="359265"/>
                </a:lnTo>
                <a:lnTo>
                  <a:pt x="492655" y="363061"/>
                </a:lnTo>
                <a:lnTo>
                  <a:pt x="502390" y="362986"/>
                </a:lnTo>
                <a:lnTo>
                  <a:pt x="511392" y="359263"/>
                </a:lnTo>
                <a:lnTo>
                  <a:pt x="518521" y="352126"/>
                </a:lnTo>
                <a:lnTo>
                  <a:pt x="519667" y="349306"/>
                </a:lnTo>
                <a:lnTo>
                  <a:pt x="474554" y="349306"/>
                </a:lnTo>
                <a:lnTo>
                  <a:pt x="455327" y="310238"/>
                </a:lnTo>
                <a:lnTo>
                  <a:pt x="405005" y="307354"/>
                </a:lnTo>
                <a:close/>
              </a:path>
              <a:path w="539750" h="366395">
                <a:moveTo>
                  <a:pt x="417974" y="154426"/>
                </a:moveTo>
                <a:lnTo>
                  <a:pt x="408222" y="157003"/>
                </a:lnTo>
                <a:lnTo>
                  <a:pt x="400233" y="163162"/>
                </a:lnTo>
                <a:lnTo>
                  <a:pt x="395393" y="171613"/>
                </a:lnTo>
                <a:lnTo>
                  <a:pt x="394075" y="181261"/>
                </a:lnTo>
                <a:lnTo>
                  <a:pt x="396652" y="191013"/>
                </a:lnTo>
                <a:lnTo>
                  <a:pt x="433068" y="265009"/>
                </a:lnTo>
                <a:lnTo>
                  <a:pt x="511384" y="316921"/>
                </a:lnTo>
                <a:lnTo>
                  <a:pt x="518517" y="324047"/>
                </a:lnTo>
                <a:lnTo>
                  <a:pt x="522239" y="333047"/>
                </a:lnTo>
                <a:lnTo>
                  <a:pt x="522317" y="342785"/>
                </a:lnTo>
                <a:lnTo>
                  <a:pt x="518521" y="352126"/>
                </a:lnTo>
                <a:lnTo>
                  <a:pt x="511390" y="359265"/>
                </a:lnTo>
                <a:lnTo>
                  <a:pt x="502390" y="362986"/>
                </a:lnTo>
                <a:lnTo>
                  <a:pt x="492655" y="363061"/>
                </a:lnTo>
                <a:lnTo>
                  <a:pt x="537943" y="363061"/>
                </a:lnTo>
                <a:lnTo>
                  <a:pt x="442232" y="168573"/>
                </a:lnTo>
                <a:lnTo>
                  <a:pt x="436073" y="160584"/>
                </a:lnTo>
                <a:lnTo>
                  <a:pt x="427622" y="155744"/>
                </a:lnTo>
                <a:lnTo>
                  <a:pt x="417974" y="154426"/>
                </a:lnTo>
                <a:close/>
              </a:path>
              <a:path w="539750" h="366395">
                <a:moveTo>
                  <a:pt x="455327" y="310238"/>
                </a:moveTo>
                <a:lnTo>
                  <a:pt x="474554" y="349306"/>
                </a:lnTo>
                <a:lnTo>
                  <a:pt x="498798" y="312730"/>
                </a:lnTo>
                <a:lnTo>
                  <a:pt x="455327" y="310238"/>
                </a:lnTo>
                <a:close/>
              </a:path>
              <a:path w="539750" h="366395">
                <a:moveTo>
                  <a:pt x="433068" y="265009"/>
                </a:moveTo>
                <a:lnTo>
                  <a:pt x="455327" y="310238"/>
                </a:lnTo>
                <a:lnTo>
                  <a:pt x="498798" y="312730"/>
                </a:lnTo>
                <a:lnTo>
                  <a:pt x="474554" y="349306"/>
                </a:lnTo>
                <a:lnTo>
                  <a:pt x="519667" y="349306"/>
                </a:lnTo>
                <a:lnTo>
                  <a:pt x="522317" y="342785"/>
                </a:lnTo>
                <a:lnTo>
                  <a:pt x="522239" y="333047"/>
                </a:lnTo>
                <a:lnTo>
                  <a:pt x="518517" y="324047"/>
                </a:lnTo>
                <a:lnTo>
                  <a:pt x="511384" y="316921"/>
                </a:lnTo>
                <a:lnTo>
                  <a:pt x="433068" y="265009"/>
                </a:lnTo>
                <a:close/>
              </a:path>
              <a:path w="539750" h="366395">
                <a:moveTo>
                  <a:pt x="29661" y="0"/>
                </a:moveTo>
                <a:lnTo>
                  <a:pt x="19924" y="75"/>
                </a:lnTo>
                <a:lnTo>
                  <a:pt x="10923" y="3803"/>
                </a:lnTo>
                <a:lnTo>
                  <a:pt x="3803" y="10940"/>
                </a:lnTo>
                <a:lnTo>
                  <a:pt x="0" y="20279"/>
                </a:lnTo>
                <a:lnTo>
                  <a:pt x="75" y="30014"/>
                </a:lnTo>
                <a:lnTo>
                  <a:pt x="3799" y="39013"/>
                </a:lnTo>
                <a:lnTo>
                  <a:pt x="10940" y="46145"/>
                </a:lnTo>
                <a:lnTo>
                  <a:pt x="405005" y="307354"/>
                </a:lnTo>
                <a:lnTo>
                  <a:pt x="455327" y="310238"/>
                </a:lnTo>
                <a:lnTo>
                  <a:pt x="433068" y="265009"/>
                </a:lnTo>
                <a:lnTo>
                  <a:pt x="38998" y="3799"/>
                </a:lnTo>
                <a:lnTo>
                  <a:pt x="2966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49100" y="6278371"/>
            <a:ext cx="109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1539" y="6278371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57465" y="6278371"/>
            <a:ext cx="10013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13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2533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DNN</a:t>
            </a:r>
            <a:r>
              <a:rPr spc="-15" dirty="0"/>
              <a:t> </a:t>
            </a:r>
            <a:r>
              <a:rPr spc="-5" dirty="0"/>
              <a:t>Compilers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Diverse DNN</a:t>
            </a:r>
            <a:r>
              <a:rPr spc="-10" dirty="0"/>
              <a:t> </a:t>
            </a:r>
            <a:r>
              <a:rPr spc="-5" dirty="0"/>
              <a:t>Platforms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47" y="2255520"/>
            <a:ext cx="6092955" cy="30419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20331" y="5448300"/>
            <a:ext cx="4241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Verdana"/>
                <a:cs typeface="Verdana"/>
              </a:rPr>
              <a:t>https://github.com/pytorch/glow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5664" y="2706623"/>
            <a:ext cx="5657088" cy="2142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24533" y="5448300"/>
            <a:ext cx="3150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https://tvm.apache.org/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742" y="1205484"/>
            <a:ext cx="9454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3545" marR="5080" indent="-29514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Compilers</a:t>
            </a:r>
            <a:r>
              <a:rPr sz="2000" spc="-10" dirty="0">
                <a:latin typeface="Verdana"/>
                <a:cs typeface="Verdana"/>
              </a:rPr>
              <a:t> generate </a:t>
            </a:r>
            <a:r>
              <a:rPr sz="2000" spc="-5" dirty="0">
                <a:latin typeface="Verdana"/>
                <a:cs typeface="Verdana"/>
              </a:rPr>
              <a:t>optimized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code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</a:t>
            </a:r>
            <a:r>
              <a:rPr sz="2000" spc="-10" dirty="0">
                <a:latin typeface="Verdana"/>
                <a:cs typeface="Verdana"/>
              </a:rPr>
              <a:t>various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platforms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(backends)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 high-level </a:t>
            </a:r>
            <a:r>
              <a:rPr sz="2000" spc="-10" dirty="0">
                <a:latin typeface="Verdana"/>
                <a:cs typeface="Verdana"/>
              </a:rPr>
              <a:t>frameworks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23825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131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66011"/>
            <a:ext cx="10849610" cy="4576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5080" indent="-469900">
              <a:lnSpc>
                <a:spcPct val="99700"/>
              </a:lnSpc>
              <a:spcBef>
                <a:spcPts val="1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b="1" spc="-5" dirty="0">
                <a:latin typeface="Verdana"/>
                <a:cs typeface="Verdana"/>
              </a:rPr>
              <a:t>DNNs are </a:t>
            </a:r>
            <a:r>
              <a:rPr sz="2200" b="1" dirty="0">
                <a:latin typeface="Verdana"/>
                <a:cs typeface="Verdana"/>
              </a:rPr>
              <a:t>a </a:t>
            </a:r>
            <a:r>
              <a:rPr sz="2200" b="1" spc="-5" dirty="0">
                <a:latin typeface="Verdana"/>
                <a:cs typeface="Verdana"/>
              </a:rPr>
              <a:t>critical component in the </a:t>
            </a:r>
            <a:r>
              <a:rPr sz="2200" b="1" dirty="0">
                <a:latin typeface="Verdana"/>
                <a:cs typeface="Verdana"/>
              </a:rPr>
              <a:t>AI </a:t>
            </a:r>
            <a:r>
              <a:rPr sz="2200" b="1" spc="-5" dirty="0">
                <a:latin typeface="Verdana"/>
                <a:cs typeface="Verdana"/>
              </a:rPr>
              <a:t>revolution</a:t>
            </a:r>
            <a:r>
              <a:rPr sz="2200" spc="-5" dirty="0">
                <a:latin typeface="Verdana"/>
                <a:cs typeface="Verdana"/>
              </a:rPr>
              <a:t>, delivering 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record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breaking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accuracy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on</a:t>
            </a:r>
            <a:r>
              <a:rPr sz="2200" spc="-5" dirty="0">
                <a:latin typeface="Verdana"/>
                <a:cs typeface="Verdana"/>
              </a:rPr>
              <a:t> many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important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AI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tasks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for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wide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range</a:t>
            </a:r>
            <a:r>
              <a:rPr sz="2200" dirty="0">
                <a:latin typeface="Verdana"/>
                <a:cs typeface="Verdana"/>
              </a:rPr>
              <a:t> of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applications;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however,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comes</a:t>
            </a:r>
            <a:r>
              <a:rPr sz="2200" dirty="0">
                <a:latin typeface="Verdana"/>
                <a:cs typeface="Verdana"/>
              </a:rPr>
              <a:t> at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dirty="0">
                <a:latin typeface="Verdana"/>
                <a:cs typeface="Verdana"/>
              </a:rPr>
              <a:t> cost of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high computational 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complexity</a:t>
            </a:r>
            <a:endParaRPr sz="2200">
              <a:latin typeface="Verdana"/>
              <a:cs typeface="Verdana"/>
            </a:endParaRPr>
          </a:p>
          <a:p>
            <a:pPr marL="481965" marR="19685" indent="-469900">
              <a:lnSpc>
                <a:spcPct val="100000"/>
              </a:lnSpc>
              <a:spcBef>
                <a:spcPts val="5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spc="-5" dirty="0">
                <a:latin typeface="Verdana"/>
                <a:cs typeface="Verdana"/>
              </a:rPr>
              <a:t>Efficient processing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DNNs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is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</a:t>
            </a:r>
            <a:r>
              <a:rPr sz="2200" spc="-5" dirty="0">
                <a:latin typeface="Verdana"/>
                <a:cs typeface="Verdana"/>
              </a:rPr>
              <a:t> important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area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research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with many 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promising </a:t>
            </a:r>
            <a:r>
              <a:rPr sz="2200" b="1" spc="-5" dirty="0">
                <a:latin typeface="Verdana"/>
                <a:cs typeface="Verdana"/>
              </a:rPr>
              <a:t>opportunities for innovation </a:t>
            </a:r>
            <a:r>
              <a:rPr sz="2200" b="1" dirty="0">
                <a:latin typeface="Verdana"/>
                <a:cs typeface="Verdana"/>
              </a:rPr>
              <a:t>at </a:t>
            </a:r>
            <a:r>
              <a:rPr sz="2200" b="1" spc="-5" dirty="0">
                <a:latin typeface="Verdana"/>
                <a:cs typeface="Verdana"/>
              </a:rPr>
              <a:t>various levels </a:t>
            </a:r>
            <a:r>
              <a:rPr sz="2200" dirty="0">
                <a:latin typeface="Verdana"/>
                <a:cs typeface="Verdana"/>
              </a:rPr>
              <a:t>of </a:t>
            </a:r>
            <a:r>
              <a:rPr sz="2200" spc="-5" dirty="0">
                <a:latin typeface="Verdana"/>
                <a:cs typeface="Verdana"/>
              </a:rPr>
              <a:t>hardware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design, including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algorithm co-design</a:t>
            </a:r>
            <a:endParaRPr sz="2200">
              <a:latin typeface="Verdana"/>
              <a:cs typeface="Verdana"/>
            </a:endParaRPr>
          </a:p>
          <a:p>
            <a:pPr marL="481965" marR="254635" indent="-469900">
              <a:lnSpc>
                <a:spcPct val="100000"/>
              </a:lnSpc>
              <a:spcBef>
                <a:spcPts val="48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spc="-5" dirty="0">
                <a:latin typeface="Verdana"/>
                <a:cs typeface="Verdana"/>
              </a:rPr>
              <a:t>When considering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different </a:t>
            </a:r>
            <a:r>
              <a:rPr sz="2200" dirty="0">
                <a:latin typeface="Verdana"/>
                <a:cs typeface="Verdana"/>
              </a:rPr>
              <a:t>DNN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solutions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is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important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evaluate 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with the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appropriate</a:t>
            </a:r>
            <a:r>
              <a:rPr sz="2200" b="1" spc="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workload</a:t>
            </a:r>
            <a:r>
              <a:rPr sz="2200" b="1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in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term</a:t>
            </a:r>
            <a:r>
              <a:rPr sz="2200" dirty="0">
                <a:latin typeface="Verdana"/>
                <a:cs typeface="Verdana"/>
              </a:rPr>
              <a:t> of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both input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and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model,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and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recognize that they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are evolving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rapidly</a:t>
            </a:r>
            <a:endParaRPr sz="2200">
              <a:latin typeface="Verdana"/>
              <a:cs typeface="Verdana"/>
            </a:endParaRPr>
          </a:p>
          <a:p>
            <a:pPr marL="481965" marR="395605" indent="-469900">
              <a:lnSpc>
                <a:spcPts val="2590"/>
              </a:lnSpc>
              <a:spcBef>
                <a:spcPts val="7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spc="-5" dirty="0">
                <a:latin typeface="Verdana"/>
                <a:cs typeface="Verdana"/>
              </a:rPr>
              <a:t>It is important to consider </a:t>
            </a:r>
            <a:r>
              <a:rPr sz="2200" b="1" dirty="0">
                <a:latin typeface="Verdana"/>
                <a:cs typeface="Verdana"/>
              </a:rPr>
              <a:t>a </a:t>
            </a:r>
            <a:r>
              <a:rPr sz="2200" b="1" spc="-5" dirty="0">
                <a:latin typeface="Verdana"/>
                <a:cs typeface="Verdana"/>
              </a:rPr>
              <a:t>comprehensive set </a:t>
            </a:r>
            <a:r>
              <a:rPr sz="2200" b="1" dirty="0">
                <a:latin typeface="Verdana"/>
                <a:cs typeface="Verdana"/>
              </a:rPr>
              <a:t>of </a:t>
            </a:r>
            <a:r>
              <a:rPr sz="2200" b="1" spc="-5" dirty="0">
                <a:latin typeface="Verdana"/>
                <a:cs typeface="Verdana"/>
              </a:rPr>
              <a:t>metrics when 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evaluating</a:t>
            </a:r>
            <a:r>
              <a:rPr sz="2200" b="1" spc="-10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different DNN solutions</a:t>
            </a:r>
            <a:r>
              <a:rPr sz="2200" spc="-5" dirty="0">
                <a:latin typeface="Verdana"/>
                <a:cs typeface="Verdana"/>
              </a:rPr>
              <a:t>: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accuracy,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throughput,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latency,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power,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energy,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flexibility,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scalability and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cost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0679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Additional</a:t>
            </a:r>
            <a:r>
              <a:rPr spc="-65" dirty="0"/>
              <a:t> </a:t>
            </a:r>
            <a:r>
              <a:rPr spc="-5" dirty="0"/>
              <a:t>Resources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18" y="1070127"/>
            <a:ext cx="2482062" cy="3360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4121" y="1303020"/>
            <a:ext cx="7948295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7540" marR="590550" indent="950594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latin typeface="Verdana"/>
                <a:cs typeface="Verdana"/>
              </a:rPr>
              <a:t>V.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Sze, </a:t>
            </a:r>
            <a:r>
              <a:rPr sz="2000" spc="-95" dirty="0">
                <a:latin typeface="Verdana"/>
                <a:cs typeface="Verdana"/>
              </a:rPr>
              <a:t>Y.-H.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Chen,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65" dirty="0">
                <a:latin typeface="Verdana"/>
                <a:cs typeface="Verdana"/>
              </a:rPr>
              <a:t>T-J.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35" dirty="0">
                <a:latin typeface="Verdana"/>
                <a:cs typeface="Verdana"/>
              </a:rPr>
              <a:t>Yang,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J.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60" dirty="0">
                <a:latin typeface="Verdana"/>
                <a:cs typeface="Verdana"/>
              </a:rPr>
              <a:t>Emer, 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“</a:t>
            </a:r>
            <a:r>
              <a:rPr sz="2000" b="1" i="1" spc="-5" dirty="0">
                <a:latin typeface="Verdana"/>
                <a:cs typeface="Verdana"/>
              </a:rPr>
              <a:t>Efficient</a:t>
            </a:r>
            <a:r>
              <a:rPr sz="2000" b="1" i="1" spc="10" dirty="0">
                <a:latin typeface="Verdana"/>
                <a:cs typeface="Verdana"/>
              </a:rPr>
              <a:t> </a:t>
            </a:r>
            <a:r>
              <a:rPr sz="2000" b="1" i="1" spc="-5" dirty="0">
                <a:latin typeface="Verdana"/>
                <a:cs typeface="Verdana"/>
              </a:rPr>
              <a:t>Processing</a:t>
            </a:r>
            <a:r>
              <a:rPr sz="2000" b="1" i="1" spc="10" dirty="0">
                <a:latin typeface="Verdana"/>
                <a:cs typeface="Verdana"/>
              </a:rPr>
              <a:t> </a:t>
            </a:r>
            <a:r>
              <a:rPr sz="2000" b="1" i="1" dirty="0">
                <a:latin typeface="Verdana"/>
                <a:cs typeface="Verdana"/>
              </a:rPr>
              <a:t>of</a:t>
            </a:r>
            <a:r>
              <a:rPr sz="2000" b="1" i="1" spc="15" dirty="0">
                <a:latin typeface="Verdana"/>
                <a:cs typeface="Verdana"/>
              </a:rPr>
              <a:t> </a:t>
            </a:r>
            <a:r>
              <a:rPr sz="2000" b="1" i="1" spc="-5" dirty="0">
                <a:latin typeface="Verdana"/>
                <a:cs typeface="Verdana"/>
              </a:rPr>
              <a:t>Deep</a:t>
            </a:r>
            <a:r>
              <a:rPr sz="2000" b="1" i="1" spc="10" dirty="0">
                <a:latin typeface="Verdana"/>
                <a:cs typeface="Verdana"/>
              </a:rPr>
              <a:t> </a:t>
            </a:r>
            <a:r>
              <a:rPr sz="2000" b="1" i="1" spc="-5" dirty="0">
                <a:latin typeface="Verdana"/>
                <a:cs typeface="Verdana"/>
              </a:rPr>
              <a:t>Neural</a:t>
            </a:r>
            <a:r>
              <a:rPr sz="2000" b="1" i="1" spc="15" dirty="0">
                <a:latin typeface="Verdana"/>
                <a:cs typeface="Verdana"/>
              </a:rPr>
              <a:t> </a:t>
            </a:r>
            <a:r>
              <a:rPr sz="2000" b="1" i="1" spc="-5" dirty="0">
                <a:latin typeface="Verdana"/>
                <a:cs typeface="Verdana"/>
              </a:rPr>
              <a:t>Networks:</a:t>
            </a:r>
            <a:endParaRPr sz="2000">
              <a:latin typeface="Verdana"/>
              <a:cs typeface="Verdana"/>
            </a:endParaRPr>
          </a:p>
          <a:p>
            <a:pPr marL="50165">
              <a:lnSpc>
                <a:spcPct val="100000"/>
              </a:lnSpc>
            </a:pPr>
            <a:r>
              <a:rPr sz="2000" b="1" i="1" dirty="0">
                <a:latin typeface="Verdana"/>
                <a:cs typeface="Verdana"/>
              </a:rPr>
              <a:t>A</a:t>
            </a:r>
            <a:r>
              <a:rPr sz="2000" b="1" i="1" spc="-5" dirty="0">
                <a:latin typeface="Verdana"/>
                <a:cs typeface="Verdana"/>
              </a:rPr>
              <a:t> </a:t>
            </a:r>
            <a:r>
              <a:rPr sz="2000" b="1" i="1" dirty="0">
                <a:latin typeface="Verdana"/>
                <a:cs typeface="Verdana"/>
              </a:rPr>
              <a:t>Tutorial and </a:t>
            </a:r>
            <a:r>
              <a:rPr sz="2000" b="1" i="1" spc="-30" dirty="0">
                <a:latin typeface="Verdana"/>
                <a:cs typeface="Verdana"/>
              </a:rPr>
              <a:t>Survey</a:t>
            </a:r>
            <a:r>
              <a:rPr sz="2000" spc="-30" dirty="0">
                <a:latin typeface="Verdana"/>
                <a:cs typeface="Verdana"/>
              </a:rPr>
              <a:t>,”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Proceedings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IEEE,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Dec.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</a:t>
            </a:r>
            <a:endParaRPr sz="2000">
              <a:latin typeface="Verdana"/>
              <a:cs typeface="Verdana"/>
            </a:endParaRPr>
          </a:p>
          <a:p>
            <a:pPr marL="37465" algn="ctr">
              <a:lnSpc>
                <a:spcPct val="100000"/>
              </a:lnSpc>
              <a:spcBef>
                <a:spcPts val="1280"/>
              </a:spcBef>
            </a:pPr>
            <a:r>
              <a:rPr sz="2400" b="1" i="1" spc="-5" dirty="0">
                <a:solidFill>
                  <a:srgbClr val="FF0000"/>
                </a:solidFill>
                <a:latin typeface="Verdana"/>
                <a:cs typeface="Verdana"/>
              </a:rPr>
              <a:t>Book</a:t>
            </a:r>
            <a:r>
              <a:rPr sz="2400" b="1" i="1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Verdana"/>
                <a:cs typeface="Verdana"/>
              </a:rPr>
              <a:t>Coming</a:t>
            </a:r>
            <a:r>
              <a:rPr sz="2400" b="1" i="1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Verdana"/>
                <a:cs typeface="Verdana"/>
              </a:rPr>
              <a:t>Soon!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000" spc="-5" dirty="0">
                <a:latin typeface="Verdana"/>
                <a:cs typeface="Verdana"/>
              </a:rPr>
              <a:t>MIT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Professional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Education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Course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Verdana"/>
                <a:cs typeface="Verdana"/>
              </a:rPr>
              <a:t>“Designing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Efficient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Deep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Learning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Systems”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u="sng" spc="-5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Verdana"/>
                <a:cs typeface="Verdana"/>
                <a:hlinkClick r:id="rId3"/>
              </a:rPr>
              <a:t>http://professional-education.mit.edu/deeplearning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34656" y="4532376"/>
            <a:ext cx="4099560" cy="1618615"/>
            <a:chOff x="7534656" y="4532376"/>
            <a:chExt cx="4099560" cy="16186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320" y="5480304"/>
              <a:ext cx="2596896" cy="4937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4656" y="4532376"/>
              <a:ext cx="1618488" cy="16184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5066" y="4485132"/>
            <a:ext cx="2251075" cy="9340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275"/>
              </a:spcBef>
            </a:pPr>
            <a:r>
              <a:rPr sz="2000" b="1" spc="-5" dirty="0">
                <a:latin typeface="Verdana"/>
                <a:cs typeface="Verdana"/>
              </a:rPr>
              <a:t>For</a:t>
            </a:r>
            <a:r>
              <a:rPr sz="2000" b="1" spc="-3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updates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latin typeface="Verdana"/>
                <a:cs typeface="Verdana"/>
              </a:rPr>
              <a:t>EEMS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Mailing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List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121" y="4232148"/>
            <a:ext cx="4557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DNN tutorial website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u="sng" spc="-5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Verdana"/>
                <a:cs typeface="Verdana"/>
                <a:hlinkClick r:id="rId6"/>
              </a:rPr>
              <a:t>http://eyeriss.mit.edu/tutorial.html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121" y="5146548"/>
            <a:ext cx="66528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More info about our research on efficient computing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DNNs, robotics, and health care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Verdana"/>
                <a:cs typeface="Verdana"/>
                <a:hlinkClick r:id="rId7"/>
              </a:rPr>
              <a:t>http://sze.mit.edu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7174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  <a:r>
              <a:rPr spc="-30" dirty="0"/>
              <a:t> </a:t>
            </a:r>
            <a:r>
              <a:rPr spc="-5" dirty="0"/>
              <a:t>(1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4)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133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27404"/>
            <a:ext cx="10429240" cy="4798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b="1" spc="-5" dirty="0">
                <a:latin typeface="Verdana"/>
                <a:cs typeface="Verdana"/>
              </a:rPr>
              <a:t>Deep</a:t>
            </a:r>
            <a:r>
              <a:rPr sz="1400" b="1" spc="-3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Learning</a:t>
            </a:r>
            <a:r>
              <a:rPr sz="1400" b="1" spc="-4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Overview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Transformer: Vaswani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“Attention </a:t>
            </a:r>
            <a:r>
              <a:rPr sz="1400" dirty="0">
                <a:latin typeface="Verdana"/>
                <a:cs typeface="Verdana"/>
              </a:rPr>
              <a:t>is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all you</a:t>
            </a:r>
            <a:r>
              <a:rPr sz="1400" dirty="0">
                <a:latin typeface="Verdana"/>
                <a:cs typeface="Verdana"/>
              </a:rPr>
              <a:t> need,”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NeurIPS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LeNet: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LeCun,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Yann,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“Gradient-based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learning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applied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to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document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recognition,”</a:t>
            </a:r>
            <a:r>
              <a:rPr sz="1400" dirty="0">
                <a:latin typeface="Verdana"/>
                <a:cs typeface="Verdana"/>
              </a:rPr>
              <a:t> Proc.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IEEE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1998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AlexNet: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Krizhevsky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“Imagenet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classification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with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NeurIPS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2012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09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VGGNet: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Simonyan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al..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“Very</a:t>
            </a:r>
            <a:r>
              <a:rPr sz="1400" dirty="0">
                <a:latin typeface="Verdana"/>
                <a:cs typeface="Verdana"/>
              </a:rPr>
              <a:t> 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large-scale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image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recognition,” ICLR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2015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GoogleNet: </a:t>
            </a:r>
            <a:r>
              <a:rPr sz="1400" dirty="0">
                <a:latin typeface="Verdana"/>
                <a:cs typeface="Verdana"/>
              </a:rPr>
              <a:t>Szegedy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-5" dirty="0">
                <a:latin typeface="Verdana"/>
                <a:cs typeface="Verdana"/>
              </a:rPr>
              <a:t> al.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“Going</a:t>
            </a:r>
            <a:r>
              <a:rPr sz="1400" dirty="0">
                <a:latin typeface="Verdana"/>
                <a:cs typeface="Verdana"/>
              </a:rPr>
              <a:t> deeper </a:t>
            </a:r>
            <a:r>
              <a:rPr sz="1400" spc="-5" dirty="0">
                <a:latin typeface="Verdana"/>
                <a:cs typeface="Verdana"/>
              </a:rPr>
              <a:t>with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convolutions,” </a:t>
            </a:r>
            <a:r>
              <a:rPr sz="1400" dirty="0">
                <a:latin typeface="Verdana"/>
                <a:cs typeface="Verdana"/>
              </a:rPr>
              <a:t>CVPR </a:t>
            </a:r>
            <a:r>
              <a:rPr sz="1400" spc="-5" dirty="0">
                <a:latin typeface="Verdana"/>
                <a:cs typeface="Verdana"/>
              </a:rPr>
              <a:t>2015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ResNet: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He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“Deep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residual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learning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image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recognition,”</a:t>
            </a:r>
            <a:r>
              <a:rPr sz="1400" dirty="0">
                <a:latin typeface="Verdana"/>
                <a:cs typeface="Verdana"/>
              </a:rPr>
              <a:t> CVPR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EfficientNet: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“EfficientNet: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Rethinking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Model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Scaling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ICML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Verdana"/>
                <a:cs typeface="Verdana"/>
              </a:rPr>
              <a:t>Key</a:t>
            </a:r>
            <a:r>
              <a:rPr sz="1400" b="1" spc="-2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Metrics</a:t>
            </a:r>
            <a:r>
              <a:rPr sz="1400" b="1" spc="-2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and</a:t>
            </a:r>
            <a:r>
              <a:rPr sz="1400" b="1" spc="-2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Design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Objectives</a:t>
            </a:r>
            <a:endParaRPr sz="1400">
              <a:latin typeface="Verdana"/>
              <a:cs typeface="Verdana"/>
            </a:endParaRPr>
          </a:p>
          <a:p>
            <a:pPr marL="481965" marR="2143760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Sze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“Hardware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machine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learning: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Challenges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opportunities,”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CICC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2017, </a:t>
            </a:r>
            <a:r>
              <a:rPr sz="1400" spc="-480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https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://w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ww.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youtube.com/watch?v=8Qa0E1jdkrE&amp;feature=youtu.be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Sze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“Efficient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processing</a:t>
            </a:r>
            <a:r>
              <a:rPr sz="1400" dirty="0">
                <a:latin typeface="Verdana"/>
                <a:cs typeface="Verdana"/>
              </a:rPr>
              <a:t> of deep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networks:</a:t>
            </a:r>
            <a:r>
              <a:rPr sz="1400" dirty="0">
                <a:latin typeface="Verdana"/>
                <a:cs typeface="Verdana"/>
              </a:rPr>
              <a:t> 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tutorial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survey,” </a:t>
            </a:r>
            <a:r>
              <a:rPr sz="1400" dirty="0">
                <a:latin typeface="Verdana"/>
                <a:cs typeface="Verdana"/>
              </a:rPr>
              <a:t>Proc.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IEEE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1965" marR="331470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Williams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“Roofline: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insightful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visual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performance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model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floating-point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programs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multicore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architectures,”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CACM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2009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Chen</a:t>
            </a:r>
            <a:r>
              <a:rPr sz="1400" dirty="0">
                <a:latin typeface="Verdana"/>
                <a:cs typeface="Verdana"/>
              </a:rPr>
              <a:t> et</a:t>
            </a:r>
            <a:r>
              <a:rPr sz="1400" spc="-5" dirty="0">
                <a:latin typeface="Verdana"/>
                <a:cs typeface="Verdana"/>
              </a:rPr>
              <a:t> 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Eyexam,</a:t>
            </a:r>
            <a:r>
              <a:rPr sz="1400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https://arxiv.org/abs/1807.07928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00" b="1" spc="-5" dirty="0">
                <a:latin typeface="Verdana"/>
                <a:cs typeface="Verdana"/>
              </a:rPr>
              <a:t>CPU</a:t>
            </a:r>
            <a:r>
              <a:rPr sz="1400" b="1" spc="-2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and</a:t>
            </a:r>
            <a:r>
              <a:rPr sz="1400" b="1" spc="-2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GPU</a:t>
            </a:r>
            <a:r>
              <a:rPr sz="1400" b="1" spc="-2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Platforms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Mathieu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“Fast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training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through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FFTs,”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ICLR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2014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Cong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“Minimizing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computation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ICANN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2014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Lavin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“Fast algorithms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CVPR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7174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  <a:r>
              <a:rPr spc="-30" dirty="0"/>
              <a:t> </a:t>
            </a:r>
            <a:r>
              <a:rPr spc="-5" dirty="0"/>
              <a:t>(2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4)</a:t>
            </a:r>
          </a:p>
        </p:txBody>
      </p:sp>
      <p:sp>
        <p:nvSpPr>
          <p:cNvPr id="3" name="object 3"/>
          <p:cNvSpPr/>
          <p:nvPr/>
        </p:nvSpPr>
        <p:spPr>
          <a:xfrm>
            <a:off x="755651" y="1043736"/>
            <a:ext cx="10668000" cy="4686300"/>
          </a:xfrm>
          <a:custGeom>
            <a:avLst/>
            <a:gdLst/>
            <a:ahLst/>
            <a:cxnLst/>
            <a:rect l="l" t="t" r="r" b="b"/>
            <a:pathLst>
              <a:path w="10668000" h="4686300">
                <a:moveTo>
                  <a:pt x="10667998" y="0"/>
                </a:moveTo>
                <a:lnTo>
                  <a:pt x="0" y="0"/>
                </a:lnTo>
                <a:lnTo>
                  <a:pt x="0" y="4686298"/>
                </a:lnTo>
                <a:lnTo>
                  <a:pt x="10667998" y="4686298"/>
                </a:lnTo>
                <a:lnTo>
                  <a:pt x="106679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4391" y="1037843"/>
            <a:ext cx="10346055" cy="5143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b="1" spc="-5" dirty="0">
                <a:latin typeface="Verdana"/>
                <a:cs typeface="Verdana"/>
              </a:rPr>
              <a:t>Specialized</a:t>
            </a:r>
            <a:r>
              <a:rPr sz="1400" b="1" dirty="0">
                <a:latin typeface="Verdana"/>
                <a:cs typeface="Verdana"/>
              </a:rPr>
              <a:t> / </a:t>
            </a:r>
            <a:r>
              <a:rPr sz="1400" b="1" spc="-5" dirty="0">
                <a:latin typeface="Verdana"/>
                <a:cs typeface="Verdana"/>
              </a:rPr>
              <a:t>Domain-Specific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Hardware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(ASICs):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Efficient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Dataflows</a:t>
            </a:r>
            <a:endParaRPr sz="1400">
              <a:latin typeface="Verdana"/>
              <a:cs typeface="Verdana"/>
            </a:endParaRPr>
          </a:p>
          <a:p>
            <a:pPr marL="481965" marR="1082040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Chen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“Eyeriss: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Spatial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Architecture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Energy-Efficient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Dataflow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ISCA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Jouppi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“In-datacenter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performance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analysis</a:t>
            </a:r>
            <a:r>
              <a:rPr sz="1400" dirty="0">
                <a:latin typeface="Verdana"/>
                <a:cs typeface="Verdana"/>
              </a:rPr>
              <a:t> of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tensor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unit,”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ISCA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NVDLA,</a:t>
            </a:r>
            <a:r>
              <a:rPr sz="1400" spc="-30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http://nvdla.org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Moons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0.3–2.6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TOPS/W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precision-scalable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real-time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large-scale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ConvNets,”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VLSI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Parashar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“Scnn: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compressed-sparse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ISCA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1965" marR="95250" indent="-469900">
              <a:lnSpc>
                <a:spcPts val="1580"/>
              </a:lnSpc>
              <a:spcBef>
                <a:spcPts val="4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Chen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“Eyeriss: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energy-efficient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reconfigurable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ISSCC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2016,</a:t>
            </a:r>
            <a:r>
              <a:rPr sz="1400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3"/>
              </a:rPr>
              <a:t>http://eyeriss.mit.edu</a:t>
            </a:r>
            <a:endParaRPr sz="1400">
              <a:latin typeface="Verdana"/>
              <a:cs typeface="Verdana"/>
            </a:endParaRPr>
          </a:p>
          <a:p>
            <a:pPr marL="481965" marR="345440" indent="-469900">
              <a:lnSpc>
                <a:spcPts val="1610"/>
              </a:lnSpc>
              <a:spcBef>
                <a:spcPts val="509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Suleiman et</a:t>
            </a:r>
            <a:r>
              <a:rPr sz="1400" spc="-5" dirty="0">
                <a:latin typeface="Verdana"/>
                <a:cs typeface="Verdana"/>
              </a:rPr>
              <a:t> 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“Towards Closing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the</a:t>
            </a:r>
            <a:r>
              <a:rPr sz="1400" dirty="0">
                <a:latin typeface="Verdana"/>
                <a:cs typeface="Verdana"/>
              </a:rPr>
              <a:t> Energy</a:t>
            </a:r>
            <a:r>
              <a:rPr sz="1400" spc="-5" dirty="0">
                <a:latin typeface="Verdana"/>
                <a:cs typeface="Verdana"/>
              </a:rPr>
              <a:t> Gap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Between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HOG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CNN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Features for</a:t>
            </a:r>
            <a:r>
              <a:rPr sz="1400" dirty="0">
                <a:latin typeface="Verdana"/>
                <a:cs typeface="Verdana"/>
              </a:rPr>
              <a:t> Embedded Vision,”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ISCAS 2017</a:t>
            </a:r>
            <a:endParaRPr sz="1400">
              <a:latin typeface="Verdana"/>
              <a:cs typeface="Verdana"/>
            </a:endParaRPr>
          </a:p>
          <a:p>
            <a:pPr marL="481965" marR="92075" indent="-469900">
              <a:lnSpc>
                <a:spcPts val="1610"/>
              </a:lnSpc>
              <a:spcBef>
                <a:spcPts val="4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Suleiman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58.6mW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Real-time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Programmable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Object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Detection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with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Multi-Scale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Multi-Object</a:t>
            </a:r>
            <a:r>
              <a:rPr sz="1400" dirty="0">
                <a:latin typeface="Verdana"/>
                <a:cs typeface="Verdana"/>
              </a:rPr>
              <a:t> Support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Using Deformable Parts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Models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on</a:t>
            </a:r>
            <a:r>
              <a:rPr sz="1400" spc="-5" dirty="0">
                <a:latin typeface="Verdana"/>
                <a:cs typeface="Verdana"/>
              </a:rPr>
              <a:t> 1920×1080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Video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30fps,”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VLSI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00" b="1" spc="-5" dirty="0">
                <a:latin typeface="Verdana"/>
                <a:cs typeface="Verdana"/>
              </a:rPr>
              <a:t>Co-Design:</a:t>
            </a:r>
            <a:r>
              <a:rPr sz="1400" b="1" spc="-3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Reduced</a:t>
            </a:r>
            <a:r>
              <a:rPr sz="1400" b="1" spc="-3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Precision</a:t>
            </a:r>
            <a:endParaRPr sz="1400">
              <a:latin typeface="Verdana"/>
              <a:cs typeface="Verdana"/>
            </a:endParaRPr>
          </a:p>
          <a:p>
            <a:pPr marL="481965" marR="8509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Courbariaux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“Binaryconnect: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Training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with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binary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weights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during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propagations,”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NeurIPS</a:t>
            </a:r>
            <a:r>
              <a:rPr sz="1400" spc="-5" dirty="0">
                <a:latin typeface="Verdana"/>
                <a:cs typeface="Verdana"/>
              </a:rPr>
              <a:t> 2015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4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Li</a:t>
            </a:r>
            <a:r>
              <a:rPr sz="1400" dirty="0">
                <a:latin typeface="Verdana"/>
                <a:cs typeface="Verdana"/>
              </a:rPr>
              <a:t> et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“Ternary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weight</a:t>
            </a:r>
            <a:r>
              <a:rPr sz="1400" spc="-5" dirty="0">
                <a:latin typeface="Verdana"/>
                <a:cs typeface="Verdana"/>
              </a:rPr>
              <a:t> networks,”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NeurIPS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Workshop 2016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Rategari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“XNOR-Net: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ImageNet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Classification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Binary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ECCV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Lee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“LogNet: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Energy-efficient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logarithmic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computation,”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ICASSP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1965" marR="391160" indent="-469900">
              <a:lnSpc>
                <a:spcPct val="1014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Camus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“Review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Benchmarking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Precision-Scalable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Multiply-Accumulate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Unit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Architectures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Embedded Neural-Network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Processing,”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JETCAS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134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7174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  <a:r>
              <a:rPr spc="-30" dirty="0"/>
              <a:t> </a:t>
            </a:r>
            <a:r>
              <a:rPr spc="-5" dirty="0"/>
              <a:t>(3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4)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27404"/>
            <a:ext cx="10467340" cy="4036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b="1" spc="-5" dirty="0">
                <a:latin typeface="Verdana"/>
                <a:cs typeface="Verdana"/>
              </a:rPr>
              <a:t>Co-Design:</a:t>
            </a:r>
            <a:r>
              <a:rPr sz="1400" b="1" spc="-4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Sparsity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Lecun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 Optimal Brain Damage,”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NeurIPS </a:t>
            </a:r>
            <a:r>
              <a:rPr sz="1400" spc="-5" dirty="0">
                <a:latin typeface="Verdana"/>
                <a:cs typeface="Verdana"/>
              </a:rPr>
              <a:t>1990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Han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“Learning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both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weights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connections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efficient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dirty="0">
                <a:latin typeface="Verdana"/>
                <a:cs typeface="Verdana"/>
              </a:rPr>
              <a:t> NeurIPS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2015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Albericio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“Cnvlutin: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Ineffectual-neuron-free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computing”,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ISCA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2016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b="1" spc="-5" dirty="0">
                <a:latin typeface="Verdana"/>
                <a:cs typeface="Verdana"/>
              </a:rPr>
              <a:t>Co-Design: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Efficient Network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Architectures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Howard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“Mobilenets: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mobile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vision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applications”,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arXiv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Zhang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“ShuffleNet: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Extremely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Efficient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Mobile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Devices,”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CVPR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Lin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 “Network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</a:t>
            </a:r>
            <a:r>
              <a:rPr sz="1400" spc="-5" dirty="0">
                <a:latin typeface="Verdana"/>
                <a:cs typeface="Verdana"/>
              </a:rPr>
              <a:t> network”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ICLR 2014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Huang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“Densely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Connected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CVPR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Yu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 “Deep layer aggregation,"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CVPR</a:t>
            </a:r>
            <a:r>
              <a:rPr sz="1400" spc="-5" dirty="0">
                <a:latin typeface="Verdana"/>
                <a:cs typeface="Verdana"/>
              </a:rPr>
              <a:t> 2018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Zoph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at</a:t>
            </a:r>
            <a:r>
              <a:rPr sz="1400" dirty="0">
                <a:latin typeface="Verdana"/>
                <a:cs typeface="Verdana"/>
              </a:rPr>
              <a:t> 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“Learning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Transferable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Architectures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Scalable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Image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Recognition,”</a:t>
            </a:r>
            <a:r>
              <a:rPr sz="1400" dirty="0">
                <a:latin typeface="Verdana"/>
                <a:cs typeface="Verdana"/>
              </a:rPr>
              <a:t> CVPR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400" b="1" spc="-5" dirty="0">
                <a:latin typeface="Verdana"/>
                <a:cs typeface="Verdana"/>
              </a:rPr>
              <a:t>Co-Design: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Hardware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in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the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Loop</a:t>
            </a:r>
            <a:endParaRPr sz="1400">
              <a:latin typeface="Verdana"/>
              <a:cs typeface="Verdana"/>
            </a:endParaRPr>
          </a:p>
          <a:p>
            <a:pPr marL="481965" marR="329565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Yang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“Designing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Energy-Efficient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Convolutional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Energy-Aware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Pruning,” CVPR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2017,</a:t>
            </a:r>
            <a:r>
              <a:rPr sz="1400" spc="-5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http://eyeriss.mit.edu/energy.html</a:t>
            </a:r>
            <a:endParaRPr sz="1400">
              <a:latin typeface="Verdana"/>
              <a:cs typeface="Verdana"/>
            </a:endParaRPr>
          </a:p>
          <a:p>
            <a:pPr marL="481965" marR="617220" indent="-469900">
              <a:lnSpc>
                <a:spcPct val="101400"/>
              </a:lnSpc>
              <a:spcBef>
                <a:spcPts val="2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Yang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“NetAdapt: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Platform-Aware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Adaptation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Mobile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Applications,”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ECCV</a:t>
            </a:r>
            <a:r>
              <a:rPr sz="1400" spc="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2018, </a:t>
            </a:r>
            <a:r>
              <a:rPr sz="1400" spc="-475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3"/>
              </a:rPr>
              <a:t>http://netadapt.mit.edu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7174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  <a:r>
              <a:rPr spc="-30" dirty="0"/>
              <a:t> </a:t>
            </a:r>
            <a:r>
              <a:rPr spc="-5" dirty="0"/>
              <a:t>(4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4)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136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27404"/>
            <a:ext cx="10502265" cy="46710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b="1" spc="-5" dirty="0">
                <a:latin typeface="Verdana"/>
                <a:cs typeface="Verdana"/>
              </a:rPr>
              <a:t>Specialized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Hardware (ASICs): Flexibility</a:t>
            </a:r>
            <a:r>
              <a:rPr sz="1400" b="1" dirty="0">
                <a:latin typeface="Verdana"/>
                <a:cs typeface="Verdana"/>
              </a:rPr>
              <a:t> and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Scalability</a:t>
            </a:r>
            <a:endParaRPr sz="1400">
              <a:latin typeface="Verdana"/>
              <a:cs typeface="Verdana"/>
            </a:endParaRPr>
          </a:p>
          <a:p>
            <a:pPr marL="481965" marR="411480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Chen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“Understanding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the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Limitations</a:t>
            </a:r>
            <a:r>
              <a:rPr sz="1400" dirty="0">
                <a:latin typeface="Verdana"/>
                <a:cs typeface="Verdana"/>
              </a:rPr>
              <a:t> of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Existing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Energy-Efficient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Design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Approaches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Networks,”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SysML 2018,</a:t>
            </a:r>
            <a:r>
              <a:rPr sz="1400" spc="-5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https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://w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ww.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2"/>
              </a:rPr>
              <a:t>youtube.com/watch?v=XCdy5egmvaU</a:t>
            </a:r>
            <a:endParaRPr sz="1400">
              <a:latin typeface="Verdana"/>
              <a:cs typeface="Verdana"/>
            </a:endParaRPr>
          </a:p>
          <a:p>
            <a:pPr marL="481965" marR="5080" indent="-469900">
              <a:lnSpc>
                <a:spcPct val="101400"/>
              </a:lnSpc>
              <a:spcBef>
                <a:spcPts val="2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Chen</a:t>
            </a:r>
            <a:r>
              <a:rPr sz="1400" dirty="0">
                <a:latin typeface="Verdana"/>
                <a:cs typeface="Verdana"/>
              </a:rPr>
              <a:t> 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“Eyeriss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v2: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Flexible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dirty="0">
                <a:latin typeface="Verdana"/>
                <a:cs typeface="Verdana"/>
              </a:rPr>
              <a:t> Emerging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dirty="0">
                <a:latin typeface="Verdana"/>
                <a:cs typeface="Verdana"/>
              </a:rPr>
              <a:t> on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Mobile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Devices,”</a:t>
            </a:r>
            <a:r>
              <a:rPr sz="1400" dirty="0">
                <a:latin typeface="Verdana"/>
                <a:cs typeface="Verdana"/>
              </a:rPr>
              <a:t> JETCAS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481965" marR="840105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Zimmer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0.11pJ/Op,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0.32-128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TOPS,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Scalable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Multi-Chip-Module-based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 with Ground-Reference </a:t>
            </a:r>
            <a:r>
              <a:rPr sz="1400" dirty="0">
                <a:latin typeface="Verdana"/>
                <a:cs typeface="Verdana"/>
              </a:rPr>
              <a:t>Signaling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</a:t>
            </a:r>
            <a:r>
              <a:rPr sz="1400" spc="-5" dirty="0">
                <a:latin typeface="Verdana"/>
                <a:cs typeface="Verdana"/>
              </a:rPr>
              <a:t> 16nm,” </a:t>
            </a:r>
            <a:r>
              <a:rPr sz="1400" dirty="0">
                <a:latin typeface="Verdana"/>
                <a:cs typeface="Verdana"/>
              </a:rPr>
              <a:t>VLSI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Lie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(Cerebras),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“Wafer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Scale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Learning,”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Hot Chips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latin typeface="Verdana"/>
                <a:cs typeface="Verdana"/>
              </a:rPr>
              <a:t>Other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Platforms:</a:t>
            </a:r>
            <a:r>
              <a:rPr sz="1400" b="1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Processing</a:t>
            </a:r>
            <a:r>
              <a:rPr sz="1400" b="1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In</a:t>
            </a:r>
            <a:r>
              <a:rPr sz="1400" b="1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Memory</a:t>
            </a:r>
            <a:r>
              <a:rPr sz="1400" b="1" spc="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/</a:t>
            </a:r>
            <a:r>
              <a:rPr sz="1400" b="1" spc="-5" dirty="0">
                <a:latin typeface="Verdana"/>
                <a:cs typeface="Verdana"/>
              </a:rPr>
              <a:t> In-Memory</a:t>
            </a:r>
            <a:r>
              <a:rPr sz="1400" b="1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Computing</a:t>
            </a:r>
            <a:r>
              <a:rPr sz="1400" b="1" dirty="0">
                <a:latin typeface="Verdana"/>
                <a:cs typeface="Verdana"/>
              </a:rPr>
              <a:t> and</a:t>
            </a:r>
            <a:r>
              <a:rPr sz="1400" b="1" spc="-5" dirty="0">
                <a:latin typeface="Verdana"/>
                <a:cs typeface="Verdana"/>
              </a:rPr>
              <a:t> FPGAs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Sze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“How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to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Understand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Evaluate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Learning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Processors,”</a:t>
            </a:r>
            <a:r>
              <a:rPr sz="1400" dirty="0">
                <a:latin typeface="Verdana"/>
                <a:cs typeface="Verdana"/>
              </a:rPr>
              <a:t> ISSCC </a:t>
            </a:r>
            <a:r>
              <a:rPr sz="1400" spc="-5" dirty="0">
                <a:latin typeface="Verdana"/>
                <a:cs typeface="Verdana"/>
              </a:rPr>
              <a:t>Tutorial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2020,</a:t>
            </a:r>
            <a:r>
              <a:rPr sz="1400" spc="5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3"/>
              </a:rPr>
              <a:t>http://isscc.org/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Verma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“In-Memory Computing: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Advances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prospects,” </a:t>
            </a:r>
            <a:r>
              <a:rPr sz="1400" dirty="0">
                <a:latin typeface="Verdana"/>
                <a:cs typeface="Verdana"/>
              </a:rPr>
              <a:t>ISSCC </a:t>
            </a:r>
            <a:r>
              <a:rPr sz="1400" spc="-5" dirty="0">
                <a:latin typeface="Verdana"/>
                <a:cs typeface="Verdana"/>
              </a:rPr>
              <a:t>Tutorial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</a:t>
            </a:r>
            <a:r>
              <a:rPr sz="1400" dirty="0">
                <a:latin typeface="Verdana"/>
                <a:cs typeface="Verdana"/>
              </a:rPr>
              <a:t> / SSCS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Magazine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09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Yu, </a:t>
            </a:r>
            <a:r>
              <a:rPr sz="1400" spc="-5" dirty="0">
                <a:latin typeface="Verdana"/>
                <a:cs typeface="Verdana"/>
              </a:rPr>
              <a:t>“Neuro-Inspired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Computing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with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Emerging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Nonvolatile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Memorys,”</a:t>
            </a:r>
            <a:r>
              <a:rPr sz="1400" dirty="0">
                <a:latin typeface="Verdana"/>
                <a:cs typeface="Verdana"/>
              </a:rPr>
              <a:t> Proc.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IEEE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</a:t>
            </a:r>
            <a:endParaRPr sz="1400">
              <a:latin typeface="Verdana"/>
              <a:cs typeface="Verdana"/>
            </a:endParaRPr>
          </a:p>
          <a:p>
            <a:pPr marL="481965" marR="62865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Yang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“Design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Considerations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Efficient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Deep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Neural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Networks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on</a:t>
            </a:r>
            <a:r>
              <a:rPr sz="1400" spc="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Processing-in-Memory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Accelerators,”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IEDM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Fowers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configurable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cloud-scale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DNN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processor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real-time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AI,”</a:t>
            </a:r>
            <a:r>
              <a:rPr sz="1400" spc="-5" dirty="0">
                <a:latin typeface="Verdana"/>
                <a:cs typeface="Verdana"/>
              </a:rPr>
              <a:t> ISCA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2018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00" b="1" dirty="0">
                <a:latin typeface="Verdana"/>
                <a:cs typeface="Verdana"/>
              </a:rPr>
              <a:t>DNN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Processor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Evaluation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Tools</a:t>
            </a:r>
            <a:endParaRPr sz="1400">
              <a:latin typeface="Verdana"/>
              <a:cs typeface="Verdana"/>
            </a:endParaRPr>
          </a:p>
          <a:p>
            <a:pPr marL="481965" marR="243840" indent="-469900">
              <a:lnSpc>
                <a:spcPct val="101400"/>
              </a:lnSpc>
              <a:spcBef>
                <a:spcPts val="2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dirty="0">
                <a:latin typeface="Verdana"/>
                <a:cs typeface="Verdana"/>
              </a:rPr>
              <a:t>Wu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“Accelergy: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Architecture-Level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Energy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Estimation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Methodology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Designs,”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ICCAD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2019,</a:t>
            </a:r>
            <a:r>
              <a:rPr sz="1400" spc="-10" dirty="0">
                <a:solidFill>
                  <a:srgbClr val="336699"/>
                </a:solidFill>
                <a:latin typeface="Verdana"/>
                <a:cs typeface="Verdana"/>
              </a:rPr>
              <a:t> </a:t>
            </a:r>
            <a:r>
              <a:rPr sz="14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  <a:hlinkClick r:id="rId4"/>
              </a:rPr>
              <a:t>http://accelergy.mit.edu</a:t>
            </a:r>
            <a:endParaRPr sz="1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3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400" spc="-5" dirty="0">
                <a:latin typeface="Verdana"/>
                <a:cs typeface="Verdana"/>
              </a:rPr>
              <a:t>Parashar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et </a:t>
            </a:r>
            <a:r>
              <a:rPr sz="1400" spc="-5" dirty="0">
                <a:latin typeface="Verdana"/>
                <a:cs typeface="Verdana"/>
              </a:rPr>
              <a:t>al.,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“Timeloop: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Systematic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Approach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to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DNN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Accelerator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Evaluation,”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ISPASS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2019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70953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NetAdapt:</a:t>
            </a:r>
            <a:r>
              <a:rPr spc="-20" dirty="0"/>
              <a:t> </a:t>
            </a:r>
            <a:r>
              <a:rPr spc="-5" dirty="0"/>
              <a:t>Problem</a:t>
            </a:r>
            <a:r>
              <a:rPr spc="-10" dirty="0"/>
              <a:t> </a:t>
            </a:r>
            <a:r>
              <a:rPr spc="-5" dirty="0"/>
              <a:t>Formulation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953816" y="1430210"/>
            <a:ext cx="3983354" cy="318135"/>
          </a:xfrm>
          <a:custGeom>
            <a:avLst/>
            <a:gdLst/>
            <a:ahLst/>
            <a:cxnLst/>
            <a:rect l="l" t="t" r="r" b="b"/>
            <a:pathLst>
              <a:path w="3983354" h="318135">
                <a:moveTo>
                  <a:pt x="105816" y="12890"/>
                </a:moveTo>
                <a:lnTo>
                  <a:pt x="101295" y="0"/>
                </a:lnTo>
                <a:lnTo>
                  <a:pt x="78257" y="8318"/>
                </a:lnTo>
                <a:lnTo>
                  <a:pt x="58064" y="20358"/>
                </a:lnTo>
                <a:lnTo>
                  <a:pt x="26200" y="55664"/>
                </a:lnTo>
                <a:lnTo>
                  <a:pt x="6540" y="102870"/>
                </a:lnTo>
                <a:lnTo>
                  <a:pt x="0" y="158889"/>
                </a:lnTo>
                <a:lnTo>
                  <a:pt x="1625" y="188074"/>
                </a:lnTo>
                <a:lnTo>
                  <a:pt x="14681" y="239687"/>
                </a:lnTo>
                <a:lnTo>
                  <a:pt x="40601" y="281559"/>
                </a:lnTo>
                <a:lnTo>
                  <a:pt x="78193" y="309308"/>
                </a:lnTo>
                <a:lnTo>
                  <a:pt x="101295" y="317614"/>
                </a:lnTo>
                <a:lnTo>
                  <a:pt x="105308" y="304723"/>
                </a:lnTo>
                <a:lnTo>
                  <a:pt x="87210" y="296710"/>
                </a:lnTo>
                <a:lnTo>
                  <a:pt x="71589" y="285559"/>
                </a:lnTo>
                <a:lnTo>
                  <a:pt x="47802" y="253822"/>
                </a:lnTo>
                <a:lnTo>
                  <a:pt x="33667" y="210667"/>
                </a:lnTo>
                <a:lnTo>
                  <a:pt x="28968" y="157213"/>
                </a:lnTo>
                <a:lnTo>
                  <a:pt x="30137" y="130124"/>
                </a:lnTo>
                <a:lnTo>
                  <a:pt x="39560" y="83108"/>
                </a:lnTo>
                <a:lnTo>
                  <a:pt x="58483" y="46024"/>
                </a:lnTo>
                <a:lnTo>
                  <a:pt x="87490" y="20866"/>
                </a:lnTo>
                <a:lnTo>
                  <a:pt x="105816" y="12890"/>
                </a:lnTo>
                <a:close/>
              </a:path>
              <a:path w="3983354" h="318135">
                <a:moveTo>
                  <a:pt x="780161" y="158889"/>
                </a:moveTo>
                <a:lnTo>
                  <a:pt x="773607" y="102870"/>
                </a:lnTo>
                <a:lnTo>
                  <a:pt x="753948" y="55664"/>
                </a:lnTo>
                <a:lnTo>
                  <a:pt x="722071" y="20358"/>
                </a:lnTo>
                <a:lnTo>
                  <a:pt x="678865" y="0"/>
                </a:lnTo>
                <a:lnTo>
                  <a:pt x="674344" y="12890"/>
                </a:lnTo>
                <a:lnTo>
                  <a:pt x="692721" y="20866"/>
                </a:lnTo>
                <a:lnTo>
                  <a:pt x="708533" y="31915"/>
                </a:lnTo>
                <a:lnTo>
                  <a:pt x="732434" y="63195"/>
                </a:lnTo>
                <a:lnTo>
                  <a:pt x="746493" y="105422"/>
                </a:lnTo>
                <a:lnTo>
                  <a:pt x="751192" y="157213"/>
                </a:lnTo>
                <a:lnTo>
                  <a:pt x="750011" y="185229"/>
                </a:lnTo>
                <a:lnTo>
                  <a:pt x="740587" y="233540"/>
                </a:lnTo>
                <a:lnTo>
                  <a:pt x="721690" y="271259"/>
                </a:lnTo>
                <a:lnTo>
                  <a:pt x="692937" y="296710"/>
                </a:lnTo>
                <a:lnTo>
                  <a:pt x="674839" y="304723"/>
                </a:lnTo>
                <a:lnTo>
                  <a:pt x="678865" y="317614"/>
                </a:lnTo>
                <a:lnTo>
                  <a:pt x="722185" y="297294"/>
                </a:lnTo>
                <a:lnTo>
                  <a:pt x="754037" y="262102"/>
                </a:lnTo>
                <a:lnTo>
                  <a:pt x="773620" y="214998"/>
                </a:lnTo>
                <a:lnTo>
                  <a:pt x="778522" y="188074"/>
                </a:lnTo>
                <a:lnTo>
                  <a:pt x="780161" y="158889"/>
                </a:lnTo>
                <a:close/>
              </a:path>
              <a:path w="3983354" h="318135">
                <a:moveTo>
                  <a:pt x="3308883" y="12890"/>
                </a:moveTo>
                <a:lnTo>
                  <a:pt x="3304362" y="0"/>
                </a:lnTo>
                <a:lnTo>
                  <a:pt x="3281324" y="8318"/>
                </a:lnTo>
                <a:lnTo>
                  <a:pt x="3261131" y="20358"/>
                </a:lnTo>
                <a:lnTo>
                  <a:pt x="3229267" y="55664"/>
                </a:lnTo>
                <a:lnTo>
                  <a:pt x="3209607" y="102870"/>
                </a:lnTo>
                <a:lnTo>
                  <a:pt x="3203067" y="158889"/>
                </a:lnTo>
                <a:lnTo>
                  <a:pt x="3204692" y="188074"/>
                </a:lnTo>
                <a:lnTo>
                  <a:pt x="3217748" y="239687"/>
                </a:lnTo>
                <a:lnTo>
                  <a:pt x="3243669" y="281559"/>
                </a:lnTo>
                <a:lnTo>
                  <a:pt x="3281261" y="309308"/>
                </a:lnTo>
                <a:lnTo>
                  <a:pt x="3304362" y="317614"/>
                </a:lnTo>
                <a:lnTo>
                  <a:pt x="3308375" y="304723"/>
                </a:lnTo>
                <a:lnTo>
                  <a:pt x="3290278" y="296710"/>
                </a:lnTo>
                <a:lnTo>
                  <a:pt x="3274657" y="285559"/>
                </a:lnTo>
                <a:lnTo>
                  <a:pt x="3250869" y="253822"/>
                </a:lnTo>
                <a:lnTo>
                  <a:pt x="3236734" y="210667"/>
                </a:lnTo>
                <a:lnTo>
                  <a:pt x="3232035" y="157213"/>
                </a:lnTo>
                <a:lnTo>
                  <a:pt x="3233204" y="130124"/>
                </a:lnTo>
                <a:lnTo>
                  <a:pt x="3242627" y="83108"/>
                </a:lnTo>
                <a:lnTo>
                  <a:pt x="3261550" y="46024"/>
                </a:lnTo>
                <a:lnTo>
                  <a:pt x="3290557" y="20866"/>
                </a:lnTo>
                <a:lnTo>
                  <a:pt x="3308883" y="12890"/>
                </a:lnTo>
                <a:close/>
              </a:path>
              <a:path w="3983354" h="318135">
                <a:moveTo>
                  <a:pt x="3983228" y="158889"/>
                </a:moveTo>
                <a:lnTo>
                  <a:pt x="3976674" y="102870"/>
                </a:lnTo>
                <a:lnTo>
                  <a:pt x="3957015" y="55664"/>
                </a:lnTo>
                <a:lnTo>
                  <a:pt x="3925138" y="20358"/>
                </a:lnTo>
                <a:lnTo>
                  <a:pt x="3881932" y="0"/>
                </a:lnTo>
                <a:lnTo>
                  <a:pt x="3877411" y="12890"/>
                </a:lnTo>
                <a:lnTo>
                  <a:pt x="3895788" y="20866"/>
                </a:lnTo>
                <a:lnTo>
                  <a:pt x="3911600" y="31915"/>
                </a:lnTo>
                <a:lnTo>
                  <a:pt x="3935501" y="63195"/>
                </a:lnTo>
                <a:lnTo>
                  <a:pt x="3949560" y="105422"/>
                </a:lnTo>
                <a:lnTo>
                  <a:pt x="3954259" y="157213"/>
                </a:lnTo>
                <a:lnTo>
                  <a:pt x="3953078" y="185229"/>
                </a:lnTo>
                <a:lnTo>
                  <a:pt x="3943654" y="233540"/>
                </a:lnTo>
                <a:lnTo>
                  <a:pt x="3924757" y="271259"/>
                </a:lnTo>
                <a:lnTo>
                  <a:pt x="3895991" y="296710"/>
                </a:lnTo>
                <a:lnTo>
                  <a:pt x="3877907" y="304723"/>
                </a:lnTo>
                <a:lnTo>
                  <a:pt x="3881932" y="317614"/>
                </a:lnTo>
                <a:lnTo>
                  <a:pt x="3925252" y="297294"/>
                </a:lnTo>
                <a:lnTo>
                  <a:pt x="3957104" y="262102"/>
                </a:lnTo>
                <a:lnTo>
                  <a:pt x="3976687" y="214998"/>
                </a:lnTo>
                <a:lnTo>
                  <a:pt x="3981589" y="188074"/>
                </a:lnTo>
                <a:lnTo>
                  <a:pt x="3983228" y="15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5993" y="2023211"/>
            <a:ext cx="6518909" cy="1070610"/>
          </a:xfrm>
          <a:custGeom>
            <a:avLst/>
            <a:gdLst/>
            <a:ahLst/>
            <a:cxnLst/>
            <a:rect l="l" t="t" r="r" b="b"/>
            <a:pathLst>
              <a:path w="6518909" h="1070610">
                <a:moveTo>
                  <a:pt x="106895" y="765733"/>
                </a:moveTo>
                <a:lnTo>
                  <a:pt x="102374" y="752843"/>
                </a:lnTo>
                <a:lnTo>
                  <a:pt x="79349" y="761161"/>
                </a:lnTo>
                <a:lnTo>
                  <a:pt x="59156" y="773214"/>
                </a:lnTo>
                <a:lnTo>
                  <a:pt x="27292" y="808520"/>
                </a:lnTo>
                <a:lnTo>
                  <a:pt x="7632" y="855713"/>
                </a:lnTo>
                <a:lnTo>
                  <a:pt x="1079" y="911733"/>
                </a:lnTo>
                <a:lnTo>
                  <a:pt x="2705" y="940917"/>
                </a:lnTo>
                <a:lnTo>
                  <a:pt x="15773" y="992530"/>
                </a:lnTo>
                <a:lnTo>
                  <a:pt x="41694" y="1034415"/>
                </a:lnTo>
                <a:lnTo>
                  <a:pt x="79273" y="1062164"/>
                </a:lnTo>
                <a:lnTo>
                  <a:pt x="102374" y="1070457"/>
                </a:lnTo>
                <a:lnTo>
                  <a:pt x="106400" y="1057567"/>
                </a:lnTo>
                <a:lnTo>
                  <a:pt x="88290" y="1049553"/>
                </a:lnTo>
                <a:lnTo>
                  <a:pt x="72669" y="1038402"/>
                </a:lnTo>
                <a:lnTo>
                  <a:pt x="48882" y="1006665"/>
                </a:lnTo>
                <a:lnTo>
                  <a:pt x="34747" y="963523"/>
                </a:lnTo>
                <a:lnTo>
                  <a:pt x="30048" y="910056"/>
                </a:lnTo>
                <a:lnTo>
                  <a:pt x="31216" y="882967"/>
                </a:lnTo>
                <a:lnTo>
                  <a:pt x="40640" y="835964"/>
                </a:lnTo>
                <a:lnTo>
                  <a:pt x="59563" y="798880"/>
                </a:lnTo>
                <a:lnTo>
                  <a:pt x="88569" y="773722"/>
                </a:lnTo>
                <a:lnTo>
                  <a:pt x="106895" y="765733"/>
                </a:lnTo>
                <a:close/>
              </a:path>
              <a:path w="6518909" h="1070610">
                <a:moveTo>
                  <a:pt x="228600" y="323837"/>
                </a:moveTo>
                <a:lnTo>
                  <a:pt x="152400" y="323837"/>
                </a:lnTo>
                <a:lnTo>
                  <a:pt x="152400" y="0"/>
                </a:lnTo>
                <a:lnTo>
                  <a:pt x="76200" y="0"/>
                </a:lnTo>
                <a:lnTo>
                  <a:pt x="76200" y="323837"/>
                </a:lnTo>
                <a:lnTo>
                  <a:pt x="0" y="323837"/>
                </a:lnTo>
                <a:lnTo>
                  <a:pt x="114300" y="552437"/>
                </a:lnTo>
                <a:lnTo>
                  <a:pt x="209550" y="361937"/>
                </a:lnTo>
                <a:lnTo>
                  <a:pt x="228600" y="323837"/>
                </a:lnTo>
                <a:close/>
              </a:path>
              <a:path w="6518909" h="1070610">
                <a:moveTo>
                  <a:pt x="877824" y="911733"/>
                </a:moveTo>
                <a:lnTo>
                  <a:pt x="871270" y="855713"/>
                </a:lnTo>
                <a:lnTo>
                  <a:pt x="851623" y="808520"/>
                </a:lnTo>
                <a:lnTo>
                  <a:pt x="819734" y="773214"/>
                </a:lnTo>
                <a:lnTo>
                  <a:pt x="776528" y="752843"/>
                </a:lnTo>
                <a:lnTo>
                  <a:pt x="772007" y="765733"/>
                </a:lnTo>
                <a:lnTo>
                  <a:pt x="790384" y="773722"/>
                </a:lnTo>
                <a:lnTo>
                  <a:pt x="806196" y="784758"/>
                </a:lnTo>
                <a:lnTo>
                  <a:pt x="830110" y="816051"/>
                </a:lnTo>
                <a:lnTo>
                  <a:pt x="844169" y="858266"/>
                </a:lnTo>
                <a:lnTo>
                  <a:pt x="848855" y="910056"/>
                </a:lnTo>
                <a:lnTo>
                  <a:pt x="847674" y="938085"/>
                </a:lnTo>
                <a:lnTo>
                  <a:pt x="838250" y="986383"/>
                </a:lnTo>
                <a:lnTo>
                  <a:pt x="819353" y="1024102"/>
                </a:lnTo>
                <a:lnTo>
                  <a:pt x="790600" y="1049553"/>
                </a:lnTo>
                <a:lnTo>
                  <a:pt x="772515" y="1057567"/>
                </a:lnTo>
                <a:lnTo>
                  <a:pt x="776528" y="1070457"/>
                </a:lnTo>
                <a:lnTo>
                  <a:pt x="819848" y="1050150"/>
                </a:lnTo>
                <a:lnTo>
                  <a:pt x="851700" y="1014958"/>
                </a:lnTo>
                <a:lnTo>
                  <a:pt x="871296" y="967854"/>
                </a:lnTo>
                <a:lnTo>
                  <a:pt x="876185" y="940917"/>
                </a:lnTo>
                <a:lnTo>
                  <a:pt x="877824" y="911733"/>
                </a:lnTo>
                <a:close/>
              </a:path>
              <a:path w="6518909" h="1070610">
                <a:moveTo>
                  <a:pt x="3406546" y="765733"/>
                </a:moveTo>
                <a:lnTo>
                  <a:pt x="3402025" y="752843"/>
                </a:lnTo>
                <a:lnTo>
                  <a:pt x="3379000" y="761161"/>
                </a:lnTo>
                <a:lnTo>
                  <a:pt x="3358807" y="773214"/>
                </a:lnTo>
                <a:lnTo>
                  <a:pt x="3326930" y="808520"/>
                </a:lnTo>
                <a:lnTo>
                  <a:pt x="3307270" y="855713"/>
                </a:lnTo>
                <a:lnTo>
                  <a:pt x="3300730" y="911733"/>
                </a:lnTo>
                <a:lnTo>
                  <a:pt x="3302355" y="940917"/>
                </a:lnTo>
                <a:lnTo>
                  <a:pt x="3315424" y="992530"/>
                </a:lnTo>
                <a:lnTo>
                  <a:pt x="3341344" y="1034415"/>
                </a:lnTo>
                <a:lnTo>
                  <a:pt x="3378924" y="1062164"/>
                </a:lnTo>
                <a:lnTo>
                  <a:pt x="3402025" y="1070457"/>
                </a:lnTo>
                <a:lnTo>
                  <a:pt x="3406051" y="1057567"/>
                </a:lnTo>
                <a:lnTo>
                  <a:pt x="3387941" y="1049553"/>
                </a:lnTo>
                <a:lnTo>
                  <a:pt x="3372320" y="1038402"/>
                </a:lnTo>
                <a:lnTo>
                  <a:pt x="3348532" y="1006665"/>
                </a:lnTo>
                <a:lnTo>
                  <a:pt x="3334397" y="963523"/>
                </a:lnTo>
                <a:lnTo>
                  <a:pt x="3329698" y="910056"/>
                </a:lnTo>
                <a:lnTo>
                  <a:pt x="3330867" y="882967"/>
                </a:lnTo>
                <a:lnTo>
                  <a:pt x="3340290" y="835964"/>
                </a:lnTo>
                <a:lnTo>
                  <a:pt x="3359213" y="798880"/>
                </a:lnTo>
                <a:lnTo>
                  <a:pt x="3388220" y="773722"/>
                </a:lnTo>
                <a:lnTo>
                  <a:pt x="3406546" y="765733"/>
                </a:lnTo>
                <a:close/>
              </a:path>
              <a:path w="6518909" h="1070610">
                <a:moveTo>
                  <a:pt x="4177474" y="911733"/>
                </a:moveTo>
                <a:lnTo>
                  <a:pt x="4170921" y="855713"/>
                </a:lnTo>
                <a:lnTo>
                  <a:pt x="4151274" y="808520"/>
                </a:lnTo>
                <a:lnTo>
                  <a:pt x="4119384" y="773214"/>
                </a:lnTo>
                <a:lnTo>
                  <a:pt x="4076179" y="752843"/>
                </a:lnTo>
                <a:lnTo>
                  <a:pt x="4071658" y="765733"/>
                </a:lnTo>
                <a:lnTo>
                  <a:pt x="4090035" y="773722"/>
                </a:lnTo>
                <a:lnTo>
                  <a:pt x="4105846" y="784758"/>
                </a:lnTo>
                <a:lnTo>
                  <a:pt x="4129760" y="816051"/>
                </a:lnTo>
                <a:lnTo>
                  <a:pt x="4143819" y="858266"/>
                </a:lnTo>
                <a:lnTo>
                  <a:pt x="4148505" y="910056"/>
                </a:lnTo>
                <a:lnTo>
                  <a:pt x="4147324" y="938085"/>
                </a:lnTo>
                <a:lnTo>
                  <a:pt x="4137901" y="986383"/>
                </a:lnTo>
                <a:lnTo>
                  <a:pt x="4119003" y="1024102"/>
                </a:lnTo>
                <a:lnTo>
                  <a:pt x="4090251" y="1049553"/>
                </a:lnTo>
                <a:lnTo>
                  <a:pt x="4072166" y="1057567"/>
                </a:lnTo>
                <a:lnTo>
                  <a:pt x="4076179" y="1070457"/>
                </a:lnTo>
                <a:lnTo>
                  <a:pt x="4119499" y="1050150"/>
                </a:lnTo>
                <a:lnTo>
                  <a:pt x="4151350" y="1014958"/>
                </a:lnTo>
                <a:lnTo>
                  <a:pt x="4170946" y="967854"/>
                </a:lnTo>
                <a:lnTo>
                  <a:pt x="4175836" y="940917"/>
                </a:lnTo>
                <a:lnTo>
                  <a:pt x="4177474" y="911733"/>
                </a:lnTo>
                <a:close/>
              </a:path>
              <a:path w="6518909" h="1070610">
                <a:moveTo>
                  <a:pt x="5425211" y="765733"/>
                </a:moveTo>
                <a:lnTo>
                  <a:pt x="5420690" y="752843"/>
                </a:lnTo>
                <a:lnTo>
                  <a:pt x="5397665" y="761161"/>
                </a:lnTo>
                <a:lnTo>
                  <a:pt x="5377472" y="773214"/>
                </a:lnTo>
                <a:lnTo>
                  <a:pt x="5345595" y="808520"/>
                </a:lnTo>
                <a:lnTo>
                  <a:pt x="5325935" y="855713"/>
                </a:lnTo>
                <a:lnTo>
                  <a:pt x="5319395" y="911733"/>
                </a:lnTo>
                <a:lnTo>
                  <a:pt x="5321020" y="940917"/>
                </a:lnTo>
                <a:lnTo>
                  <a:pt x="5334089" y="992530"/>
                </a:lnTo>
                <a:lnTo>
                  <a:pt x="5360009" y="1034415"/>
                </a:lnTo>
                <a:lnTo>
                  <a:pt x="5397589" y="1062164"/>
                </a:lnTo>
                <a:lnTo>
                  <a:pt x="5420690" y="1070457"/>
                </a:lnTo>
                <a:lnTo>
                  <a:pt x="5424716" y="1057567"/>
                </a:lnTo>
                <a:lnTo>
                  <a:pt x="5406606" y="1049553"/>
                </a:lnTo>
                <a:lnTo>
                  <a:pt x="5390985" y="1038402"/>
                </a:lnTo>
                <a:lnTo>
                  <a:pt x="5367198" y="1006665"/>
                </a:lnTo>
                <a:lnTo>
                  <a:pt x="5353062" y="963523"/>
                </a:lnTo>
                <a:lnTo>
                  <a:pt x="5348363" y="910056"/>
                </a:lnTo>
                <a:lnTo>
                  <a:pt x="5349532" y="882967"/>
                </a:lnTo>
                <a:lnTo>
                  <a:pt x="5358955" y="835964"/>
                </a:lnTo>
                <a:lnTo>
                  <a:pt x="5377878" y="798880"/>
                </a:lnTo>
                <a:lnTo>
                  <a:pt x="5406885" y="773722"/>
                </a:lnTo>
                <a:lnTo>
                  <a:pt x="5425211" y="765733"/>
                </a:lnTo>
                <a:close/>
              </a:path>
              <a:path w="6518909" h="1070610">
                <a:moveTo>
                  <a:pt x="6518402" y="911733"/>
                </a:moveTo>
                <a:lnTo>
                  <a:pt x="6511849" y="855713"/>
                </a:lnTo>
                <a:lnTo>
                  <a:pt x="6492202" y="808520"/>
                </a:lnTo>
                <a:lnTo>
                  <a:pt x="6460325" y="773214"/>
                </a:lnTo>
                <a:lnTo>
                  <a:pt x="6417107" y="752843"/>
                </a:lnTo>
                <a:lnTo>
                  <a:pt x="6412585" y="765733"/>
                </a:lnTo>
                <a:lnTo>
                  <a:pt x="6430962" y="773722"/>
                </a:lnTo>
                <a:lnTo>
                  <a:pt x="6446774" y="784758"/>
                </a:lnTo>
                <a:lnTo>
                  <a:pt x="6470688" y="816051"/>
                </a:lnTo>
                <a:lnTo>
                  <a:pt x="6484747" y="858266"/>
                </a:lnTo>
                <a:lnTo>
                  <a:pt x="6489433" y="910056"/>
                </a:lnTo>
                <a:lnTo>
                  <a:pt x="6488252" y="938085"/>
                </a:lnTo>
                <a:lnTo>
                  <a:pt x="6478829" y="986383"/>
                </a:lnTo>
                <a:lnTo>
                  <a:pt x="6459944" y="1024102"/>
                </a:lnTo>
                <a:lnTo>
                  <a:pt x="6431178" y="1049553"/>
                </a:lnTo>
                <a:lnTo>
                  <a:pt x="6413093" y="1057567"/>
                </a:lnTo>
                <a:lnTo>
                  <a:pt x="6417107" y="1070457"/>
                </a:lnTo>
                <a:lnTo>
                  <a:pt x="6460426" y="1050150"/>
                </a:lnTo>
                <a:lnTo>
                  <a:pt x="6492278" y="1014958"/>
                </a:lnTo>
                <a:lnTo>
                  <a:pt x="6511874" y="967854"/>
                </a:lnTo>
                <a:lnTo>
                  <a:pt x="6516764" y="940917"/>
                </a:lnTo>
                <a:lnTo>
                  <a:pt x="6518402" y="911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1568" y="1329944"/>
            <a:ext cx="10838815" cy="480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8090">
              <a:lnSpc>
                <a:spcPts val="2785"/>
              </a:lnSpc>
              <a:spcBef>
                <a:spcPts val="100"/>
              </a:spcBef>
              <a:tabLst>
                <a:tab pos="2572385" algn="l"/>
                <a:tab pos="3401695" algn="l"/>
                <a:tab pos="5775325" algn="l"/>
                <a:tab pos="6567805" algn="l"/>
              </a:tabLst>
            </a:pPr>
            <a:r>
              <a:rPr sz="2700" spc="-25" dirty="0">
                <a:latin typeface="Cambria Math"/>
                <a:cs typeface="Cambria Math"/>
              </a:rPr>
              <a:t>m</a:t>
            </a:r>
            <a:r>
              <a:rPr sz="2700" spc="-20" dirty="0">
                <a:latin typeface="Cambria Math"/>
                <a:cs typeface="Cambria Math"/>
              </a:rPr>
              <a:t>a</a:t>
            </a:r>
            <a:r>
              <a:rPr sz="2700" dirty="0">
                <a:latin typeface="Cambria Math"/>
                <a:cs typeface="Cambria Math"/>
              </a:rPr>
              <a:t>x</a:t>
            </a:r>
            <a:r>
              <a:rPr sz="2700" spc="-170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𝐴</a:t>
            </a:r>
            <a:r>
              <a:rPr sz="2700" spc="-20" dirty="0">
                <a:latin typeface="Cambria Math"/>
                <a:cs typeface="Cambria Math"/>
              </a:rPr>
              <a:t>𝑐</a:t>
            </a:r>
            <a:r>
              <a:rPr sz="2700" dirty="0">
                <a:latin typeface="Cambria Math"/>
                <a:cs typeface="Cambria Math"/>
              </a:rPr>
              <a:t>𝑐	</a:t>
            </a:r>
            <a:r>
              <a:rPr sz="2700" spc="730" dirty="0">
                <a:latin typeface="Cambria Math"/>
                <a:cs typeface="Cambria Math"/>
              </a:rPr>
              <a:t>𝑛</a:t>
            </a:r>
            <a:r>
              <a:rPr sz="2700" spc="-5" dirty="0">
                <a:latin typeface="Cambria Math"/>
                <a:cs typeface="Cambria Math"/>
              </a:rPr>
              <a:t>𝑒</a:t>
            </a:r>
            <a:r>
              <a:rPr sz="2700" dirty="0">
                <a:latin typeface="Cambria Math"/>
                <a:cs typeface="Cambria Math"/>
              </a:rPr>
              <a:t>𝑡	</a:t>
            </a:r>
            <a:r>
              <a:rPr sz="2700" spc="-10" dirty="0">
                <a:latin typeface="Cambria Math"/>
                <a:cs typeface="Cambria Math"/>
              </a:rPr>
              <a:t>𝑠</a:t>
            </a:r>
            <a:r>
              <a:rPr sz="2700" spc="-25" dirty="0">
                <a:latin typeface="Cambria Math"/>
                <a:cs typeface="Cambria Math"/>
              </a:rPr>
              <a:t>𝑢</a:t>
            </a:r>
            <a:r>
              <a:rPr sz="2700" spc="-20" dirty="0">
                <a:latin typeface="Cambria Math"/>
                <a:cs typeface="Cambria Math"/>
              </a:rPr>
              <a:t>𝑏</a:t>
            </a:r>
            <a:r>
              <a:rPr sz="2700" spc="-365" dirty="0">
                <a:latin typeface="Cambria Math"/>
                <a:cs typeface="Cambria Math"/>
              </a:rPr>
              <a:t>/</a:t>
            </a:r>
            <a:r>
              <a:rPr sz="2700" spc="-20" dirty="0">
                <a:latin typeface="Cambria Math"/>
                <a:cs typeface="Cambria Math"/>
              </a:rPr>
              <a:t>𝑒𝑐</a:t>
            </a:r>
            <a:r>
              <a:rPr sz="2700" dirty="0">
                <a:latin typeface="Cambria Math"/>
                <a:cs typeface="Cambria Math"/>
              </a:rPr>
              <a:t>𝑡</a:t>
            </a:r>
            <a:r>
              <a:rPr sz="2700" spc="45" dirty="0">
                <a:latin typeface="Cambria Math"/>
                <a:cs typeface="Cambria Math"/>
              </a:rPr>
              <a:t> </a:t>
            </a:r>
            <a:r>
              <a:rPr sz="2700" spc="-2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𝑜</a:t>
            </a:r>
            <a:r>
              <a:rPr sz="2700" spc="35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𝑅</a:t>
            </a:r>
            <a:r>
              <a:rPr sz="2700" spc="-20" dirty="0">
                <a:latin typeface="Cambria Math"/>
                <a:cs typeface="Cambria Math"/>
              </a:rPr>
              <a:t>𝑒</a:t>
            </a:r>
            <a:r>
              <a:rPr sz="2700" spc="-315" dirty="0">
                <a:latin typeface="Cambria Math"/>
                <a:cs typeface="Cambria Math"/>
              </a:rPr>
              <a:t>𝑠</a:t>
            </a:r>
            <a:r>
              <a:rPr sz="3000" spc="-254" baseline="-15277" dirty="0">
                <a:latin typeface="Cambria Math"/>
                <a:cs typeface="Cambria Math"/>
              </a:rPr>
              <a:t>2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730" dirty="0">
                <a:latin typeface="Cambria Math"/>
                <a:cs typeface="Cambria Math"/>
              </a:rPr>
              <a:t>𝑛</a:t>
            </a:r>
            <a:r>
              <a:rPr sz="2700" spc="-5" dirty="0">
                <a:latin typeface="Cambria Math"/>
                <a:cs typeface="Cambria Math"/>
              </a:rPr>
              <a:t>𝑒</a:t>
            </a:r>
            <a:r>
              <a:rPr sz="2700" dirty="0">
                <a:latin typeface="Cambria Math"/>
                <a:cs typeface="Cambria Math"/>
              </a:rPr>
              <a:t>𝑡	≤</a:t>
            </a:r>
            <a:r>
              <a:rPr sz="2700" spc="120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𝐵𝑢</a:t>
            </a:r>
            <a:r>
              <a:rPr sz="2700" spc="-254" dirty="0">
                <a:latin typeface="Cambria Math"/>
                <a:cs typeface="Cambria Math"/>
              </a:rPr>
              <a:t>𝑑</a:t>
            </a:r>
            <a:r>
              <a:rPr sz="3000" spc="-30" baseline="-15277" dirty="0">
                <a:latin typeface="Cambria Math"/>
                <a:cs typeface="Cambria Math"/>
              </a:rPr>
              <a:t>2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spc="-355" dirty="0">
                <a:latin typeface="Cambria Math"/>
                <a:cs typeface="Cambria Math"/>
              </a:rPr>
              <a:t>/</a:t>
            </a:r>
            <a:r>
              <a:rPr sz="2700" spc="18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14" dirty="0">
                <a:latin typeface="Cambria Math"/>
                <a:cs typeface="Cambria Math"/>
              </a:rPr>
              <a:t> </a:t>
            </a:r>
            <a:r>
              <a:rPr sz="2700" spc="-20" dirty="0">
                <a:latin typeface="Cambria Math"/>
                <a:cs typeface="Cambria Math"/>
              </a:rPr>
              <a:t>1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⋯</a:t>
            </a:r>
            <a:r>
              <a:rPr sz="2700" spc="-18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𝑚</a:t>
            </a:r>
            <a:endParaRPr sz="2700">
              <a:latin typeface="Cambria Math"/>
              <a:cs typeface="Cambria Math"/>
            </a:endParaRPr>
          </a:p>
          <a:p>
            <a:pPr marL="1315085">
              <a:lnSpc>
                <a:spcPts val="1945"/>
              </a:lnSpc>
            </a:pPr>
            <a:r>
              <a:rPr sz="2000" spc="170" dirty="0">
                <a:latin typeface="Cambria Math"/>
                <a:cs typeface="Cambria Math"/>
              </a:rPr>
              <a:t>𝑛𝑒𝑡</a:t>
            </a:r>
            <a:endParaRPr sz="2000">
              <a:latin typeface="Cambria Math"/>
              <a:cs typeface="Cambria Math"/>
            </a:endParaRPr>
          </a:p>
          <a:p>
            <a:pPr marL="1668780">
              <a:lnSpc>
                <a:spcPct val="100000"/>
              </a:lnSpc>
              <a:spcBef>
                <a:spcPts val="990"/>
              </a:spcBef>
            </a:pPr>
            <a:r>
              <a:rPr sz="2400" spc="-5" dirty="0">
                <a:latin typeface="Verdana"/>
                <a:cs typeface="Verdana"/>
              </a:rPr>
              <a:t>Break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5" dirty="0">
                <a:latin typeface="Verdana"/>
                <a:cs typeface="Verdana"/>
              </a:rPr>
              <a:t> set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simpler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problems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solve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iteratively</a:t>
            </a:r>
            <a:endParaRPr sz="2400">
              <a:latin typeface="Verdana"/>
              <a:cs typeface="Verdana"/>
            </a:endParaRPr>
          </a:p>
          <a:p>
            <a:pPr marL="101600">
              <a:lnSpc>
                <a:spcPts val="2785"/>
              </a:lnSpc>
              <a:spcBef>
                <a:spcPts val="2005"/>
              </a:spcBef>
              <a:tabLst>
                <a:tab pos="1445895" algn="l"/>
                <a:tab pos="2371090" algn="l"/>
                <a:tab pos="4745355" algn="l"/>
                <a:tab pos="5633720" algn="l"/>
                <a:tab pos="6764020" algn="l"/>
                <a:tab pos="7955915" algn="l"/>
              </a:tabLst>
            </a:pPr>
            <a:r>
              <a:rPr sz="2700" spc="-25" dirty="0">
                <a:latin typeface="Cambria Math"/>
                <a:cs typeface="Cambria Math"/>
              </a:rPr>
              <a:t>m</a:t>
            </a:r>
            <a:r>
              <a:rPr sz="2700" spc="-20" dirty="0">
                <a:latin typeface="Cambria Math"/>
                <a:cs typeface="Cambria Math"/>
              </a:rPr>
              <a:t>a</a:t>
            </a:r>
            <a:r>
              <a:rPr sz="2700" dirty="0">
                <a:latin typeface="Cambria Math"/>
                <a:cs typeface="Cambria Math"/>
              </a:rPr>
              <a:t>x</a:t>
            </a:r>
            <a:r>
              <a:rPr sz="2700" spc="-170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𝐴</a:t>
            </a:r>
            <a:r>
              <a:rPr sz="2700" spc="-20" dirty="0">
                <a:latin typeface="Cambria Math"/>
                <a:cs typeface="Cambria Math"/>
              </a:rPr>
              <a:t>𝑐</a:t>
            </a:r>
            <a:r>
              <a:rPr sz="2700" dirty="0">
                <a:latin typeface="Cambria Math"/>
                <a:cs typeface="Cambria Math"/>
              </a:rPr>
              <a:t>𝑐	</a:t>
            </a:r>
            <a:r>
              <a:rPr sz="2700" spc="730" dirty="0">
                <a:latin typeface="Cambria Math"/>
                <a:cs typeface="Cambria Math"/>
              </a:rPr>
              <a:t>𝑛</a:t>
            </a:r>
            <a:r>
              <a:rPr sz="2700" spc="-5" dirty="0">
                <a:latin typeface="Cambria Math"/>
                <a:cs typeface="Cambria Math"/>
              </a:rPr>
              <a:t>𝑒</a:t>
            </a:r>
            <a:r>
              <a:rPr sz="2700" spc="-55" dirty="0">
                <a:latin typeface="Cambria Math"/>
                <a:cs typeface="Cambria Math"/>
              </a:rPr>
              <a:t>𝑡</a:t>
            </a:r>
            <a:r>
              <a:rPr sz="3000" spc="-1200" baseline="-15277" dirty="0">
                <a:latin typeface="Cambria Math"/>
                <a:cs typeface="Cambria Math"/>
              </a:rPr>
              <a:t>&lt;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-10" dirty="0">
                <a:latin typeface="Cambria Math"/>
                <a:cs typeface="Cambria Math"/>
              </a:rPr>
              <a:t>𝑠</a:t>
            </a:r>
            <a:r>
              <a:rPr sz="2700" spc="-25" dirty="0">
                <a:latin typeface="Cambria Math"/>
                <a:cs typeface="Cambria Math"/>
              </a:rPr>
              <a:t>𝑢</a:t>
            </a:r>
            <a:r>
              <a:rPr sz="2700" spc="-20" dirty="0">
                <a:latin typeface="Cambria Math"/>
                <a:cs typeface="Cambria Math"/>
              </a:rPr>
              <a:t>𝑏</a:t>
            </a:r>
            <a:r>
              <a:rPr sz="2700" spc="-365" dirty="0">
                <a:latin typeface="Cambria Math"/>
                <a:cs typeface="Cambria Math"/>
              </a:rPr>
              <a:t>/</a:t>
            </a:r>
            <a:r>
              <a:rPr sz="2700" spc="-20" dirty="0">
                <a:latin typeface="Cambria Math"/>
                <a:cs typeface="Cambria Math"/>
              </a:rPr>
              <a:t>𝑒𝑐</a:t>
            </a:r>
            <a:r>
              <a:rPr sz="2700" dirty="0">
                <a:latin typeface="Cambria Math"/>
                <a:cs typeface="Cambria Math"/>
              </a:rPr>
              <a:t>𝑡</a:t>
            </a:r>
            <a:r>
              <a:rPr sz="2700" spc="45" dirty="0">
                <a:latin typeface="Cambria Math"/>
                <a:cs typeface="Cambria Math"/>
              </a:rPr>
              <a:t> </a:t>
            </a:r>
            <a:r>
              <a:rPr sz="2700" spc="-2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𝑜</a:t>
            </a:r>
            <a:r>
              <a:rPr sz="2700" spc="35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𝑅</a:t>
            </a:r>
            <a:r>
              <a:rPr sz="2700" spc="-20" dirty="0">
                <a:latin typeface="Cambria Math"/>
                <a:cs typeface="Cambria Math"/>
              </a:rPr>
              <a:t>𝑒</a:t>
            </a:r>
            <a:r>
              <a:rPr sz="2700" spc="-315" dirty="0">
                <a:latin typeface="Cambria Math"/>
                <a:cs typeface="Cambria Math"/>
              </a:rPr>
              <a:t>𝑠</a:t>
            </a:r>
            <a:r>
              <a:rPr sz="3000" spc="-254" baseline="-15277" dirty="0">
                <a:latin typeface="Cambria Math"/>
                <a:cs typeface="Cambria Math"/>
              </a:rPr>
              <a:t>2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730" dirty="0">
                <a:latin typeface="Cambria Math"/>
                <a:cs typeface="Cambria Math"/>
              </a:rPr>
              <a:t>𝑛</a:t>
            </a:r>
            <a:r>
              <a:rPr sz="2700" spc="-5" dirty="0">
                <a:latin typeface="Cambria Math"/>
                <a:cs typeface="Cambria Math"/>
              </a:rPr>
              <a:t>𝑒</a:t>
            </a:r>
            <a:r>
              <a:rPr sz="2700" spc="-55" dirty="0">
                <a:latin typeface="Cambria Math"/>
                <a:cs typeface="Cambria Math"/>
              </a:rPr>
              <a:t>𝑡</a:t>
            </a:r>
            <a:r>
              <a:rPr sz="3000" spc="-1200" baseline="-15277" dirty="0">
                <a:latin typeface="Cambria Math"/>
                <a:cs typeface="Cambria Math"/>
              </a:rPr>
              <a:t>&lt;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dirty="0">
                <a:latin typeface="Cambria Math"/>
                <a:cs typeface="Cambria Math"/>
              </a:rPr>
              <a:t>≤</a:t>
            </a:r>
            <a:r>
              <a:rPr sz="2700" spc="120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𝑅</a:t>
            </a:r>
            <a:r>
              <a:rPr sz="2700" spc="-20" dirty="0">
                <a:latin typeface="Cambria Math"/>
                <a:cs typeface="Cambria Math"/>
              </a:rPr>
              <a:t>𝑒</a:t>
            </a:r>
            <a:r>
              <a:rPr sz="2700" spc="-315" dirty="0">
                <a:latin typeface="Cambria Math"/>
                <a:cs typeface="Cambria Math"/>
              </a:rPr>
              <a:t>𝑠</a:t>
            </a:r>
            <a:r>
              <a:rPr sz="3000" spc="-254" baseline="-15277" dirty="0">
                <a:latin typeface="Cambria Math"/>
                <a:cs typeface="Cambria Math"/>
              </a:rPr>
              <a:t>2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730" dirty="0">
                <a:latin typeface="Cambria Math"/>
                <a:cs typeface="Cambria Math"/>
              </a:rPr>
              <a:t>𝑛</a:t>
            </a:r>
            <a:r>
              <a:rPr sz="2700" spc="-5" dirty="0">
                <a:latin typeface="Cambria Math"/>
                <a:cs typeface="Cambria Math"/>
              </a:rPr>
              <a:t>𝑒</a:t>
            </a:r>
            <a:r>
              <a:rPr sz="2700" spc="-55" dirty="0">
                <a:latin typeface="Cambria Math"/>
                <a:cs typeface="Cambria Math"/>
              </a:rPr>
              <a:t>𝑡</a:t>
            </a:r>
            <a:r>
              <a:rPr sz="3000" spc="-1125" baseline="-15277" dirty="0">
                <a:latin typeface="Cambria Math"/>
                <a:cs typeface="Cambria Math"/>
              </a:rPr>
              <a:t>&lt;</a:t>
            </a:r>
            <a:r>
              <a:rPr sz="3000" spc="-127" baseline="-15277" dirty="0">
                <a:latin typeface="Cambria Math"/>
                <a:cs typeface="Cambria Math"/>
              </a:rPr>
              <a:t>=</a:t>
            </a:r>
            <a:r>
              <a:rPr sz="3000" spc="-517" baseline="-15277" dirty="0">
                <a:latin typeface="Cambria Math"/>
                <a:cs typeface="Cambria Math"/>
              </a:rPr>
              <a:t>&gt;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dirty="0">
                <a:latin typeface="Cambria Math"/>
                <a:cs typeface="Cambria Math"/>
              </a:rPr>
              <a:t>−</a:t>
            </a:r>
            <a:r>
              <a:rPr sz="2700" spc="-35" dirty="0">
                <a:latin typeface="Cambria Math"/>
                <a:cs typeface="Cambria Math"/>
              </a:rPr>
              <a:t> </a:t>
            </a:r>
            <a:r>
              <a:rPr sz="2700" spc="-25" dirty="0">
                <a:latin typeface="Cambria Math"/>
                <a:cs typeface="Cambria Math"/>
              </a:rPr>
              <a:t>∆</a:t>
            </a:r>
            <a:r>
              <a:rPr sz="2700" spc="-70" dirty="0">
                <a:latin typeface="Cambria Math"/>
                <a:cs typeface="Cambria Math"/>
              </a:rPr>
              <a:t>𝑅</a:t>
            </a:r>
            <a:r>
              <a:rPr sz="3000" spc="-1125" baseline="-15277" dirty="0">
                <a:latin typeface="Cambria Math"/>
                <a:cs typeface="Cambria Math"/>
              </a:rPr>
              <a:t>&lt;</a:t>
            </a:r>
            <a:r>
              <a:rPr sz="3000" spc="-22" baseline="-15277" dirty="0">
                <a:latin typeface="Cambria Math"/>
                <a:cs typeface="Cambria Math"/>
              </a:rPr>
              <a:t>,</a:t>
            </a:r>
            <a:r>
              <a:rPr sz="3000" spc="-30" baseline="-15277" dirty="0">
                <a:latin typeface="Cambria Math"/>
                <a:cs typeface="Cambria Math"/>
              </a:rPr>
              <a:t>2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spc="-355" dirty="0">
                <a:latin typeface="Cambria Math"/>
                <a:cs typeface="Cambria Math"/>
              </a:rPr>
              <a:t>/</a:t>
            </a:r>
            <a:r>
              <a:rPr sz="2700" spc="18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=</a:t>
            </a:r>
            <a:r>
              <a:rPr sz="2700" spc="114" dirty="0">
                <a:latin typeface="Cambria Math"/>
                <a:cs typeface="Cambria Math"/>
              </a:rPr>
              <a:t> </a:t>
            </a:r>
            <a:r>
              <a:rPr sz="2700" spc="-20" dirty="0">
                <a:latin typeface="Cambria Math"/>
                <a:cs typeface="Cambria Math"/>
              </a:rPr>
              <a:t>1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⋯</a:t>
            </a:r>
            <a:r>
              <a:rPr sz="2700" spc="-18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𝑚</a:t>
            </a:r>
            <a:endParaRPr sz="2700">
              <a:latin typeface="Cambria Math"/>
              <a:cs typeface="Cambria Math"/>
            </a:endParaRPr>
          </a:p>
          <a:p>
            <a:pPr marL="148590">
              <a:lnSpc>
                <a:spcPts val="1945"/>
              </a:lnSpc>
            </a:pPr>
            <a:r>
              <a:rPr sz="2000" spc="165" dirty="0">
                <a:latin typeface="Cambria Math"/>
                <a:cs typeface="Cambria Math"/>
              </a:rPr>
              <a:t>𝑛𝑒𝑡</a:t>
            </a:r>
            <a:r>
              <a:rPr sz="2400" spc="247" baseline="-13888" dirty="0">
                <a:latin typeface="Cambria Math"/>
                <a:cs typeface="Cambria Math"/>
              </a:rPr>
              <a:t>;</a:t>
            </a:r>
            <a:endParaRPr sz="2400" baseline="-13888">
              <a:latin typeface="Cambria Math"/>
              <a:cs typeface="Cambria Math"/>
            </a:endParaRPr>
          </a:p>
          <a:p>
            <a:pPr marL="348615" algn="ctr">
              <a:lnSpc>
                <a:spcPct val="100000"/>
              </a:lnSpc>
              <a:spcBef>
                <a:spcPts val="860"/>
              </a:spcBef>
            </a:pPr>
            <a:r>
              <a:rPr sz="2100" spc="10" dirty="0">
                <a:latin typeface="Verdana"/>
                <a:cs typeface="Verdana"/>
              </a:rPr>
              <a:t>*</a:t>
            </a:r>
            <a:r>
              <a:rPr sz="2100" i="1" spc="10" dirty="0">
                <a:latin typeface="Verdana"/>
                <a:cs typeface="Verdana"/>
              </a:rPr>
              <a:t>Acc</a:t>
            </a:r>
            <a:r>
              <a:rPr sz="2100" spc="10" dirty="0">
                <a:latin typeface="Verdana"/>
                <a:cs typeface="Verdana"/>
              </a:rPr>
              <a:t>:</a:t>
            </a:r>
            <a:r>
              <a:rPr sz="2100" spc="2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accuracy</a:t>
            </a:r>
            <a:r>
              <a:rPr sz="2100" spc="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function,</a:t>
            </a:r>
            <a:r>
              <a:rPr sz="2100" spc="20" dirty="0">
                <a:latin typeface="Verdana"/>
                <a:cs typeface="Verdana"/>
              </a:rPr>
              <a:t> </a:t>
            </a:r>
            <a:r>
              <a:rPr sz="2100" i="1" spc="15" dirty="0">
                <a:latin typeface="Verdana"/>
                <a:cs typeface="Verdana"/>
              </a:rPr>
              <a:t>Res</a:t>
            </a:r>
            <a:r>
              <a:rPr sz="2100" spc="15" dirty="0">
                <a:latin typeface="Verdana"/>
                <a:cs typeface="Verdana"/>
              </a:rPr>
              <a:t>:</a:t>
            </a:r>
            <a:r>
              <a:rPr sz="2100" spc="2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resource</a:t>
            </a:r>
            <a:r>
              <a:rPr sz="2100" spc="4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evaluation</a:t>
            </a:r>
            <a:r>
              <a:rPr sz="2100" spc="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function,</a:t>
            </a:r>
            <a:endParaRPr sz="2100">
              <a:latin typeface="Verdana"/>
              <a:cs typeface="Verdana"/>
            </a:endParaRPr>
          </a:p>
          <a:p>
            <a:pPr marL="347345" algn="ctr">
              <a:lnSpc>
                <a:spcPct val="100000"/>
              </a:lnSpc>
              <a:spcBef>
                <a:spcPts val="95"/>
              </a:spcBef>
            </a:pPr>
            <a:r>
              <a:rPr sz="2100" b="1" i="1" spc="10" dirty="0">
                <a:latin typeface="Verdana"/>
                <a:cs typeface="Verdana"/>
              </a:rPr>
              <a:t>ΔR</a:t>
            </a:r>
            <a:r>
              <a:rPr sz="2100" b="1" spc="10" dirty="0">
                <a:latin typeface="Verdana"/>
                <a:cs typeface="Verdana"/>
              </a:rPr>
              <a:t>:</a:t>
            </a:r>
            <a:r>
              <a:rPr sz="2100" b="1" spc="20" dirty="0">
                <a:latin typeface="Verdana"/>
                <a:cs typeface="Verdana"/>
              </a:rPr>
              <a:t> </a:t>
            </a:r>
            <a:r>
              <a:rPr sz="2100" b="1" spc="15" dirty="0">
                <a:latin typeface="Verdana"/>
                <a:cs typeface="Verdana"/>
              </a:rPr>
              <a:t>resource</a:t>
            </a:r>
            <a:r>
              <a:rPr sz="2100" b="1" spc="20" dirty="0">
                <a:latin typeface="Verdana"/>
                <a:cs typeface="Verdana"/>
              </a:rPr>
              <a:t> </a:t>
            </a:r>
            <a:r>
              <a:rPr sz="2100" b="1" spc="15" dirty="0">
                <a:latin typeface="Verdana"/>
                <a:cs typeface="Verdana"/>
              </a:rPr>
              <a:t>reduction</a:t>
            </a:r>
            <a:r>
              <a:rPr sz="2100" spc="15" dirty="0">
                <a:latin typeface="Verdana"/>
                <a:cs typeface="Verdana"/>
              </a:rPr>
              <a:t>, </a:t>
            </a:r>
            <a:r>
              <a:rPr sz="2100" i="1" spc="10" dirty="0">
                <a:latin typeface="Verdana"/>
                <a:cs typeface="Verdana"/>
              </a:rPr>
              <a:t>Bud</a:t>
            </a:r>
            <a:r>
              <a:rPr sz="2100" spc="10" dirty="0">
                <a:latin typeface="Verdana"/>
                <a:cs typeface="Verdana"/>
              </a:rPr>
              <a:t>:</a:t>
            </a:r>
            <a:r>
              <a:rPr sz="2100" spc="1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given</a:t>
            </a:r>
            <a:r>
              <a:rPr sz="2100" spc="2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budget</a:t>
            </a:r>
            <a:endParaRPr sz="2100">
              <a:latin typeface="Verdana"/>
              <a:cs typeface="Verdana"/>
            </a:endParaRPr>
          </a:p>
          <a:p>
            <a:pPr marL="560070" indent="-38163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560070" algn="l"/>
                <a:tab pos="560705" algn="l"/>
              </a:tabLst>
            </a:pPr>
            <a:r>
              <a:rPr sz="1800" b="1" spc="-5" dirty="0">
                <a:latin typeface="Verdana"/>
                <a:cs typeface="Verdana"/>
              </a:rPr>
              <a:t>Advantages</a:t>
            </a:r>
            <a:endParaRPr sz="1800">
              <a:latin typeface="Verdana"/>
              <a:cs typeface="Verdana"/>
            </a:endParaRPr>
          </a:p>
          <a:p>
            <a:pPr marL="1169670" lvl="1" indent="-38163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1169670" algn="l"/>
                <a:tab pos="1170305" algn="l"/>
              </a:tabLst>
            </a:pPr>
            <a:r>
              <a:rPr sz="1800" spc="-5" dirty="0">
                <a:latin typeface="Verdana"/>
                <a:cs typeface="Verdana"/>
              </a:rPr>
              <a:t>Supports </a:t>
            </a:r>
            <a:r>
              <a:rPr sz="1800" dirty="0">
                <a:latin typeface="Verdana"/>
                <a:cs typeface="Verdana"/>
              </a:rPr>
              <a:t>multiple</a:t>
            </a:r>
            <a:r>
              <a:rPr sz="1800" spc="-5" dirty="0">
                <a:latin typeface="Verdana"/>
                <a:cs typeface="Verdana"/>
              </a:rPr>
              <a:t> resource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budgets at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same</a:t>
            </a:r>
            <a:r>
              <a:rPr sz="1800" dirty="0">
                <a:latin typeface="Verdana"/>
                <a:cs typeface="Verdana"/>
              </a:rPr>
              <a:t> time</a:t>
            </a:r>
            <a:endParaRPr sz="1800">
              <a:latin typeface="Verdana"/>
              <a:cs typeface="Verdana"/>
            </a:endParaRPr>
          </a:p>
          <a:p>
            <a:pPr marL="1169670" marR="415925" lvl="1" indent="-381000">
              <a:lnSpc>
                <a:spcPct val="101099"/>
              </a:lnSpc>
              <a:spcBef>
                <a:spcPts val="819"/>
              </a:spcBef>
              <a:buFont typeface="Arial MT"/>
              <a:buChar char="•"/>
              <a:tabLst>
                <a:tab pos="1169670" algn="l"/>
                <a:tab pos="1170305" algn="l"/>
              </a:tabLst>
            </a:pPr>
            <a:r>
              <a:rPr sz="1800" spc="-10" dirty="0">
                <a:latin typeface="Verdana"/>
                <a:cs typeface="Verdana"/>
              </a:rPr>
              <a:t>Guarantees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that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budgets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will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satisfied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because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resource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consumption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decreases monotonically</a:t>
            </a:r>
            <a:endParaRPr sz="1800">
              <a:latin typeface="Verdana"/>
              <a:cs typeface="Verdana"/>
            </a:endParaRPr>
          </a:p>
          <a:p>
            <a:pPr marL="1169670" marR="65405" lvl="1" indent="-381000">
              <a:lnSpc>
                <a:spcPct val="102200"/>
              </a:lnSpc>
              <a:spcBef>
                <a:spcPts val="695"/>
              </a:spcBef>
              <a:buFont typeface="Arial MT"/>
              <a:buChar char="•"/>
              <a:tabLst>
                <a:tab pos="1169670" algn="l"/>
                <a:tab pos="1170305" algn="l"/>
              </a:tabLst>
            </a:pPr>
            <a:r>
              <a:rPr sz="1800" spc="-10" dirty="0">
                <a:latin typeface="Verdana"/>
                <a:cs typeface="Verdana"/>
              </a:rPr>
              <a:t>Generates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family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networks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(from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each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iteration)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with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different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resource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versus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accuracy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trade-offs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0243" y="1225511"/>
            <a:ext cx="8625205" cy="718185"/>
          </a:xfrm>
          <a:custGeom>
            <a:avLst/>
            <a:gdLst/>
            <a:ahLst/>
            <a:cxnLst/>
            <a:rect l="l" t="t" r="r" b="b"/>
            <a:pathLst>
              <a:path w="8625205" h="718185">
                <a:moveTo>
                  <a:pt x="0" y="0"/>
                </a:moveTo>
                <a:lnTo>
                  <a:pt x="8625194" y="0"/>
                </a:lnTo>
                <a:lnTo>
                  <a:pt x="8625194" y="717572"/>
                </a:lnTo>
                <a:lnTo>
                  <a:pt x="0" y="71757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374" y="2575953"/>
            <a:ext cx="10936605" cy="749300"/>
          </a:xfrm>
          <a:custGeom>
            <a:avLst/>
            <a:gdLst/>
            <a:ahLst/>
            <a:cxnLst/>
            <a:rect l="l" t="t" r="r" b="b"/>
            <a:pathLst>
              <a:path w="10936605" h="749300">
                <a:moveTo>
                  <a:pt x="0" y="0"/>
                </a:moveTo>
                <a:lnTo>
                  <a:pt x="10936206" y="0"/>
                </a:lnTo>
                <a:lnTo>
                  <a:pt x="10936206" y="748772"/>
                </a:lnTo>
                <a:lnTo>
                  <a:pt x="0" y="74877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137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34771"/>
            <a:ext cx="10732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NetAdapt:</a:t>
            </a:r>
            <a:r>
              <a:rPr sz="3600" spc="-15" dirty="0"/>
              <a:t> </a:t>
            </a:r>
            <a:r>
              <a:rPr sz="3600" spc="-5" dirty="0"/>
              <a:t>Simplified</a:t>
            </a:r>
            <a:r>
              <a:rPr sz="3600" spc="-20" dirty="0"/>
              <a:t> </a:t>
            </a:r>
            <a:r>
              <a:rPr sz="3600" spc="-5" dirty="0"/>
              <a:t>Example</a:t>
            </a:r>
            <a:r>
              <a:rPr sz="3600" spc="-10" dirty="0"/>
              <a:t> </a:t>
            </a:r>
            <a:r>
              <a:rPr sz="3600" dirty="0"/>
              <a:t>of</a:t>
            </a:r>
            <a:r>
              <a:rPr sz="3600" spc="-15" dirty="0"/>
              <a:t> </a:t>
            </a:r>
            <a:r>
              <a:rPr sz="3600" spc="-5" dirty="0"/>
              <a:t>One</a:t>
            </a:r>
            <a:r>
              <a:rPr sz="3600" spc="-10" dirty="0"/>
              <a:t> </a:t>
            </a:r>
            <a:r>
              <a:rPr sz="3600" spc="-5" dirty="0"/>
              <a:t>Iteration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811209" y="3506723"/>
            <a:ext cx="3098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942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Code </a:t>
            </a:r>
            <a:r>
              <a:rPr sz="2000" spc="-10" dirty="0">
                <a:latin typeface="Verdana"/>
                <a:cs typeface="Verdana"/>
              </a:rPr>
              <a:t>available </a:t>
            </a:r>
            <a:r>
              <a:rPr sz="2000" spc="-5" dirty="0">
                <a:latin typeface="Verdana"/>
                <a:cs typeface="Verdana"/>
              </a:rPr>
              <a:t>at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  <a:hlinkClick r:id="rId2"/>
              </a:rPr>
              <a:t>http://netadapt.mit.edu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8122" y="3096336"/>
            <a:ext cx="489584" cy="1172845"/>
            <a:chOff x="1088122" y="3096336"/>
            <a:chExt cx="489584" cy="1172845"/>
          </a:xfrm>
        </p:grpSpPr>
        <p:sp>
          <p:nvSpPr>
            <p:cNvPr id="5" name="object 5"/>
            <p:cNvSpPr/>
            <p:nvPr/>
          </p:nvSpPr>
          <p:spPr>
            <a:xfrm>
              <a:off x="1094088" y="3478161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477282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77282" y="143192"/>
                  </a:lnTo>
                  <a:lnTo>
                    <a:pt x="477282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4088" y="3478161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4088" y="374067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477282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77282" y="143179"/>
                  </a:lnTo>
                  <a:lnTo>
                    <a:pt x="477282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4088" y="374067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4088" y="4003179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477282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77282" y="143179"/>
                  </a:lnTo>
                  <a:lnTo>
                    <a:pt x="477282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88" y="4003179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936" y="3883850"/>
              <a:ext cx="71589" cy="1227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936" y="3621354"/>
              <a:ext cx="71589" cy="1227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862" y="4146359"/>
              <a:ext cx="71602" cy="1227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936" y="3358845"/>
              <a:ext cx="71589" cy="1227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936" y="3096336"/>
              <a:ext cx="71589" cy="1227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94088" y="3215652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477282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77282" y="143192"/>
                  </a:lnTo>
                  <a:lnTo>
                    <a:pt x="477282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4088" y="3215652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19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8074" y="4378272"/>
            <a:ext cx="1376045" cy="4292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075" marR="5080" indent="-80010">
              <a:lnSpc>
                <a:spcPct val="102400"/>
              </a:lnSpc>
              <a:spcBef>
                <a:spcPts val="75"/>
              </a:spcBef>
            </a:pPr>
            <a:r>
              <a:rPr sz="1300" spc="5" dirty="0">
                <a:latin typeface="Verdana"/>
                <a:cs typeface="Verdana"/>
              </a:rPr>
              <a:t>Latency:</a:t>
            </a:r>
            <a:r>
              <a:rPr sz="1300" spc="-80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100ms </a:t>
            </a:r>
            <a:r>
              <a:rPr sz="1300" spc="-44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Budget:</a:t>
            </a:r>
            <a:r>
              <a:rPr sz="1300" spc="-30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80ms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91017" y="2201430"/>
            <a:ext cx="489584" cy="1172210"/>
            <a:chOff x="3391017" y="2201430"/>
            <a:chExt cx="489584" cy="1172210"/>
          </a:xfrm>
        </p:grpSpPr>
        <p:sp>
          <p:nvSpPr>
            <p:cNvPr id="20" name="object 20"/>
            <p:cNvSpPr/>
            <p:nvPr/>
          </p:nvSpPr>
          <p:spPr>
            <a:xfrm>
              <a:off x="3396983" y="2332672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477291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77291" y="131254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6983" y="2332672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0" y="0"/>
                  </a:moveTo>
                  <a:lnTo>
                    <a:pt x="477284" y="0"/>
                  </a:lnTo>
                  <a:lnTo>
                    <a:pt x="477284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827" y="2201430"/>
              <a:ext cx="71602" cy="1219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96983" y="2595181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477291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77291" y="131254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96983" y="2595181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0" y="0"/>
                  </a:moveTo>
                  <a:lnTo>
                    <a:pt x="477284" y="0"/>
                  </a:lnTo>
                  <a:lnTo>
                    <a:pt x="477284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6983" y="2857690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477291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77291" y="131254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6983" y="2857690"/>
              <a:ext cx="477520" cy="131445"/>
            </a:xfrm>
            <a:custGeom>
              <a:avLst/>
              <a:gdLst/>
              <a:ahLst/>
              <a:cxnLst/>
              <a:rect l="l" t="t" r="r" b="b"/>
              <a:pathLst>
                <a:path w="477520" h="131444">
                  <a:moveTo>
                    <a:pt x="0" y="0"/>
                  </a:moveTo>
                  <a:lnTo>
                    <a:pt x="477284" y="0"/>
                  </a:lnTo>
                  <a:lnTo>
                    <a:pt x="477284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6312" y="3108261"/>
              <a:ext cx="238760" cy="143510"/>
            </a:xfrm>
            <a:custGeom>
              <a:avLst/>
              <a:gdLst/>
              <a:ahLst/>
              <a:cxnLst/>
              <a:rect l="l" t="t" r="r" b="b"/>
              <a:pathLst>
                <a:path w="238760" h="143510">
                  <a:moveTo>
                    <a:pt x="238633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238633" y="143192"/>
                  </a:lnTo>
                  <a:lnTo>
                    <a:pt x="2386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16312" y="3108261"/>
              <a:ext cx="238760" cy="143510"/>
            </a:xfrm>
            <a:custGeom>
              <a:avLst/>
              <a:gdLst/>
              <a:ahLst/>
              <a:cxnLst/>
              <a:rect l="l" t="t" r="r" b="b"/>
              <a:pathLst>
                <a:path w="238760" h="143510">
                  <a:moveTo>
                    <a:pt x="0" y="0"/>
                  </a:moveTo>
                  <a:lnTo>
                    <a:pt x="238642" y="0"/>
                  </a:lnTo>
                  <a:lnTo>
                    <a:pt x="238642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00310" y="2988945"/>
              <a:ext cx="71755" cy="121285"/>
            </a:xfrm>
            <a:custGeom>
              <a:avLst/>
              <a:gdLst/>
              <a:ahLst/>
              <a:cxnLst/>
              <a:rect l="l" t="t" r="r" b="b"/>
              <a:pathLst>
                <a:path w="71754" h="121285">
                  <a:moveTo>
                    <a:pt x="41760" y="71557"/>
                  </a:moveTo>
                  <a:lnTo>
                    <a:pt x="29822" y="71635"/>
                  </a:lnTo>
                  <a:lnTo>
                    <a:pt x="30149" y="120713"/>
                  </a:lnTo>
                  <a:lnTo>
                    <a:pt x="42087" y="120637"/>
                  </a:lnTo>
                  <a:lnTo>
                    <a:pt x="41760" y="71557"/>
                  </a:lnTo>
                  <a:close/>
                </a:path>
                <a:path w="71754" h="121285">
                  <a:moveTo>
                    <a:pt x="35318" y="0"/>
                  </a:moveTo>
                  <a:lnTo>
                    <a:pt x="0" y="71831"/>
                  </a:lnTo>
                  <a:lnTo>
                    <a:pt x="29822" y="71635"/>
                  </a:lnTo>
                  <a:lnTo>
                    <a:pt x="29743" y="59702"/>
                  </a:lnTo>
                  <a:lnTo>
                    <a:pt x="65625" y="59626"/>
                  </a:lnTo>
                  <a:lnTo>
                    <a:pt x="35318" y="0"/>
                  </a:lnTo>
                  <a:close/>
                </a:path>
                <a:path w="71754" h="121285">
                  <a:moveTo>
                    <a:pt x="41681" y="59626"/>
                  </a:moveTo>
                  <a:lnTo>
                    <a:pt x="29743" y="59702"/>
                  </a:lnTo>
                  <a:lnTo>
                    <a:pt x="29822" y="71635"/>
                  </a:lnTo>
                  <a:lnTo>
                    <a:pt x="41760" y="71557"/>
                  </a:lnTo>
                  <a:lnTo>
                    <a:pt x="41681" y="59626"/>
                  </a:lnTo>
                  <a:close/>
                </a:path>
                <a:path w="71754" h="121285">
                  <a:moveTo>
                    <a:pt x="65625" y="59626"/>
                  </a:moveTo>
                  <a:lnTo>
                    <a:pt x="41681" y="59626"/>
                  </a:lnTo>
                  <a:lnTo>
                    <a:pt x="41760" y="71557"/>
                  </a:lnTo>
                  <a:lnTo>
                    <a:pt x="71589" y="71361"/>
                  </a:lnTo>
                  <a:lnTo>
                    <a:pt x="65625" y="596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827" y="2726436"/>
              <a:ext cx="71602" cy="1219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599827" y="3251454"/>
              <a:ext cx="71755" cy="122555"/>
            </a:xfrm>
            <a:custGeom>
              <a:avLst/>
              <a:gdLst/>
              <a:ahLst/>
              <a:cxnLst/>
              <a:rect l="l" t="t" r="r" b="b"/>
              <a:pathLst>
                <a:path w="71754" h="122554">
                  <a:moveTo>
                    <a:pt x="41770" y="59664"/>
                  </a:moveTo>
                  <a:lnTo>
                    <a:pt x="29832" y="59664"/>
                  </a:lnTo>
                  <a:lnTo>
                    <a:pt x="29832" y="121932"/>
                  </a:lnTo>
                  <a:lnTo>
                    <a:pt x="41770" y="121932"/>
                  </a:lnTo>
                  <a:lnTo>
                    <a:pt x="41770" y="59664"/>
                  </a:lnTo>
                  <a:close/>
                </a:path>
                <a:path w="71754" h="122554">
                  <a:moveTo>
                    <a:pt x="35801" y="0"/>
                  </a:moveTo>
                  <a:lnTo>
                    <a:pt x="0" y="71589"/>
                  </a:lnTo>
                  <a:lnTo>
                    <a:pt x="29832" y="71589"/>
                  </a:lnTo>
                  <a:lnTo>
                    <a:pt x="29832" y="59664"/>
                  </a:lnTo>
                  <a:lnTo>
                    <a:pt x="65638" y="59664"/>
                  </a:lnTo>
                  <a:lnTo>
                    <a:pt x="35801" y="0"/>
                  </a:lnTo>
                  <a:close/>
                </a:path>
                <a:path w="71754" h="122554">
                  <a:moveTo>
                    <a:pt x="65638" y="59664"/>
                  </a:moveTo>
                  <a:lnTo>
                    <a:pt x="41770" y="59664"/>
                  </a:lnTo>
                  <a:lnTo>
                    <a:pt x="41770" y="71589"/>
                  </a:lnTo>
                  <a:lnTo>
                    <a:pt x="71602" y="71589"/>
                  </a:lnTo>
                  <a:lnTo>
                    <a:pt x="65638" y="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827" y="2463927"/>
              <a:ext cx="71602" cy="12193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011488" y="2201430"/>
            <a:ext cx="489584" cy="1184910"/>
            <a:chOff x="4011488" y="2201430"/>
            <a:chExt cx="489584" cy="1184910"/>
          </a:xfrm>
        </p:grpSpPr>
        <p:sp>
          <p:nvSpPr>
            <p:cNvPr id="34" name="object 34"/>
            <p:cNvSpPr/>
            <p:nvPr/>
          </p:nvSpPr>
          <p:spPr>
            <a:xfrm>
              <a:off x="4017454" y="2332672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91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77291" y="143192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17454" y="2332672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17454" y="2595181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91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77291" y="143192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7454" y="2595181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17454" y="285769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91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77291" y="143192"/>
                  </a:lnTo>
                  <a:lnTo>
                    <a:pt x="477291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17454" y="285769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0311" y="3120199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71589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71589" y="143179"/>
                  </a:lnTo>
                  <a:lnTo>
                    <a:pt x="71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0311" y="3120199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0" y="0"/>
                  </a:moveTo>
                  <a:lnTo>
                    <a:pt x="71592" y="0"/>
                  </a:lnTo>
                  <a:lnTo>
                    <a:pt x="71592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20362" y="3000883"/>
              <a:ext cx="71755" cy="121920"/>
            </a:xfrm>
            <a:custGeom>
              <a:avLst/>
              <a:gdLst/>
              <a:ahLst/>
              <a:cxnLst/>
              <a:rect l="l" t="t" r="r" b="b"/>
              <a:pathLst>
                <a:path w="71754" h="121919">
                  <a:moveTo>
                    <a:pt x="29830" y="71583"/>
                  </a:moveTo>
                  <a:lnTo>
                    <a:pt x="29768" y="121754"/>
                  </a:lnTo>
                  <a:lnTo>
                    <a:pt x="41706" y="121780"/>
                  </a:lnTo>
                  <a:lnTo>
                    <a:pt x="41758" y="71596"/>
                  </a:lnTo>
                  <a:lnTo>
                    <a:pt x="29830" y="71583"/>
                  </a:lnTo>
                  <a:close/>
                </a:path>
                <a:path w="71754" h="121919">
                  <a:moveTo>
                    <a:pt x="65618" y="59651"/>
                  </a:moveTo>
                  <a:lnTo>
                    <a:pt x="29844" y="59651"/>
                  </a:lnTo>
                  <a:lnTo>
                    <a:pt x="41770" y="59664"/>
                  </a:lnTo>
                  <a:lnTo>
                    <a:pt x="41758" y="71596"/>
                  </a:lnTo>
                  <a:lnTo>
                    <a:pt x="71589" y="71627"/>
                  </a:lnTo>
                  <a:lnTo>
                    <a:pt x="65618" y="59651"/>
                  </a:lnTo>
                  <a:close/>
                </a:path>
                <a:path w="71754" h="121919">
                  <a:moveTo>
                    <a:pt x="29844" y="59651"/>
                  </a:moveTo>
                  <a:lnTo>
                    <a:pt x="29830" y="71583"/>
                  </a:lnTo>
                  <a:lnTo>
                    <a:pt x="41758" y="71596"/>
                  </a:lnTo>
                  <a:lnTo>
                    <a:pt x="41770" y="59664"/>
                  </a:lnTo>
                  <a:lnTo>
                    <a:pt x="29844" y="59651"/>
                  </a:lnTo>
                  <a:close/>
                </a:path>
                <a:path w="71754" h="121919">
                  <a:moveTo>
                    <a:pt x="35877" y="0"/>
                  </a:moveTo>
                  <a:lnTo>
                    <a:pt x="0" y="71551"/>
                  </a:lnTo>
                  <a:lnTo>
                    <a:pt x="29830" y="71583"/>
                  </a:lnTo>
                  <a:lnTo>
                    <a:pt x="29844" y="59651"/>
                  </a:lnTo>
                  <a:lnTo>
                    <a:pt x="65618" y="59651"/>
                  </a:lnTo>
                  <a:lnTo>
                    <a:pt x="358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311" y="2738374"/>
              <a:ext cx="71589" cy="1224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20311" y="3263379"/>
              <a:ext cx="71755" cy="122555"/>
            </a:xfrm>
            <a:custGeom>
              <a:avLst/>
              <a:gdLst/>
              <a:ahLst/>
              <a:cxnLst/>
              <a:rect l="l" t="t" r="r" b="b"/>
              <a:pathLst>
                <a:path w="71754" h="122554">
                  <a:moveTo>
                    <a:pt x="41757" y="59664"/>
                  </a:moveTo>
                  <a:lnTo>
                    <a:pt x="29819" y="59664"/>
                  </a:lnTo>
                  <a:lnTo>
                    <a:pt x="29819" y="122402"/>
                  </a:lnTo>
                  <a:lnTo>
                    <a:pt x="41757" y="122402"/>
                  </a:lnTo>
                  <a:lnTo>
                    <a:pt x="41757" y="59664"/>
                  </a:lnTo>
                  <a:close/>
                </a:path>
                <a:path w="71754" h="122554">
                  <a:moveTo>
                    <a:pt x="35788" y="0"/>
                  </a:moveTo>
                  <a:lnTo>
                    <a:pt x="0" y="71602"/>
                  </a:lnTo>
                  <a:lnTo>
                    <a:pt x="29819" y="71602"/>
                  </a:lnTo>
                  <a:lnTo>
                    <a:pt x="29819" y="59664"/>
                  </a:lnTo>
                  <a:lnTo>
                    <a:pt x="65620" y="59664"/>
                  </a:lnTo>
                  <a:lnTo>
                    <a:pt x="35788" y="0"/>
                  </a:lnTo>
                  <a:close/>
                </a:path>
                <a:path w="71754" h="122554">
                  <a:moveTo>
                    <a:pt x="65620" y="59664"/>
                  </a:moveTo>
                  <a:lnTo>
                    <a:pt x="41757" y="59664"/>
                  </a:lnTo>
                  <a:lnTo>
                    <a:pt x="41757" y="71602"/>
                  </a:lnTo>
                  <a:lnTo>
                    <a:pt x="71589" y="71602"/>
                  </a:lnTo>
                  <a:lnTo>
                    <a:pt x="65620" y="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311" y="2475865"/>
              <a:ext cx="71589" cy="12240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311" y="2201430"/>
              <a:ext cx="71589" cy="12240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802826" y="1956052"/>
            <a:ext cx="113792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5" dirty="0">
                <a:latin typeface="Verdana"/>
                <a:cs typeface="Verdana"/>
              </a:rPr>
              <a:t>100ms</a:t>
            </a:r>
            <a:r>
              <a:rPr sz="1300" spc="13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90ms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39895" y="1921027"/>
            <a:ext cx="692150" cy="1539240"/>
          </a:xfrm>
          <a:prstGeom prst="rect">
            <a:avLst/>
          </a:prstGeom>
          <a:ln w="23864">
            <a:solidFill>
              <a:srgbClr val="0057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390"/>
              </a:spcBef>
            </a:pPr>
            <a:r>
              <a:rPr sz="1300" spc="5" dirty="0">
                <a:latin typeface="Verdana"/>
                <a:cs typeface="Verdana"/>
              </a:rPr>
              <a:t>80ms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782484" y="2201430"/>
            <a:ext cx="501650" cy="1172845"/>
            <a:chOff x="2782484" y="2201430"/>
            <a:chExt cx="501650" cy="1172845"/>
          </a:xfrm>
        </p:grpSpPr>
        <p:sp>
          <p:nvSpPr>
            <p:cNvPr id="50" name="object 50"/>
            <p:cNvSpPr/>
            <p:nvPr/>
          </p:nvSpPr>
          <p:spPr>
            <a:xfrm>
              <a:off x="2788450" y="25832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89216" y="143179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88450" y="25832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88450" y="2845765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89216" y="143179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88450" y="2845765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88450" y="3108261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88450" y="3108261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1294" y="2988945"/>
              <a:ext cx="71589" cy="1227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3232" y="2726436"/>
              <a:ext cx="71589" cy="12272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3232" y="3251454"/>
              <a:ext cx="71589" cy="1227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1294" y="2463927"/>
              <a:ext cx="71589" cy="1227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294" y="2201430"/>
              <a:ext cx="71589" cy="12270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788450" y="23207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89216" y="143179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88450" y="23207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739974" y="4366335"/>
            <a:ext cx="59309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latin typeface="Verdana"/>
                <a:cs typeface="Verdana"/>
              </a:rPr>
              <a:t>100</a:t>
            </a:r>
            <a:r>
              <a:rPr sz="1300" spc="10" dirty="0">
                <a:latin typeface="Verdana"/>
                <a:cs typeface="Verdana"/>
              </a:rPr>
              <a:t>ms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331362" y="4331309"/>
            <a:ext cx="632460" cy="1527810"/>
          </a:xfrm>
          <a:prstGeom prst="rect">
            <a:avLst/>
          </a:prstGeom>
          <a:ln w="23864">
            <a:solidFill>
              <a:srgbClr val="0057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390"/>
              </a:spcBef>
            </a:pPr>
            <a:r>
              <a:rPr sz="1300" spc="5" dirty="0">
                <a:latin typeface="Verdana"/>
                <a:cs typeface="Verdana"/>
              </a:rPr>
              <a:t>80ms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782484" y="4599787"/>
            <a:ext cx="501650" cy="1184910"/>
            <a:chOff x="2782484" y="4599787"/>
            <a:chExt cx="501650" cy="1184910"/>
          </a:xfrm>
        </p:grpSpPr>
        <p:sp>
          <p:nvSpPr>
            <p:cNvPr id="66" name="object 66"/>
            <p:cNvSpPr/>
            <p:nvPr/>
          </p:nvSpPr>
          <p:spPr>
            <a:xfrm>
              <a:off x="2788450" y="4993538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88450" y="4993538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8450" y="52560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88450" y="52560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88450" y="55185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86"/>
                  </a:lnTo>
                  <a:lnTo>
                    <a:pt x="489216" y="143186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88450" y="55185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1294" y="5399239"/>
              <a:ext cx="71589" cy="12270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3232" y="5136730"/>
              <a:ext cx="71589" cy="1227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3232" y="5661742"/>
              <a:ext cx="71589" cy="1227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294" y="4862296"/>
              <a:ext cx="71589" cy="12270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294" y="4599787"/>
              <a:ext cx="71589" cy="1227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788450" y="4731041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5">
                  <a:moveTo>
                    <a:pt x="489216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89216" y="131254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88450" y="4731041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5">
                  <a:moveTo>
                    <a:pt x="0" y="0"/>
                  </a:moveTo>
                  <a:lnTo>
                    <a:pt x="489216" y="0"/>
                  </a:lnTo>
                  <a:lnTo>
                    <a:pt x="489216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3379091" y="4599787"/>
            <a:ext cx="501650" cy="1184910"/>
            <a:chOff x="3379091" y="4599787"/>
            <a:chExt cx="501650" cy="1184910"/>
          </a:xfrm>
        </p:grpSpPr>
        <p:sp>
          <p:nvSpPr>
            <p:cNvPr id="80" name="object 80"/>
            <p:cNvSpPr/>
            <p:nvPr/>
          </p:nvSpPr>
          <p:spPr>
            <a:xfrm>
              <a:off x="3385057" y="4993538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85057" y="4993538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85057" y="52560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385057" y="525604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385057" y="55185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86"/>
                  </a:lnTo>
                  <a:lnTo>
                    <a:pt x="489216" y="143186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85057" y="5518556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9827" y="5399239"/>
              <a:ext cx="71602" cy="1227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827" y="5136730"/>
              <a:ext cx="71602" cy="12272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827" y="5661742"/>
              <a:ext cx="71602" cy="1227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0346" y="4599787"/>
              <a:ext cx="250574" cy="385216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3883012" y="3459503"/>
            <a:ext cx="823594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15" dirty="0">
                <a:solidFill>
                  <a:srgbClr val="005700"/>
                </a:solidFill>
                <a:latin typeface="Verdana"/>
                <a:cs typeface="Verdana"/>
              </a:rPr>
              <a:t>S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ele</a:t>
            </a:r>
            <a:r>
              <a:rPr sz="1300" b="1" spc="5" dirty="0">
                <a:solidFill>
                  <a:srgbClr val="005700"/>
                </a:solidFill>
                <a:latin typeface="Verdana"/>
                <a:cs typeface="Verdana"/>
              </a:rPr>
              <a:t>c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te</a:t>
            </a:r>
            <a:r>
              <a:rPr sz="1300" b="1" spc="10" dirty="0">
                <a:solidFill>
                  <a:srgbClr val="005700"/>
                </a:solidFill>
                <a:latin typeface="Verdana"/>
                <a:cs typeface="Verdana"/>
              </a:rPr>
              <a:t>d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273691" y="5869786"/>
            <a:ext cx="823594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15" dirty="0">
                <a:solidFill>
                  <a:srgbClr val="005700"/>
                </a:solidFill>
                <a:latin typeface="Verdana"/>
                <a:cs typeface="Verdana"/>
              </a:rPr>
              <a:t>S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ele</a:t>
            </a:r>
            <a:r>
              <a:rPr sz="1300" b="1" spc="5" dirty="0">
                <a:solidFill>
                  <a:srgbClr val="005700"/>
                </a:solidFill>
                <a:latin typeface="Verdana"/>
                <a:cs typeface="Verdana"/>
              </a:rPr>
              <a:t>c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te</a:t>
            </a:r>
            <a:r>
              <a:rPr sz="1300" b="1" spc="10" dirty="0">
                <a:solidFill>
                  <a:srgbClr val="005700"/>
                </a:solidFill>
                <a:latin typeface="Verdana"/>
                <a:cs typeface="Verdana"/>
              </a:rPr>
              <a:t>d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042686" y="1133503"/>
            <a:ext cx="358140" cy="5123815"/>
            <a:chOff x="2042686" y="1133503"/>
            <a:chExt cx="358140" cy="5123815"/>
          </a:xfrm>
        </p:grpSpPr>
        <p:sp>
          <p:nvSpPr>
            <p:cNvPr id="93" name="object 93"/>
            <p:cNvSpPr/>
            <p:nvPr/>
          </p:nvSpPr>
          <p:spPr>
            <a:xfrm>
              <a:off x="2054618" y="3698913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4" h="274954">
                  <a:moveTo>
                    <a:pt x="196888" y="0"/>
                  </a:moveTo>
                  <a:lnTo>
                    <a:pt x="196888" y="68605"/>
                  </a:lnTo>
                  <a:lnTo>
                    <a:pt x="0" y="68605"/>
                  </a:lnTo>
                  <a:lnTo>
                    <a:pt x="0" y="205828"/>
                  </a:lnTo>
                  <a:lnTo>
                    <a:pt x="196888" y="205828"/>
                  </a:lnTo>
                  <a:lnTo>
                    <a:pt x="196888" y="274434"/>
                  </a:lnTo>
                  <a:lnTo>
                    <a:pt x="334111" y="137210"/>
                  </a:lnTo>
                  <a:lnTo>
                    <a:pt x="196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054618" y="3698913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4" h="274954">
                  <a:moveTo>
                    <a:pt x="0" y="68609"/>
                  </a:moveTo>
                  <a:lnTo>
                    <a:pt x="196880" y="68609"/>
                  </a:lnTo>
                  <a:lnTo>
                    <a:pt x="196880" y="0"/>
                  </a:lnTo>
                  <a:lnTo>
                    <a:pt x="334099" y="137219"/>
                  </a:lnTo>
                  <a:lnTo>
                    <a:pt x="196880" y="274438"/>
                  </a:lnTo>
                  <a:lnTo>
                    <a:pt x="196880" y="205829"/>
                  </a:lnTo>
                  <a:lnTo>
                    <a:pt x="0" y="205829"/>
                  </a:lnTo>
                  <a:lnTo>
                    <a:pt x="0" y="68609"/>
                  </a:lnTo>
                  <a:close/>
                </a:path>
              </a:pathLst>
            </a:custGeom>
            <a:ln w="23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197811" y="1133503"/>
              <a:ext cx="0" cy="5123815"/>
            </a:xfrm>
            <a:custGeom>
              <a:avLst/>
              <a:gdLst/>
              <a:ahLst/>
              <a:cxnLst/>
              <a:rect l="l" t="t" r="r" b="b"/>
              <a:pathLst>
                <a:path h="5123815">
                  <a:moveTo>
                    <a:pt x="0" y="5123634"/>
                  </a:moveTo>
                  <a:lnTo>
                    <a:pt x="0" y="0"/>
                  </a:lnTo>
                </a:path>
              </a:pathLst>
            </a:custGeom>
            <a:ln w="2386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054618" y="3686975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4" h="274954">
                  <a:moveTo>
                    <a:pt x="196888" y="0"/>
                  </a:moveTo>
                  <a:lnTo>
                    <a:pt x="196888" y="68605"/>
                  </a:lnTo>
                  <a:lnTo>
                    <a:pt x="0" y="68605"/>
                  </a:lnTo>
                  <a:lnTo>
                    <a:pt x="0" y="205828"/>
                  </a:lnTo>
                  <a:lnTo>
                    <a:pt x="196888" y="205828"/>
                  </a:lnTo>
                  <a:lnTo>
                    <a:pt x="196888" y="274434"/>
                  </a:lnTo>
                  <a:lnTo>
                    <a:pt x="334111" y="137223"/>
                  </a:lnTo>
                  <a:lnTo>
                    <a:pt x="196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054618" y="3686975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4" h="274954">
                  <a:moveTo>
                    <a:pt x="0" y="68609"/>
                  </a:moveTo>
                  <a:lnTo>
                    <a:pt x="196880" y="68609"/>
                  </a:lnTo>
                  <a:lnTo>
                    <a:pt x="196880" y="0"/>
                  </a:lnTo>
                  <a:lnTo>
                    <a:pt x="334099" y="137219"/>
                  </a:lnTo>
                  <a:lnTo>
                    <a:pt x="196880" y="274438"/>
                  </a:lnTo>
                  <a:lnTo>
                    <a:pt x="196880" y="205829"/>
                  </a:lnTo>
                  <a:lnTo>
                    <a:pt x="0" y="205829"/>
                  </a:lnTo>
                  <a:lnTo>
                    <a:pt x="0" y="68609"/>
                  </a:lnTo>
                  <a:close/>
                </a:path>
              </a:pathLst>
            </a:custGeom>
            <a:ln w="23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2602445" y="1132735"/>
            <a:ext cx="2051050" cy="679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b="1" spc="15" dirty="0">
                <a:latin typeface="Verdana"/>
                <a:cs typeface="Verdana"/>
              </a:rPr>
              <a:t>2.</a:t>
            </a:r>
            <a:r>
              <a:rPr sz="1850" b="1" spc="-15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Meet</a:t>
            </a:r>
            <a:r>
              <a:rPr sz="1850" b="1" spc="-20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Budget</a:t>
            </a:r>
            <a:endParaRPr sz="1850">
              <a:latin typeface="Verdana"/>
              <a:cs typeface="Verdana"/>
            </a:endParaRPr>
          </a:p>
          <a:p>
            <a:pPr marL="778510">
              <a:lnSpc>
                <a:spcPct val="100000"/>
              </a:lnSpc>
              <a:spcBef>
                <a:spcPts val="1335"/>
              </a:spcBef>
            </a:pPr>
            <a:r>
              <a:rPr sz="1300" b="1" spc="5" dirty="0">
                <a:latin typeface="Verdana"/>
                <a:cs typeface="Verdana"/>
              </a:rPr>
              <a:t>Layer</a:t>
            </a:r>
            <a:r>
              <a:rPr sz="1300" b="1" spc="-40" dirty="0">
                <a:latin typeface="Verdana"/>
                <a:cs typeface="Verdana"/>
              </a:rPr>
              <a:t> </a:t>
            </a:r>
            <a:r>
              <a:rPr sz="1300" b="1" spc="10" dirty="0">
                <a:latin typeface="Verdana"/>
                <a:cs typeface="Verdana"/>
              </a:rPr>
              <a:t>1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337331" y="4008372"/>
            <a:ext cx="72136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5" dirty="0">
                <a:latin typeface="Verdana"/>
                <a:cs typeface="Verdana"/>
              </a:rPr>
              <a:t>Layer</a:t>
            </a:r>
            <a:r>
              <a:rPr sz="1300" b="1" spc="-65" dirty="0">
                <a:latin typeface="Verdana"/>
                <a:cs typeface="Verdana"/>
              </a:rPr>
              <a:t> </a:t>
            </a:r>
            <a:r>
              <a:rPr sz="1300" b="1" spc="10" dirty="0">
                <a:latin typeface="Verdana"/>
                <a:cs typeface="Verdana"/>
              </a:rPr>
              <a:t>4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602479" y="3757803"/>
            <a:ext cx="287020" cy="250825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Verdana"/>
                <a:cs typeface="Verdana"/>
              </a:rPr>
              <a:t>…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977999" y="1133503"/>
            <a:ext cx="358140" cy="5123815"/>
            <a:chOff x="4977999" y="1133503"/>
            <a:chExt cx="358140" cy="5123815"/>
          </a:xfrm>
        </p:grpSpPr>
        <p:sp>
          <p:nvSpPr>
            <p:cNvPr id="102" name="object 102"/>
            <p:cNvSpPr/>
            <p:nvPr/>
          </p:nvSpPr>
          <p:spPr>
            <a:xfrm>
              <a:off x="4989931" y="3722776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5" h="274954">
                  <a:moveTo>
                    <a:pt x="196875" y="0"/>
                  </a:moveTo>
                  <a:lnTo>
                    <a:pt x="196875" y="68605"/>
                  </a:lnTo>
                  <a:lnTo>
                    <a:pt x="0" y="68605"/>
                  </a:lnTo>
                  <a:lnTo>
                    <a:pt x="0" y="205828"/>
                  </a:lnTo>
                  <a:lnTo>
                    <a:pt x="196875" y="205828"/>
                  </a:lnTo>
                  <a:lnTo>
                    <a:pt x="196875" y="274434"/>
                  </a:lnTo>
                  <a:lnTo>
                    <a:pt x="334098" y="137210"/>
                  </a:lnTo>
                  <a:lnTo>
                    <a:pt x="196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89931" y="3722776"/>
              <a:ext cx="334645" cy="274955"/>
            </a:xfrm>
            <a:custGeom>
              <a:avLst/>
              <a:gdLst/>
              <a:ahLst/>
              <a:cxnLst/>
              <a:rect l="l" t="t" r="r" b="b"/>
              <a:pathLst>
                <a:path w="334645" h="274954">
                  <a:moveTo>
                    <a:pt x="0" y="68609"/>
                  </a:moveTo>
                  <a:lnTo>
                    <a:pt x="196880" y="68609"/>
                  </a:lnTo>
                  <a:lnTo>
                    <a:pt x="196880" y="0"/>
                  </a:lnTo>
                  <a:lnTo>
                    <a:pt x="334099" y="137219"/>
                  </a:lnTo>
                  <a:lnTo>
                    <a:pt x="196880" y="274438"/>
                  </a:lnTo>
                  <a:lnTo>
                    <a:pt x="196880" y="205829"/>
                  </a:lnTo>
                  <a:lnTo>
                    <a:pt x="0" y="205829"/>
                  </a:lnTo>
                  <a:lnTo>
                    <a:pt x="0" y="68609"/>
                  </a:lnTo>
                  <a:close/>
                </a:path>
              </a:pathLst>
            </a:custGeom>
            <a:ln w="23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33111" y="1133503"/>
              <a:ext cx="0" cy="5123815"/>
            </a:xfrm>
            <a:custGeom>
              <a:avLst/>
              <a:gdLst/>
              <a:ahLst/>
              <a:cxnLst/>
              <a:rect l="l" t="t" r="r" b="b"/>
              <a:pathLst>
                <a:path h="5123815">
                  <a:moveTo>
                    <a:pt x="0" y="5123634"/>
                  </a:moveTo>
                  <a:lnTo>
                    <a:pt x="0" y="0"/>
                  </a:lnTo>
                </a:path>
              </a:pathLst>
            </a:custGeom>
            <a:ln w="2386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89931" y="3710838"/>
              <a:ext cx="334645" cy="286385"/>
            </a:xfrm>
            <a:custGeom>
              <a:avLst/>
              <a:gdLst/>
              <a:ahLst/>
              <a:cxnLst/>
              <a:rect l="l" t="t" r="r" b="b"/>
              <a:pathLst>
                <a:path w="334645" h="286385">
                  <a:moveTo>
                    <a:pt x="190906" y="0"/>
                  </a:moveTo>
                  <a:lnTo>
                    <a:pt x="190906" y="71589"/>
                  </a:lnTo>
                  <a:lnTo>
                    <a:pt x="0" y="71589"/>
                  </a:lnTo>
                  <a:lnTo>
                    <a:pt x="0" y="214782"/>
                  </a:lnTo>
                  <a:lnTo>
                    <a:pt x="190906" y="214782"/>
                  </a:lnTo>
                  <a:lnTo>
                    <a:pt x="190906" y="286372"/>
                  </a:lnTo>
                  <a:lnTo>
                    <a:pt x="334098" y="143192"/>
                  </a:lnTo>
                  <a:lnTo>
                    <a:pt x="190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89931" y="3710838"/>
              <a:ext cx="334645" cy="286385"/>
            </a:xfrm>
            <a:custGeom>
              <a:avLst/>
              <a:gdLst/>
              <a:ahLst/>
              <a:cxnLst/>
              <a:rect l="l" t="t" r="r" b="b"/>
              <a:pathLst>
                <a:path w="334645" h="286385">
                  <a:moveTo>
                    <a:pt x="0" y="71592"/>
                  </a:moveTo>
                  <a:lnTo>
                    <a:pt x="190913" y="71592"/>
                  </a:lnTo>
                  <a:lnTo>
                    <a:pt x="190913" y="0"/>
                  </a:lnTo>
                  <a:lnTo>
                    <a:pt x="334099" y="143185"/>
                  </a:lnTo>
                  <a:lnTo>
                    <a:pt x="190913" y="286370"/>
                  </a:lnTo>
                  <a:lnTo>
                    <a:pt x="190913" y="214778"/>
                  </a:lnTo>
                  <a:lnTo>
                    <a:pt x="0" y="214778"/>
                  </a:lnTo>
                  <a:lnTo>
                    <a:pt x="0" y="71592"/>
                  </a:lnTo>
                  <a:close/>
                </a:path>
              </a:pathLst>
            </a:custGeom>
            <a:ln w="23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5860976" y="2249157"/>
            <a:ext cx="501650" cy="1184910"/>
            <a:chOff x="5860976" y="2249157"/>
            <a:chExt cx="501650" cy="1184910"/>
          </a:xfrm>
        </p:grpSpPr>
        <p:sp>
          <p:nvSpPr>
            <p:cNvPr id="108" name="object 108"/>
            <p:cNvSpPr/>
            <p:nvPr/>
          </p:nvSpPr>
          <p:spPr>
            <a:xfrm>
              <a:off x="5866942" y="2380411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489216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89216" y="131254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866942" y="2380411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0" y="0"/>
                  </a:moveTo>
                  <a:lnTo>
                    <a:pt x="489216" y="0"/>
                  </a:lnTo>
                  <a:lnTo>
                    <a:pt x="489216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866942" y="2642920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489216" y="0"/>
                  </a:moveTo>
                  <a:lnTo>
                    <a:pt x="0" y="0"/>
                  </a:lnTo>
                  <a:lnTo>
                    <a:pt x="0" y="131241"/>
                  </a:lnTo>
                  <a:lnTo>
                    <a:pt x="489216" y="131241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866942" y="2642920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0" y="0"/>
                  </a:moveTo>
                  <a:lnTo>
                    <a:pt x="489216" y="0"/>
                  </a:lnTo>
                  <a:lnTo>
                    <a:pt x="489216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66942" y="2905417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489216" y="0"/>
                  </a:moveTo>
                  <a:lnTo>
                    <a:pt x="0" y="0"/>
                  </a:lnTo>
                  <a:lnTo>
                    <a:pt x="0" y="131254"/>
                  </a:lnTo>
                  <a:lnTo>
                    <a:pt x="489216" y="131254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66942" y="2905417"/>
              <a:ext cx="489584" cy="131445"/>
            </a:xfrm>
            <a:custGeom>
              <a:avLst/>
              <a:gdLst/>
              <a:ahLst/>
              <a:cxnLst/>
              <a:rect l="l" t="t" r="r" b="b"/>
              <a:pathLst>
                <a:path w="489585" h="131444">
                  <a:moveTo>
                    <a:pt x="0" y="0"/>
                  </a:moveTo>
                  <a:lnTo>
                    <a:pt x="489216" y="0"/>
                  </a:lnTo>
                  <a:lnTo>
                    <a:pt x="489216" y="131253"/>
                  </a:lnTo>
                  <a:lnTo>
                    <a:pt x="0" y="131253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081712" y="3167926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71602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71602" y="143192"/>
                  </a:lnTo>
                  <a:lnTo>
                    <a:pt x="716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081712" y="3167926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0" y="0"/>
                  </a:moveTo>
                  <a:lnTo>
                    <a:pt x="71592" y="0"/>
                  </a:lnTo>
                  <a:lnTo>
                    <a:pt x="71592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081776" y="3036671"/>
              <a:ext cx="71755" cy="121920"/>
            </a:xfrm>
            <a:custGeom>
              <a:avLst/>
              <a:gdLst/>
              <a:ahLst/>
              <a:cxnLst/>
              <a:rect l="l" t="t" r="r" b="b"/>
              <a:pathLst>
                <a:path w="71754" h="121919">
                  <a:moveTo>
                    <a:pt x="29830" y="71588"/>
                  </a:moveTo>
                  <a:lnTo>
                    <a:pt x="29768" y="121767"/>
                  </a:lnTo>
                  <a:lnTo>
                    <a:pt x="41706" y="121780"/>
                  </a:lnTo>
                  <a:lnTo>
                    <a:pt x="41758" y="71603"/>
                  </a:lnTo>
                  <a:lnTo>
                    <a:pt x="29830" y="71588"/>
                  </a:lnTo>
                  <a:close/>
                </a:path>
                <a:path w="71754" h="121919">
                  <a:moveTo>
                    <a:pt x="65613" y="59651"/>
                  </a:moveTo>
                  <a:lnTo>
                    <a:pt x="29845" y="59651"/>
                  </a:lnTo>
                  <a:lnTo>
                    <a:pt x="41770" y="59677"/>
                  </a:lnTo>
                  <a:lnTo>
                    <a:pt x="41758" y="71603"/>
                  </a:lnTo>
                  <a:lnTo>
                    <a:pt x="71589" y="71640"/>
                  </a:lnTo>
                  <a:lnTo>
                    <a:pt x="65613" y="59651"/>
                  </a:lnTo>
                  <a:close/>
                </a:path>
                <a:path w="71754" h="121919">
                  <a:moveTo>
                    <a:pt x="29845" y="59651"/>
                  </a:moveTo>
                  <a:lnTo>
                    <a:pt x="29830" y="71588"/>
                  </a:lnTo>
                  <a:lnTo>
                    <a:pt x="41758" y="71603"/>
                  </a:lnTo>
                  <a:lnTo>
                    <a:pt x="41770" y="59677"/>
                  </a:lnTo>
                  <a:lnTo>
                    <a:pt x="29845" y="59651"/>
                  </a:lnTo>
                  <a:close/>
                </a:path>
                <a:path w="71754" h="121919">
                  <a:moveTo>
                    <a:pt x="35877" y="0"/>
                  </a:moveTo>
                  <a:lnTo>
                    <a:pt x="0" y="71551"/>
                  </a:lnTo>
                  <a:lnTo>
                    <a:pt x="29830" y="71588"/>
                  </a:lnTo>
                  <a:lnTo>
                    <a:pt x="29845" y="59651"/>
                  </a:lnTo>
                  <a:lnTo>
                    <a:pt x="65613" y="59651"/>
                  </a:lnTo>
                  <a:lnTo>
                    <a:pt x="358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1712" y="2774162"/>
              <a:ext cx="71602" cy="12240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081712" y="3311118"/>
              <a:ext cx="71755" cy="122555"/>
            </a:xfrm>
            <a:custGeom>
              <a:avLst/>
              <a:gdLst/>
              <a:ahLst/>
              <a:cxnLst/>
              <a:rect l="l" t="t" r="r" b="b"/>
              <a:pathLst>
                <a:path w="71754" h="122554">
                  <a:moveTo>
                    <a:pt x="41770" y="59651"/>
                  </a:moveTo>
                  <a:lnTo>
                    <a:pt x="29832" y="59651"/>
                  </a:lnTo>
                  <a:lnTo>
                    <a:pt x="29832" y="122402"/>
                  </a:lnTo>
                  <a:lnTo>
                    <a:pt x="41770" y="122402"/>
                  </a:lnTo>
                  <a:lnTo>
                    <a:pt x="41770" y="59651"/>
                  </a:lnTo>
                  <a:close/>
                </a:path>
                <a:path w="71754" h="122554">
                  <a:moveTo>
                    <a:pt x="35801" y="0"/>
                  </a:moveTo>
                  <a:lnTo>
                    <a:pt x="0" y="71589"/>
                  </a:lnTo>
                  <a:lnTo>
                    <a:pt x="29832" y="71589"/>
                  </a:lnTo>
                  <a:lnTo>
                    <a:pt x="29832" y="59651"/>
                  </a:lnTo>
                  <a:lnTo>
                    <a:pt x="65632" y="59651"/>
                  </a:lnTo>
                  <a:lnTo>
                    <a:pt x="35801" y="0"/>
                  </a:lnTo>
                  <a:close/>
                </a:path>
                <a:path w="71754" h="122554">
                  <a:moveTo>
                    <a:pt x="65632" y="59651"/>
                  </a:moveTo>
                  <a:lnTo>
                    <a:pt x="41770" y="59651"/>
                  </a:lnTo>
                  <a:lnTo>
                    <a:pt x="41770" y="71589"/>
                  </a:lnTo>
                  <a:lnTo>
                    <a:pt x="71602" y="71589"/>
                  </a:lnTo>
                  <a:lnTo>
                    <a:pt x="65632" y="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1712" y="2511666"/>
              <a:ext cx="71602" cy="12240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1712" y="2249157"/>
              <a:ext cx="71602" cy="122402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5562663" y="1921027"/>
            <a:ext cx="1085850" cy="1563370"/>
          </a:xfrm>
          <a:prstGeom prst="rect">
            <a:avLst/>
          </a:prstGeom>
          <a:ln w="23864">
            <a:solidFill>
              <a:srgbClr val="0057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295"/>
              </a:spcBef>
            </a:pPr>
            <a:r>
              <a:rPr sz="1300" spc="5" dirty="0">
                <a:latin typeface="Verdana"/>
                <a:cs typeface="Verdana"/>
              </a:rPr>
              <a:t>Acc:</a:t>
            </a:r>
            <a:r>
              <a:rPr sz="1300" spc="-60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60%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777344" y="4390210"/>
            <a:ext cx="839469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5" dirty="0">
                <a:latin typeface="Verdana"/>
                <a:cs typeface="Verdana"/>
              </a:rPr>
              <a:t>Acc:</a:t>
            </a:r>
            <a:r>
              <a:rPr sz="1300" spc="-6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40%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5860976" y="4659439"/>
            <a:ext cx="501650" cy="1172845"/>
            <a:chOff x="5860976" y="4659439"/>
            <a:chExt cx="501650" cy="1172845"/>
          </a:xfrm>
        </p:grpSpPr>
        <p:sp>
          <p:nvSpPr>
            <p:cNvPr id="124" name="object 124"/>
            <p:cNvSpPr/>
            <p:nvPr/>
          </p:nvSpPr>
          <p:spPr>
            <a:xfrm>
              <a:off x="5866942" y="504127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89216" y="143179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866942" y="5041277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866942" y="5303774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489216" y="143192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866942" y="5303774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866942" y="5566283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489216" y="0"/>
                  </a:moveTo>
                  <a:lnTo>
                    <a:pt x="0" y="0"/>
                  </a:lnTo>
                  <a:lnTo>
                    <a:pt x="0" y="143187"/>
                  </a:lnTo>
                  <a:lnTo>
                    <a:pt x="489216" y="143187"/>
                  </a:lnTo>
                  <a:lnTo>
                    <a:pt x="489216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866942" y="5566283"/>
              <a:ext cx="489584" cy="143510"/>
            </a:xfrm>
            <a:custGeom>
              <a:avLst/>
              <a:gdLst/>
              <a:ahLst/>
              <a:cxnLst/>
              <a:rect l="l" t="t" r="r" b="b"/>
              <a:pathLst>
                <a:path w="489585" h="143510">
                  <a:moveTo>
                    <a:pt x="0" y="0"/>
                  </a:moveTo>
                  <a:lnTo>
                    <a:pt x="489216" y="0"/>
                  </a:lnTo>
                  <a:lnTo>
                    <a:pt x="489216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1712" y="5446966"/>
              <a:ext cx="71602" cy="12270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1712" y="5184457"/>
              <a:ext cx="71602" cy="12272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1712" y="5709470"/>
              <a:ext cx="71602" cy="1227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2231" y="4659439"/>
              <a:ext cx="250574" cy="385229"/>
            </a:xfrm>
            <a:prstGeom prst="rect">
              <a:avLst/>
            </a:prstGeom>
          </p:spPr>
        </p:pic>
      </p:grpSp>
      <p:sp>
        <p:nvSpPr>
          <p:cNvPr id="134" name="object 134"/>
          <p:cNvSpPr txBox="1"/>
          <p:nvPr/>
        </p:nvSpPr>
        <p:spPr>
          <a:xfrm>
            <a:off x="6020536" y="3817467"/>
            <a:ext cx="287020" cy="250825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Verdana"/>
                <a:cs typeface="Verdana"/>
              </a:rPr>
              <a:t>…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699645" y="3507230"/>
            <a:ext cx="823594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15" dirty="0">
                <a:solidFill>
                  <a:srgbClr val="005700"/>
                </a:solidFill>
                <a:latin typeface="Verdana"/>
                <a:cs typeface="Verdana"/>
              </a:rPr>
              <a:t>S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ele</a:t>
            </a:r>
            <a:r>
              <a:rPr sz="1300" b="1" spc="5" dirty="0">
                <a:solidFill>
                  <a:srgbClr val="005700"/>
                </a:solidFill>
                <a:latin typeface="Verdana"/>
                <a:cs typeface="Verdana"/>
              </a:rPr>
              <a:t>c</a:t>
            </a:r>
            <a:r>
              <a:rPr sz="1300" b="1" dirty="0">
                <a:solidFill>
                  <a:srgbClr val="005700"/>
                </a:solidFill>
                <a:latin typeface="Verdana"/>
                <a:cs typeface="Verdana"/>
              </a:rPr>
              <a:t>te</a:t>
            </a:r>
            <a:r>
              <a:rPr sz="1300" b="1" spc="10" dirty="0">
                <a:solidFill>
                  <a:srgbClr val="005700"/>
                </a:solidFill>
                <a:latin typeface="Verdana"/>
                <a:cs typeface="Verdana"/>
              </a:rPr>
              <a:t>d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793980" y="3096336"/>
            <a:ext cx="489584" cy="1184910"/>
            <a:chOff x="7793980" y="3096336"/>
            <a:chExt cx="489584" cy="1184910"/>
          </a:xfrm>
        </p:grpSpPr>
        <p:sp>
          <p:nvSpPr>
            <p:cNvPr id="137" name="object 137"/>
            <p:cNvSpPr/>
            <p:nvPr/>
          </p:nvSpPr>
          <p:spPr>
            <a:xfrm>
              <a:off x="7799946" y="322759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78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77278" y="143179"/>
                  </a:lnTo>
                  <a:lnTo>
                    <a:pt x="477278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799946" y="3227590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2790" y="3096336"/>
              <a:ext cx="71589" cy="122402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799946" y="3490099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78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77278" y="143179"/>
                  </a:lnTo>
                  <a:lnTo>
                    <a:pt x="477278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799946" y="3490099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99946" y="3752608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477278" y="0"/>
                  </a:moveTo>
                  <a:lnTo>
                    <a:pt x="0" y="0"/>
                  </a:lnTo>
                  <a:lnTo>
                    <a:pt x="0" y="143179"/>
                  </a:lnTo>
                  <a:lnTo>
                    <a:pt x="477278" y="143179"/>
                  </a:lnTo>
                  <a:lnTo>
                    <a:pt x="477278" y="0"/>
                  </a:lnTo>
                  <a:close/>
                </a:path>
              </a:pathLst>
            </a:custGeom>
            <a:solidFill>
              <a:srgbClr val="618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99946" y="3752608"/>
              <a:ext cx="477520" cy="143510"/>
            </a:xfrm>
            <a:custGeom>
              <a:avLst/>
              <a:gdLst/>
              <a:ahLst/>
              <a:cxnLst/>
              <a:rect l="l" t="t" r="r" b="b"/>
              <a:pathLst>
                <a:path w="477520" h="143510">
                  <a:moveTo>
                    <a:pt x="0" y="0"/>
                  </a:moveTo>
                  <a:lnTo>
                    <a:pt x="477284" y="0"/>
                  </a:lnTo>
                  <a:lnTo>
                    <a:pt x="477284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002790" y="4015105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71589" y="0"/>
                  </a:moveTo>
                  <a:lnTo>
                    <a:pt x="0" y="0"/>
                  </a:lnTo>
                  <a:lnTo>
                    <a:pt x="0" y="143192"/>
                  </a:lnTo>
                  <a:lnTo>
                    <a:pt x="71589" y="143192"/>
                  </a:lnTo>
                  <a:lnTo>
                    <a:pt x="71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02790" y="4015105"/>
              <a:ext cx="71755" cy="143510"/>
            </a:xfrm>
            <a:custGeom>
              <a:avLst/>
              <a:gdLst/>
              <a:ahLst/>
              <a:cxnLst/>
              <a:rect l="l" t="t" r="r" b="b"/>
              <a:pathLst>
                <a:path w="71754" h="143510">
                  <a:moveTo>
                    <a:pt x="0" y="0"/>
                  </a:moveTo>
                  <a:lnTo>
                    <a:pt x="71592" y="0"/>
                  </a:lnTo>
                  <a:lnTo>
                    <a:pt x="71592" y="143185"/>
                  </a:lnTo>
                  <a:lnTo>
                    <a:pt x="0" y="143185"/>
                  </a:lnTo>
                  <a:lnTo>
                    <a:pt x="0" y="0"/>
                  </a:lnTo>
                  <a:close/>
                </a:path>
              </a:pathLst>
            </a:custGeom>
            <a:ln w="119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02841" y="3895788"/>
              <a:ext cx="71755" cy="121920"/>
            </a:xfrm>
            <a:custGeom>
              <a:avLst/>
              <a:gdLst/>
              <a:ahLst/>
              <a:cxnLst/>
              <a:rect l="l" t="t" r="r" b="b"/>
              <a:pathLst>
                <a:path w="71754" h="121920">
                  <a:moveTo>
                    <a:pt x="29832" y="71583"/>
                  </a:moveTo>
                  <a:lnTo>
                    <a:pt x="29781" y="121767"/>
                  </a:lnTo>
                  <a:lnTo>
                    <a:pt x="41706" y="121780"/>
                  </a:lnTo>
                  <a:lnTo>
                    <a:pt x="41768" y="71596"/>
                  </a:lnTo>
                  <a:lnTo>
                    <a:pt x="29832" y="71583"/>
                  </a:lnTo>
                  <a:close/>
                </a:path>
                <a:path w="71754" h="121920">
                  <a:moveTo>
                    <a:pt x="65629" y="59651"/>
                  </a:moveTo>
                  <a:lnTo>
                    <a:pt x="29845" y="59651"/>
                  </a:lnTo>
                  <a:lnTo>
                    <a:pt x="41782" y="59664"/>
                  </a:lnTo>
                  <a:lnTo>
                    <a:pt x="41768" y="71596"/>
                  </a:lnTo>
                  <a:lnTo>
                    <a:pt x="71602" y="71628"/>
                  </a:lnTo>
                  <a:lnTo>
                    <a:pt x="65629" y="59651"/>
                  </a:lnTo>
                  <a:close/>
                </a:path>
                <a:path w="71754" h="121920">
                  <a:moveTo>
                    <a:pt x="29845" y="59651"/>
                  </a:moveTo>
                  <a:lnTo>
                    <a:pt x="29832" y="71583"/>
                  </a:lnTo>
                  <a:lnTo>
                    <a:pt x="41768" y="71596"/>
                  </a:lnTo>
                  <a:lnTo>
                    <a:pt x="41782" y="59664"/>
                  </a:lnTo>
                  <a:lnTo>
                    <a:pt x="29845" y="59651"/>
                  </a:lnTo>
                  <a:close/>
                </a:path>
                <a:path w="71754" h="121920">
                  <a:moveTo>
                    <a:pt x="35877" y="0"/>
                  </a:moveTo>
                  <a:lnTo>
                    <a:pt x="0" y="71551"/>
                  </a:lnTo>
                  <a:lnTo>
                    <a:pt x="29832" y="71583"/>
                  </a:lnTo>
                  <a:lnTo>
                    <a:pt x="29845" y="59651"/>
                  </a:lnTo>
                  <a:lnTo>
                    <a:pt x="65629" y="59651"/>
                  </a:lnTo>
                  <a:lnTo>
                    <a:pt x="358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2790" y="3633279"/>
              <a:ext cx="71589" cy="122402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8002790" y="4158297"/>
              <a:ext cx="71755" cy="122555"/>
            </a:xfrm>
            <a:custGeom>
              <a:avLst/>
              <a:gdLst/>
              <a:ahLst/>
              <a:cxnLst/>
              <a:rect l="l" t="t" r="r" b="b"/>
              <a:pathLst>
                <a:path w="71754" h="122554">
                  <a:moveTo>
                    <a:pt x="41757" y="59664"/>
                  </a:moveTo>
                  <a:lnTo>
                    <a:pt x="29832" y="59664"/>
                  </a:lnTo>
                  <a:lnTo>
                    <a:pt x="29832" y="122402"/>
                  </a:lnTo>
                  <a:lnTo>
                    <a:pt x="41757" y="122402"/>
                  </a:lnTo>
                  <a:lnTo>
                    <a:pt x="41757" y="59664"/>
                  </a:lnTo>
                  <a:close/>
                </a:path>
                <a:path w="71754" h="122554">
                  <a:moveTo>
                    <a:pt x="35801" y="0"/>
                  </a:moveTo>
                  <a:lnTo>
                    <a:pt x="0" y="71589"/>
                  </a:lnTo>
                  <a:lnTo>
                    <a:pt x="29832" y="71589"/>
                  </a:lnTo>
                  <a:lnTo>
                    <a:pt x="29832" y="59664"/>
                  </a:lnTo>
                  <a:lnTo>
                    <a:pt x="65628" y="59664"/>
                  </a:lnTo>
                  <a:lnTo>
                    <a:pt x="35801" y="0"/>
                  </a:lnTo>
                  <a:close/>
                </a:path>
                <a:path w="71754" h="122554">
                  <a:moveTo>
                    <a:pt x="65628" y="59664"/>
                  </a:moveTo>
                  <a:lnTo>
                    <a:pt x="41757" y="59664"/>
                  </a:lnTo>
                  <a:lnTo>
                    <a:pt x="41757" y="71589"/>
                  </a:lnTo>
                  <a:lnTo>
                    <a:pt x="71589" y="71589"/>
                  </a:lnTo>
                  <a:lnTo>
                    <a:pt x="65628" y="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2790" y="3370770"/>
              <a:ext cx="71589" cy="122402"/>
            </a:xfrm>
            <a:prstGeom prst="rect">
              <a:avLst/>
            </a:prstGeom>
          </p:spPr>
        </p:pic>
      </p:grpSp>
      <p:sp>
        <p:nvSpPr>
          <p:cNvPr id="150" name="object 150"/>
          <p:cNvSpPr txBox="1"/>
          <p:nvPr/>
        </p:nvSpPr>
        <p:spPr>
          <a:xfrm>
            <a:off x="7413167" y="4330546"/>
            <a:ext cx="1270000" cy="4292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370" marR="5080" indent="-27305">
              <a:lnSpc>
                <a:spcPct val="102400"/>
              </a:lnSpc>
              <a:spcBef>
                <a:spcPts val="75"/>
              </a:spcBef>
            </a:pPr>
            <a:r>
              <a:rPr sz="1300" spc="5" dirty="0">
                <a:latin typeface="Verdana"/>
                <a:cs typeface="Verdana"/>
              </a:rPr>
              <a:t>Latency:</a:t>
            </a:r>
            <a:r>
              <a:rPr sz="1300" spc="-80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80ms </a:t>
            </a:r>
            <a:r>
              <a:rPr sz="1300" spc="-44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Budget:</a:t>
            </a:r>
            <a:r>
              <a:rPr sz="1300" spc="-4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60ms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898564" y="1132735"/>
            <a:ext cx="1109980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b="1" spc="15" dirty="0">
                <a:latin typeface="Verdana"/>
                <a:cs typeface="Verdana"/>
              </a:rPr>
              <a:t>1.</a:t>
            </a:r>
            <a:r>
              <a:rPr sz="1850" b="1" spc="-65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Input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230812" y="1132735"/>
            <a:ext cx="3441065" cy="598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7645" marR="5080" indent="-195580">
              <a:lnSpc>
                <a:spcPct val="101600"/>
              </a:lnSpc>
              <a:spcBef>
                <a:spcPts val="90"/>
              </a:spcBef>
              <a:tabLst>
                <a:tab pos="2161540" algn="l"/>
              </a:tabLst>
            </a:pPr>
            <a:r>
              <a:rPr sz="1850" b="1" spc="15" dirty="0">
                <a:latin typeface="Verdana"/>
                <a:cs typeface="Verdana"/>
              </a:rPr>
              <a:t>3.</a:t>
            </a:r>
            <a:r>
              <a:rPr sz="1850" b="1" spc="20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Maximize	4.</a:t>
            </a:r>
            <a:r>
              <a:rPr sz="1850" b="1" spc="-65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Output </a:t>
            </a:r>
            <a:r>
              <a:rPr sz="1850" b="1" spc="-615" dirty="0">
                <a:latin typeface="Verdana"/>
                <a:cs typeface="Verdana"/>
              </a:rPr>
              <a:t> </a:t>
            </a:r>
            <a:r>
              <a:rPr sz="1850" b="1" spc="15" dirty="0">
                <a:latin typeface="Verdana"/>
                <a:cs typeface="Verdana"/>
              </a:rPr>
              <a:t>Accuracy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6922928" y="1133503"/>
            <a:ext cx="370205" cy="5123815"/>
            <a:chOff x="6922928" y="1133503"/>
            <a:chExt cx="370205" cy="5123815"/>
          </a:xfrm>
        </p:grpSpPr>
        <p:sp>
          <p:nvSpPr>
            <p:cNvPr id="154" name="object 154"/>
            <p:cNvSpPr/>
            <p:nvPr/>
          </p:nvSpPr>
          <p:spPr>
            <a:xfrm>
              <a:off x="7066115" y="1133503"/>
              <a:ext cx="0" cy="5123815"/>
            </a:xfrm>
            <a:custGeom>
              <a:avLst/>
              <a:gdLst/>
              <a:ahLst/>
              <a:cxnLst/>
              <a:rect l="l" t="t" r="r" b="b"/>
              <a:pathLst>
                <a:path h="5123815">
                  <a:moveTo>
                    <a:pt x="0" y="5123634"/>
                  </a:moveTo>
                  <a:lnTo>
                    <a:pt x="0" y="0"/>
                  </a:lnTo>
                </a:path>
              </a:pathLst>
            </a:custGeom>
            <a:ln w="2386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934860" y="3734701"/>
              <a:ext cx="346075" cy="274955"/>
            </a:xfrm>
            <a:custGeom>
              <a:avLst/>
              <a:gdLst/>
              <a:ahLst/>
              <a:cxnLst/>
              <a:rect l="l" t="t" r="r" b="b"/>
              <a:pathLst>
                <a:path w="346075" h="274954">
                  <a:moveTo>
                    <a:pt x="208813" y="0"/>
                  </a:moveTo>
                  <a:lnTo>
                    <a:pt x="208813" y="68618"/>
                  </a:lnTo>
                  <a:lnTo>
                    <a:pt x="0" y="68618"/>
                  </a:lnTo>
                  <a:lnTo>
                    <a:pt x="0" y="205828"/>
                  </a:lnTo>
                  <a:lnTo>
                    <a:pt x="208813" y="205828"/>
                  </a:lnTo>
                  <a:lnTo>
                    <a:pt x="208813" y="274446"/>
                  </a:lnTo>
                  <a:lnTo>
                    <a:pt x="346036" y="137223"/>
                  </a:lnTo>
                  <a:lnTo>
                    <a:pt x="208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934860" y="3734701"/>
              <a:ext cx="346075" cy="274955"/>
            </a:xfrm>
            <a:custGeom>
              <a:avLst/>
              <a:gdLst/>
              <a:ahLst/>
              <a:cxnLst/>
              <a:rect l="l" t="t" r="r" b="b"/>
              <a:pathLst>
                <a:path w="346075" h="274954">
                  <a:moveTo>
                    <a:pt x="0" y="68609"/>
                  </a:moveTo>
                  <a:lnTo>
                    <a:pt x="208812" y="68609"/>
                  </a:lnTo>
                  <a:lnTo>
                    <a:pt x="208812" y="0"/>
                  </a:lnTo>
                  <a:lnTo>
                    <a:pt x="346031" y="137219"/>
                  </a:lnTo>
                  <a:lnTo>
                    <a:pt x="208812" y="274438"/>
                  </a:lnTo>
                  <a:lnTo>
                    <a:pt x="208812" y="205829"/>
                  </a:lnTo>
                  <a:lnTo>
                    <a:pt x="0" y="205829"/>
                  </a:lnTo>
                  <a:lnTo>
                    <a:pt x="0" y="68609"/>
                  </a:lnTo>
                  <a:close/>
                </a:path>
              </a:pathLst>
            </a:custGeom>
            <a:ln w="23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66579" y="2481065"/>
            <a:ext cx="1176655" cy="631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6695" marR="5080" indent="-214629">
              <a:lnSpc>
                <a:spcPct val="102400"/>
              </a:lnSpc>
              <a:spcBef>
                <a:spcPts val="75"/>
              </a:spcBef>
            </a:pPr>
            <a:r>
              <a:rPr sz="1300" spc="5" dirty="0">
                <a:latin typeface="Verdana"/>
                <a:cs typeface="Verdana"/>
              </a:rPr>
              <a:t>Network</a:t>
            </a:r>
            <a:r>
              <a:rPr sz="1300" spc="-6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from </a:t>
            </a:r>
            <a:r>
              <a:rPr sz="1300" spc="-445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Previous </a:t>
            </a:r>
            <a:r>
              <a:rPr sz="1300" spc="1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Iteration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59" name="object 15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138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484211" y="2481065"/>
            <a:ext cx="1196340" cy="4292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90805">
              <a:lnSpc>
                <a:spcPct val="102400"/>
              </a:lnSpc>
              <a:spcBef>
                <a:spcPts val="75"/>
              </a:spcBef>
            </a:pPr>
            <a:r>
              <a:rPr sz="1300" spc="5" dirty="0">
                <a:latin typeface="Verdana"/>
                <a:cs typeface="Verdana"/>
              </a:rPr>
              <a:t>Network for </a:t>
            </a:r>
            <a:r>
              <a:rPr sz="1300" spc="10" dirty="0">
                <a:latin typeface="Verdana"/>
                <a:cs typeface="Verdana"/>
              </a:rPr>
              <a:t> </a:t>
            </a:r>
            <a:r>
              <a:rPr sz="1300" spc="5" dirty="0">
                <a:latin typeface="Verdana"/>
                <a:cs typeface="Verdana"/>
              </a:rPr>
              <a:t>Next</a:t>
            </a:r>
            <a:r>
              <a:rPr sz="1300" spc="-7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Iteration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21415" y="2640147"/>
            <a:ext cx="901700" cy="921385"/>
            <a:chOff x="2221415" y="2640147"/>
            <a:chExt cx="901700" cy="921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4793" y="2653525"/>
              <a:ext cx="874890" cy="894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34793" y="2653525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057958" y="2653525"/>
            <a:ext cx="96520" cy="300990"/>
            <a:chOff x="2057958" y="2653525"/>
            <a:chExt cx="96520" cy="300990"/>
          </a:xfrm>
        </p:grpSpPr>
        <p:sp>
          <p:nvSpPr>
            <p:cNvPr id="7" name="object 7"/>
            <p:cNvSpPr/>
            <p:nvPr/>
          </p:nvSpPr>
          <p:spPr>
            <a:xfrm>
              <a:off x="2106041" y="2679085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958" y="2653525"/>
              <a:ext cx="96164" cy="951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57958" y="3246869"/>
            <a:ext cx="96520" cy="300990"/>
            <a:chOff x="2057958" y="3246869"/>
            <a:chExt cx="96520" cy="300990"/>
          </a:xfrm>
        </p:grpSpPr>
        <p:sp>
          <p:nvSpPr>
            <p:cNvPr id="10" name="object 10"/>
            <p:cNvSpPr/>
            <p:nvPr/>
          </p:nvSpPr>
          <p:spPr>
            <a:xfrm>
              <a:off x="2106041" y="324686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958" y="3452406"/>
              <a:ext cx="96164" cy="951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234793" y="3624669"/>
            <a:ext cx="247650" cy="99060"/>
            <a:chOff x="2234793" y="3624669"/>
            <a:chExt cx="247650" cy="99060"/>
          </a:xfrm>
        </p:grpSpPr>
        <p:sp>
          <p:nvSpPr>
            <p:cNvPr id="13" name="object 13"/>
            <p:cNvSpPr/>
            <p:nvPr/>
          </p:nvSpPr>
          <p:spPr>
            <a:xfrm>
              <a:off x="2259706" y="3673996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1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4793" y="3624669"/>
              <a:ext cx="92811" cy="9864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862427" y="3624669"/>
            <a:ext cx="247650" cy="99060"/>
            <a:chOff x="2862427" y="3624669"/>
            <a:chExt cx="247650" cy="99060"/>
          </a:xfrm>
        </p:grpSpPr>
        <p:sp>
          <p:nvSpPr>
            <p:cNvPr id="16" name="object 16"/>
            <p:cNvSpPr/>
            <p:nvPr/>
          </p:nvSpPr>
          <p:spPr>
            <a:xfrm>
              <a:off x="2862427" y="3673996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6859" y="3624669"/>
              <a:ext cx="92824" cy="986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578582" y="3527666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16805" y="2107323"/>
            <a:ext cx="96520" cy="585470"/>
            <a:chOff x="4416805" y="2107323"/>
            <a:chExt cx="96520" cy="585470"/>
          </a:xfrm>
        </p:grpSpPr>
        <p:sp>
          <p:nvSpPr>
            <p:cNvPr id="20" name="object 20"/>
            <p:cNvSpPr/>
            <p:nvPr/>
          </p:nvSpPr>
          <p:spPr>
            <a:xfrm>
              <a:off x="4464888" y="2132883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6805" y="2107323"/>
              <a:ext cx="96164" cy="9519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416805" y="2985147"/>
            <a:ext cx="96520" cy="585470"/>
            <a:chOff x="4416805" y="2985147"/>
            <a:chExt cx="96520" cy="585470"/>
          </a:xfrm>
        </p:grpSpPr>
        <p:sp>
          <p:nvSpPr>
            <p:cNvPr id="23" name="object 23"/>
            <p:cNvSpPr/>
            <p:nvPr/>
          </p:nvSpPr>
          <p:spPr>
            <a:xfrm>
              <a:off x="4464888" y="2985147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70">
                  <a:moveTo>
                    <a:pt x="0" y="0"/>
                  </a:moveTo>
                  <a:lnTo>
                    <a:pt x="0" y="55965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6805" y="3475164"/>
              <a:ext cx="96164" cy="9519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580251" y="2093946"/>
            <a:ext cx="1453515" cy="1490345"/>
            <a:chOff x="4580251" y="2093946"/>
            <a:chExt cx="1453515" cy="149034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3628" y="2107323"/>
              <a:ext cx="1426464" cy="14630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93628" y="2107323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75485" y="1099121"/>
            <a:ext cx="5937885" cy="2159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54505">
              <a:lnSpc>
                <a:spcPts val="3025"/>
              </a:lnSpc>
              <a:spcBef>
                <a:spcPts val="110"/>
              </a:spcBef>
            </a:pPr>
            <a:r>
              <a:rPr sz="2550" spc="-30" dirty="0">
                <a:latin typeface="Arial MT"/>
                <a:cs typeface="Arial MT"/>
              </a:rPr>
              <a:t>a plane</a:t>
            </a:r>
            <a:r>
              <a:rPr sz="2550" spc="-25" dirty="0">
                <a:latin typeface="Arial MT"/>
                <a:cs typeface="Arial MT"/>
              </a:rPr>
              <a:t> of</a:t>
            </a:r>
            <a:r>
              <a:rPr sz="2550" spc="-30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3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activations</a:t>
            </a:r>
            <a:endParaRPr sz="2550">
              <a:latin typeface="Arial MT"/>
              <a:cs typeface="Arial MT"/>
            </a:endParaRPr>
          </a:p>
          <a:p>
            <a:pPr marL="1344930">
              <a:lnSpc>
                <a:spcPts val="3025"/>
              </a:lnSpc>
            </a:pPr>
            <a:r>
              <a:rPr sz="2550" spc="-25" dirty="0">
                <a:latin typeface="Arial MT"/>
                <a:cs typeface="Arial MT"/>
              </a:rPr>
              <a:t>a.k.a. </a:t>
            </a:r>
            <a:r>
              <a:rPr sz="2550" b="1" spc="-35" dirty="0">
                <a:solidFill>
                  <a:srgbClr val="C00000"/>
                </a:solidFill>
                <a:latin typeface="Arial"/>
                <a:cs typeface="Arial"/>
              </a:rPr>
              <a:t>input</a:t>
            </a:r>
            <a:r>
              <a:rPr sz="255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50" b="1" spc="-30" dirty="0">
                <a:solidFill>
                  <a:srgbClr val="C00000"/>
                </a:solidFill>
                <a:latin typeface="Arial"/>
                <a:cs typeface="Arial"/>
              </a:rPr>
              <a:t>feature</a:t>
            </a:r>
            <a:r>
              <a:rPr sz="255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50" b="1" spc="-40" dirty="0">
                <a:solidFill>
                  <a:srgbClr val="C00000"/>
                </a:solidFill>
                <a:latin typeface="Arial"/>
                <a:cs typeface="Arial"/>
              </a:rPr>
              <a:t>map</a:t>
            </a:r>
            <a:r>
              <a:rPr sz="255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50" b="1" spc="-30" dirty="0">
                <a:solidFill>
                  <a:srgbClr val="C00000"/>
                </a:solidFill>
                <a:latin typeface="Arial"/>
                <a:cs typeface="Arial"/>
              </a:rPr>
              <a:t>(fmap)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550" spc="-20" dirty="0">
                <a:latin typeface="Arial MT"/>
                <a:cs typeface="Arial MT"/>
              </a:rPr>
              <a:t>filter</a:t>
            </a:r>
            <a:r>
              <a:rPr sz="2550" spc="-6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(weights)</a:t>
            </a:r>
            <a:endParaRPr sz="2550">
              <a:latin typeface="Arial MT"/>
              <a:cs typeface="Arial MT"/>
            </a:endParaRPr>
          </a:p>
          <a:p>
            <a:pPr marR="330835" algn="ctr">
              <a:lnSpc>
                <a:spcPts val="2170"/>
              </a:lnSpc>
              <a:spcBef>
                <a:spcPts val="160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  <a:p>
            <a:pPr marR="5048885" algn="ctr">
              <a:lnSpc>
                <a:spcPts val="2170"/>
              </a:lnSpc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92929" y="3649624"/>
            <a:ext cx="523240" cy="99060"/>
            <a:chOff x="4592929" y="3649624"/>
            <a:chExt cx="523240" cy="99060"/>
          </a:xfrm>
        </p:grpSpPr>
        <p:sp>
          <p:nvSpPr>
            <p:cNvPr id="30" name="object 30"/>
            <p:cNvSpPr/>
            <p:nvPr/>
          </p:nvSpPr>
          <p:spPr>
            <a:xfrm>
              <a:off x="4617847" y="369895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8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2929" y="3649624"/>
              <a:ext cx="92811" cy="9864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496356" y="3649624"/>
            <a:ext cx="523240" cy="99060"/>
            <a:chOff x="5496356" y="3649624"/>
            <a:chExt cx="523240" cy="99060"/>
          </a:xfrm>
        </p:grpSpPr>
        <p:sp>
          <p:nvSpPr>
            <p:cNvPr id="33" name="object 33"/>
            <p:cNvSpPr/>
            <p:nvPr/>
          </p:nvSpPr>
          <p:spPr>
            <a:xfrm>
              <a:off x="5496356" y="369895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6569" y="3649624"/>
              <a:ext cx="92824" cy="9864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179161" y="3552634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18867" y="2098281"/>
            <a:ext cx="3818890" cy="1497330"/>
            <a:chOff x="2218867" y="2098281"/>
            <a:chExt cx="3818890" cy="1497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9187" y="2664802"/>
              <a:ext cx="874902" cy="894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39187" y="2664802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7336" y="2118601"/>
              <a:ext cx="1426464" cy="14630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97336" y="2118601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97336" y="211860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13060" y="302474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6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6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062365" y="2664802"/>
            <a:ext cx="96520" cy="300990"/>
            <a:chOff x="2062365" y="2664802"/>
            <a:chExt cx="96520" cy="300990"/>
          </a:xfrm>
        </p:grpSpPr>
        <p:sp>
          <p:nvSpPr>
            <p:cNvPr id="11" name="object 11"/>
            <p:cNvSpPr/>
            <p:nvPr/>
          </p:nvSpPr>
          <p:spPr>
            <a:xfrm>
              <a:off x="2110447" y="269036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365" y="2664802"/>
              <a:ext cx="96164" cy="951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062365" y="3258146"/>
            <a:ext cx="96520" cy="300990"/>
            <a:chOff x="2062365" y="3258146"/>
            <a:chExt cx="96520" cy="300990"/>
          </a:xfrm>
        </p:grpSpPr>
        <p:sp>
          <p:nvSpPr>
            <p:cNvPr id="14" name="object 14"/>
            <p:cNvSpPr/>
            <p:nvPr/>
          </p:nvSpPr>
          <p:spPr>
            <a:xfrm>
              <a:off x="2110447" y="3258146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2365" y="3463683"/>
              <a:ext cx="96164" cy="9519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239187" y="3635959"/>
            <a:ext cx="247650" cy="99060"/>
            <a:chOff x="2239187" y="3635959"/>
            <a:chExt cx="247650" cy="99060"/>
          </a:xfrm>
        </p:grpSpPr>
        <p:sp>
          <p:nvSpPr>
            <p:cNvPr id="17" name="object 17"/>
            <p:cNvSpPr/>
            <p:nvPr/>
          </p:nvSpPr>
          <p:spPr>
            <a:xfrm>
              <a:off x="2264112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1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9187" y="3635959"/>
              <a:ext cx="92824" cy="9864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866834" y="3635959"/>
            <a:ext cx="247650" cy="99060"/>
            <a:chOff x="2866834" y="3635959"/>
            <a:chExt cx="247650" cy="99060"/>
          </a:xfrm>
        </p:grpSpPr>
        <p:sp>
          <p:nvSpPr>
            <p:cNvPr id="20" name="object 20"/>
            <p:cNvSpPr/>
            <p:nvPr/>
          </p:nvSpPr>
          <p:spPr>
            <a:xfrm>
              <a:off x="2866834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1266" y="3635959"/>
              <a:ext cx="92824" cy="9864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582989" y="3538956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9298" y="3916578"/>
            <a:ext cx="2068195" cy="727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indent="12700">
              <a:lnSpc>
                <a:spcPts val="2450"/>
              </a:lnSpc>
              <a:spcBef>
                <a:spcPts val="700"/>
              </a:spcBef>
            </a:pPr>
            <a:r>
              <a:rPr sz="2550" b="1" spc="-40" dirty="0">
                <a:latin typeface="Arial"/>
                <a:cs typeface="Arial"/>
              </a:rPr>
              <a:t>E</a:t>
            </a:r>
            <a:r>
              <a:rPr sz="2550" b="1" spc="-20" dirty="0">
                <a:latin typeface="Arial"/>
                <a:cs typeface="Arial"/>
              </a:rPr>
              <a:t>l</a:t>
            </a:r>
            <a:r>
              <a:rPr sz="2550" b="1" spc="-40" dirty="0">
                <a:latin typeface="Arial"/>
                <a:cs typeface="Arial"/>
              </a:rPr>
              <a:t>emen</a:t>
            </a:r>
            <a:r>
              <a:rPr sz="2550" b="1" spc="-20" dirty="0">
                <a:latin typeface="Arial"/>
                <a:cs typeface="Arial"/>
              </a:rPr>
              <a:t>t-</a:t>
            </a:r>
            <a:r>
              <a:rPr sz="2550" b="1" spc="-35" dirty="0">
                <a:latin typeface="Arial"/>
                <a:cs typeface="Arial"/>
              </a:rPr>
              <a:t>wi</a:t>
            </a:r>
            <a:r>
              <a:rPr sz="2550" b="1" spc="-30" dirty="0">
                <a:latin typeface="Arial"/>
                <a:cs typeface="Arial"/>
              </a:rPr>
              <a:t>se  Mul</a:t>
            </a:r>
            <a:r>
              <a:rPr sz="2550" b="1" spc="-20" dirty="0">
                <a:latin typeface="Arial"/>
                <a:cs typeface="Arial"/>
              </a:rPr>
              <a:t>t</a:t>
            </a:r>
            <a:r>
              <a:rPr sz="2550" b="1" spc="-25" dirty="0">
                <a:latin typeface="Arial"/>
                <a:cs typeface="Arial"/>
              </a:rPr>
              <a:t>ipli</a:t>
            </a:r>
            <a:r>
              <a:rPr sz="2550" b="1" spc="-30" dirty="0">
                <a:latin typeface="Arial"/>
                <a:cs typeface="Arial"/>
              </a:rPr>
              <a:t>catio</a:t>
            </a:r>
            <a:r>
              <a:rPr sz="2550" b="1" spc="-35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21200" y="2118601"/>
            <a:ext cx="96520" cy="1463040"/>
            <a:chOff x="4421200" y="2118601"/>
            <a:chExt cx="96520" cy="1463040"/>
          </a:xfrm>
        </p:grpSpPr>
        <p:sp>
          <p:nvSpPr>
            <p:cNvPr id="25" name="object 25"/>
            <p:cNvSpPr/>
            <p:nvPr/>
          </p:nvSpPr>
          <p:spPr>
            <a:xfrm>
              <a:off x="4469295" y="2996425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70">
                  <a:moveTo>
                    <a:pt x="0" y="0"/>
                  </a:moveTo>
                  <a:lnTo>
                    <a:pt x="0" y="55965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1200" y="3486442"/>
              <a:ext cx="96177" cy="95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69295" y="2144161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1200" y="2118601"/>
              <a:ext cx="96177" cy="951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4164" y="1322731"/>
            <a:ext cx="4385945" cy="194627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2892425">
              <a:lnSpc>
                <a:spcPct val="100000"/>
              </a:lnSpc>
              <a:spcBef>
                <a:spcPts val="1630"/>
              </a:spcBef>
            </a:pP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9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550" spc="-20" dirty="0">
                <a:latin typeface="Arial MT"/>
                <a:cs typeface="Arial MT"/>
              </a:rPr>
              <a:t>filter</a:t>
            </a:r>
            <a:r>
              <a:rPr sz="2550" spc="-6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(weights)</a:t>
            </a:r>
            <a:endParaRPr sz="2550">
              <a:latin typeface="Arial MT"/>
              <a:cs typeface="Arial MT"/>
            </a:endParaRPr>
          </a:p>
          <a:p>
            <a:pPr marL="1224280" algn="ctr">
              <a:lnSpc>
                <a:spcPts val="2170"/>
              </a:lnSpc>
              <a:spcBef>
                <a:spcPts val="160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  <a:p>
            <a:pPr marR="3485515" algn="ctr">
              <a:lnSpc>
                <a:spcPts val="2170"/>
              </a:lnSpc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72053" y="2548280"/>
            <a:ext cx="2338070" cy="569595"/>
            <a:chOff x="2672053" y="2548280"/>
            <a:chExt cx="2338070" cy="569595"/>
          </a:xfrm>
        </p:grpSpPr>
        <p:sp>
          <p:nvSpPr>
            <p:cNvPr id="31" name="object 31"/>
            <p:cNvSpPr/>
            <p:nvPr/>
          </p:nvSpPr>
          <p:spPr>
            <a:xfrm>
              <a:off x="2682202" y="2592489"/>
              <a:ext cx="2302510" cy="514984"/>
            </a:xfrm>
            <a:custGeom>
              <a:avLst/>
              <a:gdLst/>
              <a:ahLst/>
              <a:cxnLst/>
              <a:rect l="l" t="t" r="r" b="b"/>
              <a:pathLst>
                <a:path w="2302510" h="514985">
                  <a:moveTo>
                    <a:pt x="0" y="514971"/>
                  </a:moveTo>
                  <a:lnTo>
                    <a:pt x="2302300" y="0"/>
                  </a:lnTo>
                </a:path>
              </a:pathLst>
            </a:custGeom>
            <a:ln w="202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2400" y="2548280"/>
              <a:ext cx="127711" cy="12288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597336" y="3660914"/>
            <a:ext cx="523240" cy="99060"/>
            <a:chOff x="4597336" y="3660914"/>
            <a:chExt cx="523240" cy="99060"/>
          </a:xfrm>
        </p:grpSpPr>
        <p:sp>
          <p:nvSpPr>
            <p:cNvPr id="34" name="object 34"/>
            <p:cNvSpPr/>
            <p:nvPr/>
          </p:nvSpPr>
          <p:spPr>
            <a:xfrm>
              <a:off x="4622254" y="3710229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8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7336" y="3660914"/>
              <a:ext cx="92811" cy="9864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500763" y="3660914"/>
            <a:ext cx="523240" cy="99060"/>
            <a:chOff x="5500763" y="3660914"/>
            <a:chExt cx="523240" cy="99060"/>
          </a:xfrm>
        </p:grpSpPr>
        <p:sp>
          <p:nvSpPr>
            <p:cNvPr id="37" name="object 37"/>
            <p:cNvSpPr/>
            <p:nvPr/>
          </p:nvSpPr>
          <p:spPr>
            <a:xfrm>
              <a:off x="5500763" y="3710229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0976" y="3660914"/>
              <a:ext cx="92824" cy="9864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183568" y="3563911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13368" y="2440368"/>
            <a:ext cx="6858000" cy="1170940"/>
            <a:chOff x="2213368" y="2440368"/>
            <a:chExt cx="6858000" cy="1170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0172" y="2440368"/>
              <a:ext cx="1141171" cy="11704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3688" y="2664802"/>
              <a:ext cx="874890" cy="8940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3688" y="2664802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056853" y="2664802"/>
            <a:ext cx="96520" cy="300990"/>
            <a:chOff x="2056853" y="2664802"/>
            <a:chExt cx="96520" cy="300990"/>
          </a:xfrm>
        </p:grpSpPr>
        <p:sp>
          <p:nvSpPr>
            <p:cNvPr id="8" name="object 8"/>
            <p:cNvSpPr/>
            <p:nvPr/>
          </p:nvSpPr>
          <p:spPr>
            <a:xfrm>
              <a:off x="2104936" y="269036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8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6853" y="2664802"/>
              <a:ext cx="96177" cy="9521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56853" y="3258159"/>
            <a:ext cx="96520" cy="300990"/>
            <a:chOff x="2056853" y="3258159"/>
            <a:chExt cx="96520" cy="300990"/>
          </a:xfrm>
        </p:grpSpPr>
        <p:sp>
          <p:nvSpPr>
            <p:cNvPr id="11" name="object 11"/>
            <p:cNvSpPr/>
            <p:nvPr/>
          </p:nvSpPr>
          <p:spPr>
            <a:xfrm>
              <a:off x="2104936" y="325815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63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853" y="3463696"/>
              <a:ext cx="96177" cy="951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16290" y="2950934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61335" y="3635959"/>
            <a:ext cx="247650" cy="99060"/>
            <a:chOff x="2861335" y="3635959"/>
            <a:chExt cx="247650" cy="99060"/>
          </a:xfrm>
        </p:grpSpPr>
        <p:sp>
          <p:nvSpPr>
            <p:cNvPr id="15" name="object 15"/>
            <p:cNvSpPr/>
            <p:nvPr/>
          </p:nvSpPr>
          <p:spPr>
            <a:xfrm>
              <a:off x="2861335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2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5767" y="3635959"/>
              <a:ext cx="92811" cy="9864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233688" y="3635959"/>
            <a:ext cx="247650" cy="99060"/>
            <a:chOff x="2233688" y="3635959"/>
            <a:chExt cx="247650" cy="99060"/>
          </a:xfrm>
        </p:grpSpPr>
        <p:sp>
          <p:nvSpPr>
            <p:cNvPr id="18" name="object 18"/>
            <p:cNvSpPr/>
            <p:nvPr/>
          </p:nvSpPr>
          <p:spPr>
            <a:xfrm>
              <a:off x="2258601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43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3688" y="3635959"/>
              <a:ext cx="92811" cy="986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68652" y="2098776"/>
            <a:ext cx="19983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0" dirty="0">
                <a:latin typeface="Arial MT"/>
                <a:cs typeface="Arial MT"/>
              </a:rPr>
              <a:t>filter</a:t>
            </a:r>
            <a:r>
              <a:rPr sz="2550" spc="-100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(weights)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7490" y="3538956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8172" y="2104961"/>
            <a:ext cx="4507230" cy="1519555"/>
            <a:chOff x="4578172" y="2104961"/>
            <a:chExt cx="4507230" cy="1519555"/>
          </a:xfrm>
        </p:grpSpPr>
        <p:sp>
          <p:nvSpPr>
            <p:cNvPr id="23" name="object 23"/>
            <p:cNvSpPr/>
            <p:nvPr/>
          </p:nvSpPr>
          <p:spPr>
            <a:xfrm>
              <a:off x="7930172" y="2440368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1"/>
                  </a:lnTo>
                  <a:lnTo>
                    <a:pt x="0" y="1170431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1824" y="2118613"/>
              <a:ext cx="1426464" cy="14630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91824" y="2118613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81683" y="2465928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601" y="2440368"/>
              <a:ext cx="96177" cy="9519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733601" y="3171888"/>
            <a:ext cx="96520" cy="438784"/>
            <a:chOff x="7733601" y="3171888"/>
            <a:chExt cx="96520" cy="438784"/>
          </a:xfrm>
        </p:grpSpPr>
        <p:sp>
          <p:nvSpPr>
            <p:cNvPr id="29" name="object 29"/>
            <p:cNvSpPr/>
            <p:nvPr/>
          </p:nvSpPr>
          <p:spPr>
            <a:xfrm>
              <a:off x="7781683" y="3171888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013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3601" y="3515258"/>
              <a:ext cx="96177" cy="951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709713" y="2864675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90953" y="3694315"/>
            <a:ext cx="381000" cy="99060"/>
            <a:chOff x="8690953" y="3694315"/>
            <a:chExt cx="381000" cy="99060"/>
          </a:xfrm>
        </p:grpSpPr>
        <p:sp>
          <p:nvSpPr>
            <p:cNvPr id="33" name="object 33"/>
            <p:cNvSpPr/>
            <p:nvPr/>
          </p:nvSpPr>
          <p:spPr>
            <a:xfrm>
              <a:off x="8690953" y="3743642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469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8519" y="3694315"/>
              <a:ext cx="92824" cy="9864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930171" y="3694315"/>
            <a:ext cx="381000" cy="99060"/>
            <a:chOff x="7930171" y="3694315"/>
            <a:chExt cx="381000" cy="99060"/>
          </a:xfrm>
        </p:grpSpPr>
        <p:sp>
          <p:nvSpPr>
            <p:cNvPr id="36" name="object 36"/>
            <p:cNvSpPr/>
            <p:nvPr/>
          </p:nvSpPr>
          <p:spPr>
            <a:xfrm>
              <a:off x="7955089" y="3743642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47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0171" y="3694315"/>
              <a:ext cx="92811" cy="9864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432113" y="3597325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687241" y="2098294"/>
            <a:ext cx="4483735" cy="1483360"/>
            <a:chOff x="3687241" y="2098294"/>
            <a:chExt cx="4483735" cy="1483360"/>
          </a:xfrm>
        </p:grpSpPr>
        <p:sp>
          <p:nvSpPr>
            <p:cNvPr id="40" name="object 40"/>
            <p:cNvSpPr/>
            <p:nvPr/>
          </p:nvSpPr>
          <p:spPr>
            <a:xfrm>
              <a:off x="4591824" y="211861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55704" y="2127681"/>
              <a:ext cx="2474595" cy="424815"/>
            </a:xfrm>
            <a:custGeom>
              <a:avLst/>
              <a:gdLst/>
              <a:ahLst/>
              <a:cxnLst/>
              <a:rect l="l" t="t" r="r" b="b"/>
              <a:pathLst>
                <a:path w="2474595" h="424814">
                  <a:moveTo>
                    <a:pt x="0" y="0"/>
                  </a:moveTo>
                  <a:lnTo>
                    <a:pt x="2474462" y="424342"/>
                  </a:lnTo>
                </a:path>
              </a:pathLst>
            </a:custGeom>
            <a:ln w="2030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65609" y="2552024"/>
              <a:ext cx="2465070" cy="459740"/>
            </a:xfrm>
            <a:custGeom>
              <a:avLst/>
              <a:gdLst/>
              <a:ahLst/>
              <a:cxnLst/>
              <a:rect l="l" t="t" r="r" b="b"/>
              <a:pathLst>
                <a:path w="2465070" h="459739">
                  <a:moveTo>
                    <a:pt x="0" y="459577"/>
                  </a:moveTo>
                  <a:lnTo>
                    <a:pt x="2464551" y="0"/>
                  </a:lnTo>
                </a:path>
              </a:pathLst>
            </a:custGeom>
            <a:ln w="2030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30171" y="2439238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25" y="0"/>
                  </a:moveTo>
                  <a:lnTo>
                    <a:pt x="0" y="0"/>
                  </a:lnTo>
                  <a:lnTo>
                    <a:pt x="0" y="225564"/>
                  </a:lnTo>
                  <a:lnTo>
                    <a:pt x="219925" y="225564"/>
                  </a:lnTo>
                  <a:lnTo>
                    <a:pt x="219925" y="0"/>
                  </a:lnTo>
                  <a:close/>
                </a:path>
              </a:pathLst>
            </a:custGeom>
            <a:solidFill>
              <a:srgbClr val="FF26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30171" y="2439238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4" y="0"/>
                  </a:lnTo>
                  <a:lnTo>
                    <a:pt x="219934" y="225573"/>
                  </a:lnTo>
                  <a:lnTo>
                    <a:pt x="0" y="225573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31583" y="2930982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9"/>
                  </a:lnTo>
                  <a:lnTo>
                    <a:pt x="58402" y="28229"/>
                  </a:lnTo>
                  <a:lnTo>
                    <a:pt x="27523" y="59900"/>
                  </a:lnTo>
                  <a:lnTo>
                    <a:pt x="7272" y="100062"/>
                  </a:lnTo>
                  <a:lnTo>
                    <a:pt x="0" y="146303"/>
                  </a:lnTo>
                  <a:lnTo>
                    <a:pt x="7272" y="192550"/>
                  </a:lnTo>
                  <a:lnTo>
                    <a:pt x="27523" y="232712"/>
                  </a:lnTo>
                  <a:lnTo>
                    <a:pt x="58402" y="264382"/>
                  </a:lnTo>
                  <a:lnTo>
                    <a:pt x="97560" y="285150"/>
                  </a:lnTo>
                  <a:lnTo>
                    <a:pt x="142646" y="292608"/>
                  </a:lnTo>
                  <a:lnTo>
                    <a:pt x="187732" y="285150"/>
                  </a:lnTo>
                  <a:lnTo>
                    <a:pt x="226890" y="264382"/>
                  </a:lnTo>
                  <a:lnTo>
                    <a:pt x="257769" y="232712"/>
                  </a:lnTo>
                  <a:lnTo>
                    <a:pt x="278020" y="192550"/>
                  </a:lnTo>
                  <a:lnTo>
                    <a:pt x="285292" y="146303"/>
                  </a:lnTo>
                  <a:lnTo>
                    <a:pt x="278020" y="100062"/>
                  </a:lnTo>
                  <a:lnTo>
                    <a:pt x="257769" y="59900"/>
                  </a:lnTo>
                  <a:lnTo>
                    <a:pt x="226890" y="28229"/>
                  </a:lnTo>
                  <a:lnTo>
                    <a:pt x="187732" y="7459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31583" y="2930982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142646" y="292608"/>
                  </a:lnTo>
                </a:path>
                <a:path w="285750" h="292735">
                  <a:moveTo>
                    <a:pt x="0" y="146304"/>
                  </a:moveTo>
                  <a:lnTo>
                    <a:pt x="285292" y="146304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7561" y="302474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6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6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63783" y="2996438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70">
                  <a:moveTo>
                    <a:pt x="0" y="0"/>
                  </a:moveTo>
                  <a:lnTo>
                    <a:pt x="0" y="55965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700" y="3486454"/>
              <a:ext cx="96177" cy="95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63783" y="2144173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700" y="2118614"/>
              <a:ext cx="96177" cy="951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550915" y="3916578"/>
            <a:ext cx="2844165" cy="7277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55"/>
              </a:lnSpc>
              <a:spcBef>
                <a:spcPts val="110"/>
              </a:spcBef>
            </a:pPr>
            <a:r>
              <a:rPr sz="2550" b="1" spc="-25" dirty="0">
                <a:latin typeface="Arial"/>
                <a:cs typeface="Arial"/>
              </a:rPr>
              <a:t>Partial</a:t>
            </a:r>
            <a:r>
              <a:rPr sz="2550" b="1" spc="-55" dirty="0">
                <a:latin typeface="Arial"/>
                <a:cs typeface="Arial"/>
              </a:rPr>
              <a:t> </a:t>
            </a:r>
            <a:r>
              <a:rPr sz="2550" b="1" spc="-45" dirty="0">
                <a:latin typeface="Arial"/>
                <a:cs typeface="Arial"/>
              </a:rPr>
              <a:t>Sum </a:t>
            </a:r>
            <a:r>
              <a:rPr sz="2550" spc="-30" dirty="0">
                <a:latin typeface="Arial MT"/>
                <a:cs typeface="Arial MT"/>
              </a:rPr>
              <a:t>(psum)</a:t>
            </a:r>
            <a:endParaRPr sz="2550">
              <a:latin typeface="Arial MT"/>
              <a:cs typeface="Arial MT"/>
            </a:endParaRPr>
          </a:p>
          <a:p>
            <a:pPr marR="1270" algn="ctr">
              <a:lnSpc>
                <a:spcPts val="2755"/>
              </a:lnSpc>
            </a:pPr>
            <a:r>
              <a:rPr sz="2550" b="1" spc="-35" dirty="0">
                <a:latin typeface="Arial"/>
                <a:cs typeface="Arial"/>
              </a:rPr>
              <a:t>Accumulation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56924" y="1515681"/>
            <a:ext cx="1506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9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813799" y="3916578"/>
            <a:ext cx="2068195" cy="727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indent="12700">
              <a:lnSpc>
                <a:spcPts val="2450"/>
              </a:lnSpc>
              <a:spcBef>
                <a:spcPts val="700"/>
              </a:spcBef>
            </a:pPr>
            <a:r>
              <a:rPr sz="2550" b="1" spc="-40" dirty="0">
                <a:latin typeface="Arial"/>
                <a:cs typeface="Arial"/>
              </a:rPr>
              <a:t>E</a:t>
            </a:r>
            <a:r>
              <a:rPr sz="2550" b="1" spc="-20" dirty="0">
                <a:latin typeface="Arial"/>
                <a:cs typeface="Arial"/>
              </a:rPr>
              <a:t>l</a:t>
            </a:r>
            <a:r>
              <a:rPr sz="2550" b="1" spc="-40" dirty="0">
                <a:latin typeface="Arial"/>
                <a:cs typeface="Arial"/>
              </a:rPr>
              <a:t>emen</a:t>
            </a:r>
            <a:r>
              <a:rPr sz="2550" b="1" spc="-20" dirty="0">
                <a:latin typeface="Arial"/>
                <a:cs typeface="Arial"/>
              </a:rPr>
              <a:t>t-</a:t>
            </a:r>
            <a:r>
              <a:rPr sz="2550" b="1" spc="-35" dirty="0">
                <a:latin typeface="Arial"/>
                <a:cs typeface="Arial"/>
              </a:rPr>
              <a:t>wi</a:t>
            </a:r>
            <a:r>
              <a:rPr sz="2550" b="1" spc="-30" dirty="0">
                <a:latin typeface="Arial"/>
                <a:cs typeface="Arial"/>
              </a:rPr>
              <a:t>se  Mul</a:t>
            </a:r>
            <a:r>
              <a:rPr sz="2550" b="1" spc="-20" dirty="0">
                <a:latin typeface="Arial"/>
                <a:cs typeface="Arial"/>
              </a:rPr>
              <a:t>t</a:t>
            </a:r>
            <a:r>
              <a:rPr sz="2550" b="1" spc="-25" dirty="0">
                <a:latin typeface="Arial"/>
                <a:cs typeface="Arial"/>
              </a:rPr>
              <a:t>ipli</a:t>
            </a:r>
            <a:r>
              <a:rPr sz="2550" b="1" spc="-30" dirty="0">
                <a:latin typeface="Arial"/>
                <a:cs typeface="Arial"/>
              </a:rPr>
              <a:t>catio</a:t>
            </a:r>
            <a:r>
              <a:rPr sz="2550" b="1" spc="-35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75137" y="2689225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666541" y="2231110"/>
            <a:ext cx="6464300" cy="1528445"/>
            <a:chOff x="2666541" y="2231110"/>
            <a:chExt cx="6464300" cy="1528445"/>
          </a:xfrm>
        </p:grpSpPr>
        <p:sp>
          <p:nvSpPr>
            <p:cNvPr id="57" name="object 57"/>
            <p:cNvSpPr/>
            <p:nvPr/>
          </p:nvSpPr>
          <p:spPr>
            <a:xfrm>
              <a:off x="2676690" y="2592489"/>
              <a:ext cx="2302510" cy="514984"/>
            </a:xfrm>
            <a:custGeom>
              <a:avLst/>
              <a:gdLst/>
              <a:ahLst/>
              <a:cxnLst/>
              <a:rect l="l" t="t" r="r" b="b"/>
              <a:pathLst>
                <a:path w="2302510" h="514985">
                  <a:moveTo>
                    <a:pt x="0" y="514971"/>
                  </a:moveTo>
                  <a:lnTo>
                    <a:pt x="2302300" y="0"/>
                  </a:lnTo>
                </a:path>
              </a:pathLst>
            </a:custGeom>
            <a:ln w="202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6901" y="2548280"/>
              <a:ext cx="127698" cy="12288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037347" y="2277771"/>
              <a:ext cx="1068070" cy="257175"/>
            </a:xfrm>
            <a:custGeom>
              <a:avLst/>
              <a:gdLst/>
              <a:ahLst/>
              <a:cxnLst/>
              <a:rect l="l" t="t" r="r" b="b"/>
              <a:pathLst>
                <a:path w="1068070" h="257175">
                  <a:moveTo>
                    <a:pt x="22288" y="256988"/>
                  </a:moveTo>
                  <a:lnTo>
                    <a:pt x="3301" y="204494"/>
                  </a:lnTo>
                  <a:lnTo>
                    <a:pt x="0" y="179940"/>
                  </a:lnTo>
                  <a:lnTo>
                    <a:pt x="4127" y="155388"/>
                  </a:lnTo>
                  <a:lnTo>
                    <a:pt x="42926" y="111361"/>
                  </a:lnTo>
                  <a:lnTo>
                    <a:pt x="83375" y="91887"/>
                  </a:lnTo>
                  <a:lnTo>
                    <a:pt x="141160" y="74107"/>
                  </a:lnTo>
                  <a:lnTo>
                    <a:pt x="181609" y="66487"/>
                  </a:lnTo>
                  <a:lnTo>
                    <a:pt x="233616" y="58867"/>
                  </a:lnTo>
                  <a:lnTo>
                    <a:pt x="295529" y="51247"/>
                  </a:lnTo>
                  <a:lnTo>
                    <a:pt x="364871" y="44474"/>
                  </a:lnTo>
                  <a:lnTo>
                    <a:pt x="440817" y="37701"/>
                  </a:lnTo>
                  <a:lnTo>
                    <a:pt x="520890" y="30927"/>
                  </a:lnTo>
                  <a:lnTo>
                    <a:pt x="683514" y="19921"/>
                  </a:lnTo>
                  <a:lnTo>
                    <a:pt x="763587" y="15687"/>
                  </a:lnTo>
                  <a:lnTo>
                    <a:pt x="838708" y="11454"/>
                  </a:lnTo>
                  <a:lnTo>
                    <a:pt x="908050" y="7221"/>
                  </a:lnTo>
                  <a:lnTo>
                    <a:pt x="969137" y="4681"/>
                  </a:lnTo>
                  <a:lnTo>
                    <a:pt x="1020318" y="2141"/>
                  </a:lnTo>
                  <a:lnTo>
                    <a:pt x="1059115" y="447"/>
                  </a:lnTo>
                  <a:lnTo>
                    <a:pt x="1068069" y="0"/>
                  </a:lnTo>
                </a:path>
              </a:pathLst>
            </a:custGeom>
            <a:ln w="20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5948" y="2231110"/>
              <a:ext cx="94361" cy="9852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495251" y="371024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464" y="3660914"/>
              <a:ext cx="92824" cy="9864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616742" y="371024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8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1824" y="3660914"/>
              <a:ext cx="92824" cy="98640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178069" y="3563911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6" name="object 66"/>
          <p:cNvSpPr txBox="1"/>
          <p:nvPr/>
        </p:nvSpPr>
        <p:spPr>
          <a:xfrm>
            <a:off x="7646504" y="1329297"/>
            <a:ext cx="2794635" cy="108267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550" spc="-30" dirty="0">
                <a:latin typeface="Arial MT"/>
                <a:cs typeface="Arial MT"/>
              </a:rPr>
              <a:t>output</a:t>
            </a:r>
            <a:r>
              <a:rPr sz="2550" spc="-5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  <a:p>
            <a:pPr marL="1578610">
              <a:lnSpc>
                <a:spcPct val="100000"/>
              </a:lnSpc>
              <a:spcBef>
                <a:spcPts val="1260"/>
              </a:spcBef>
            </a:pPr>
            <a:r>
              <a:rPr sz="2100" b="1" spc="-15" dirty="0">
                <a:latin typeface="Arial"/>
                <a:cs typeface="Arial"/>
              </a:rPr>
              <a:t>an</a:t>
            </a:r>
            <a:r>
              <a:rPr sz="2100" b="1" spc="-80" dirty="0">
                <a:latin typeface="Arial"/>
                <a:cs typeface="Arial"/>
              </a:rPr>
              <a:t> </a:t>
            </a:r>
            <a:r>
              <a:rPr sz="2100" b="1" spc="-15" dirty="0">
                <a:latin typeface="Arial"/>
                <a:cs typeface="Arial"/>
              </a:rPr>
              <a:t>output</a:t>
            </a:r>
            <a:endParaRPr sz="21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212656" y="2386253"/>
            <a:ext cx="125857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1" spc="-15" dirty="0">
                <a:latin typeface="Arial"/>
                <a:cs typeface="Arial"/>
              </a:rPr>
              <a:t>activation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15701" y="2118601"/>
            <a:ext cx="96520" cy="1463040"/>
            <a:chOff x="4415701" y="2118601"/>
            <a:chExt cx="96520" cy="1463040"/>
          </a:xfrm>
        </p:grpSpPr>
        <p:sp>
          <p:nvSpPr>
            <p:cNvPr id="4" name="object 4"/>
            <p:cNvSpPr/>
            <p:nvPr/>
          </p:nvSpPr>
          <p:spPr>
            <a:xfrm>
              <a:off x="4463783" y="2996425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70">
                  <a:moveTo>
                    <a:pt x="0" y="0"/>
                  </a:moveTo>
                  <a:lnTo>
                    <a:pt x="0" y="55965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701" y="3486442"/>
              <a:ext cx="96164" cy="95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63783" y="2144161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701" y="2118601"/>
              <a:ext cx="96164" cy="951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75137" y="2689212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13368" y="2118601"/>
            <a:ext cx="6858000" cy="1492250"/>
            <a:chOff x="2213368" y="2118601"/>
            <a:chExt cx="6858000" cy="14922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2523" y="2118601"/>
              <a:ext cx="1426464" cy="14630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3688" y="2664802"/>
              <a:ext cx="874890" cy="8940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33688" y="2664802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0172" y="2440368"/>
              <a:ext cx="1141171" cy="117043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056853" y="2664802"/>
            <a:ext cx="96520" cy="300990"/>
            <a:chOff x="2056853" y="2664802"/>
            <a:chExt cx="96520" cy="300990"/>
          </a:xfrm>
        </p:grpSpPr>
        <p:sp>
          <p:nvSpPr>
            <p:cNvPr id="15" name="object 15"/>
            <p:cNvSpPr/>
            <p:nvPr/>
          </p:nvSpPr>
          <p:spPr>
            <a:xfrm>
              <a:off x="2104936" y="269036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6853" y="2664802"/>
              <a:ext cx="96177" cy="9519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056853" y="3258146"/>
            <a:ext cx="96520" cy="300990"/>
            <a:chOff x="2056853" y="3258146"/>
            <a:chExt cx="96520" cy="300990"/>
          </a:xfrm>
        </p:grpSpPr>
        <p:sp>
          <p:nvSpPr>
            <p:cNvPr id="18" name="object 18"/>
            <p:cNvSpPr/>
            <p:nvPr/>
          </p:nvSpPr>
          <p:spPr>
            <a:xfrm>
              <a:off x="2104936" y="3258146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6853" y="3463683"/>
              <a:ext cx="96177" cy="951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16290" y="2950934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322" y="3635959"/>
            <a:ext cx="247650" cy="99060"/>
            <a:chOff x="2861322" y="3635959"/>
            <a:chExt cx="247650" cy="99060"/>
          </a:xfrm>
        </p:grpSpPr>
        <p:sp>
          <p:nvSpPr>
            <p:cNvPr id="22" name="object 22"/>
            <p:cNvSpPr/>
            <p:nvPr/>
          </p:nvSpPr>
          <p:spPr>
            <a:xfrm>
              <a:off x="2861322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5767" y="3635959"/>
              <a:ext cx="92811" cy="9864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233688" y="3635959"/>
            <a:ext cx="247650" cy="99060"/>
            <a:chOff x="2233688" y="3635959"/>
            <a:chExt cx="247650" cy="99060"/>
          </a:xfrm>
        </p:grpSpPr>
        <p:sp>
          <p:nvSpPr>
            <p:cNvPr id="25" name="object 25"/>
            <p:cNvSpPr/>
            <p:nvPr/>
          </p:nvSpPr>
          <p:spPr>
            <a:xfrm>
              <a:off x="2258601" y="3685273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1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3688" y="3635959"/>
              <a:ext cx="92811" cy="9864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668652" y="2098776"/>
            <a:ext cx="19983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0" dirty="0">
                <a:latin typeface="Arial MT"/>
                <a:cs typeface="Arial MT"/>
              </a:rPr>
              <a:t>filter</a:t>
            </a:r>
            <a:r>
              <a:rPr sz="2550" spc="-100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(weights)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7477" y="3538956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33601" y="2426703"/>
            <a:ext cx="1351915" cy="1198245"/>
            <a:chOff x="7733601" y="2426703"/>
            <a:chExt cx="1351915" cy="1198245"/>
          </a:xfrm>
        </p:grpSpPr>
        <p:sp>
          <p:nvSpPr>
            <p:cNvPr id="30" name="object 30"/>
            <p:cNvSpPr/>
            <p:nvPr/>
          </p:nvSpPr>
          <p:spPr>
            <a:xfrm>
              <a:off x="7930172" y="2440355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2"/>
                  </a:lnTo>
                  <a:lnTo>
                    <a:pt x="0" y="1170432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1683" y="2465915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3601" y="2440355"/>
              <a:ext cx="96177" cy="9519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733601" y="3171888"/>
            <a:ext cx="96520" cy="438784"/>
            <a:chOff x="7733601" y="3171888"/>
            <a:chExt cx="96520" cy="438784"/>
          </a:xfrm>
        </p:grpSpPr>
        <p:sp>
          <p:nvSpPr>
            <p:cNvPr id="34" name="object 34"/>
            <p:cNvSpPr/>
            <p:nvPr/>
          </p:nvSpPr>
          <p:spPr>
            <a:xfrm>
              <a:off x="7781683" y="3171888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000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3601" y="3515258"/>
              <a:ext cx="96177" cy="951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709713" y="2864675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65844" y="2098281"/>
            <a:ext cx="6464300" cy="1497330"/>
            <a:chOff x="2665844" y="2098281"/>
            <a:chExt cx="6464300" cy="1497330"/>
          </a:xfrm>
        </p:grpSpPr>
        <p:sp>
          <p:nvSpPr>
            <p:cNvPr id="38" name="object 38"/>
            <p:cNvSpPr/>
            <p:nvPr/>
          </p:nvSpPr>
          <p:spPr>
            <a:xfrm>
              <a:off x="4591824" y="2118601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76004" y="2593014"/>
              <a:ext cx="2703830" cy="513715"/>
            </a:xfrm>
            <a:custGeom>
              <a:avLst/>
              <a:gdLst/>
              <a:ahLst/>
              <a:cxnLst/>
              <a:rect l="l" t="t" r="r" b="b"/>
              <a:pathLst>
                <a:path w="2703829" h="513714">
                  <a:moveTo>
                    <a:pt x="0" y="513266"/>
                  </a:moveTo>
                  <a:lnTo>
                    <a:pt x="2703325" y="0"/>
                  </a:lnTo>
                </a:path>
              </a:pathLst>
            </a:custGeom>
            <a:ln w="2030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8094" y="2545905"/>
              <a:ext cx="127012" cy="1236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91824" y="211860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A74A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43386" y="211860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30172" y="2440355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25" y="0"/>
                  </a:moveTo>
                  <a:lnTo>
                    <a:pt x="0" y="0"/>
                  </a:lnTo>
                  <a:lnTo>
                    <a:pt x="0" y="225577"/>
                  </a:lnTo>
                  <a:lnTo>
                    <a:pt x="219925" y="225577"/>
                  </a:lnTo>
                  <a:lnTo>
                    <a:pt x="219925" y="0"/>
                  </a:lnTo>
                  <a:close/>
                </a:path>
              </a:pathLst>
            </a:custGeom>
            <a:solidFill>
              <a:srgbClr val="A74A4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30172" y="2440355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4" y="0"/>
                  </a:lnTo>
                  <a:lnTo>
                    <a:pt x="219934" y="225573"/>
                  </a:lnTo>
                  <a:lnTo>
                    <a:pt x="0" y="225573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18276" y="2118601"/>
              <a:ext cx="2762885" cy="433705"/>
            </a:xfrm>
            <a:custGeom>
              <a:avLst/>
              <a:gdLst/>
              <a:ahLst/>
              <a:cxnLst/>
              <a:rect l="l" t="t" r="r" b="b"/>
              <a:pathLst>
                <a:path w="2762884" h="433705">
                  <a:moveTo>
                    <a:pt x="0" y="0"/>
                  </a:moveTo>
                  <a:lnTo>
                    <a:pt x="2762698" y="433415"/>
                  </a:lnTo>
                </a:path>
              </a:pathLst>
            </a:custGeom>
            <a:ln w="2030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8276" y="2552016"/>
              <a:ext cx="2762885" cy="461009"/>
            </a:xfrm>
            <a:custGeom>
              <a:avLst/>
              <a:gdLst/>
              <a:ahLst/>
              <a:cxnLst/>
              <a:rect l="l" t="t" r="r" b="b"/>
              <a:pathLst>
                <a:path w="2762884" h="461010">
                  <a:moveTo>
                    <a:pt x="0" y="460664"/>
                  </a:moveTo>
                  <a:lnTo>
                    <a:pt x="2762698" y="0"/>
                  </a:lnTo>
                </a:path>
              </a:pathLst>
            </a:custGeom>
            <a:ln w="203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80983" y="2439238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25" y="0"/>
                  </a:moveTo>
                  <a:lnTo>
                    <a:pt x="0" y="0"/>
                  </a:lnTo>
                  <a:lnTo>
                    <a:pt x="0" y="225564"/>
                  </a:lnTo>
                  <a:lnTo>
                    <a:pt x="219925" y="225564"/>
                  </a:lnTo>
                  <a:lnTo>
                    <a:pt x="219925" y="0"/>
                  </a:lnTo>
                  <a:close/>
                </a:path>
              </a:pathLst>
            </a:custGeom>
            <a:solidFill>
              <a:srgbClr val="FF26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80983" y="2439238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3" y="0"/>
                  </a:lnTo>
                  <a:lnTo>
                    <a:pt x="219933" y="225573"/>
                  </a:lnTo>
                  <a:lnTo>
                    <a:pt x="0" y="225573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31584" y="2930982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55" y="7459"/>
                  </a:lnTo>
                  <a:lnTo>
                    <a:pt x="58397" y="28229"/>
                  </a:lnTo>
                  <a:lnTo>
                    <a:pt x="27519" y="59900"/>
                  </a:lnTo>
                  <a:lnTo>
                    <a:pt x="7271" y="100062"/>
                  </a:lnTo>
                  <a:lnTo>
                    <a:pt x="0" y="146303"/>
                  </a:lnTo>
                  <a:lnTo>
                    <a:pt x="7271" y="192545"/>
                  </a:lnTo>
                  <a:lnTo>
                    <a:pt x="27519" y="232707"/>
                  </a:lnTo>
                  <a:lnTo>
                    <a:pt x="58397" y="264378"/>
                  </a:lnTo>
                  <a:lnTo>
                    <a:pt x="97555" y="285148"/>
                  </a:lnTo>
                  <a:lnTo>
                    <a:pt x="142646" y="292608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3"/>
                  </a:lnTo>
                  <a:lnTo>
                    <a:pt x="278020" y="100062"/>
                  </a:lnTo>
                  <a:lnTo>
                    <a:pt x="257769" y="59900"/>
                  </a:lnTo>
                  <a:lnTo>
                    <a:pt x="226890" y="28229"/>
                  </a:lnTo>
                  <a:lnTo>
                    <a:pt x="187732" y="7459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31584" y="2930982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142646" y="292607"/>
                  </a:lnTo>
                </a:path>
                <a:path w="285750" h="292735">
                  <a:moveTo>
                    <a:pt x="0" y="146304"/>
                  </a:moveTo>
                  <a:lnTo>
                    <a:pt x="285292" y="146304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7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7561" y="302474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55" y="7457"/>
                  </a:lnTo>
                  <a:lnTo>
                    <a:pt x="58397" y="28225"/>
                  </a:lnTo>
                  <a:lnTo>
                    <a:pt x="27519" y="59895"/>
                  </a:lnTo>
                  <a:lnTo>
                    <a:pt x="7271" y="100057"/>
                  </a:lnTo>
                  <a:lnTo>
                    <a:pt x="0" y="146304"/>
                  </a:lnTo>
                  <a:lnTo>
                    <a:pt x="7271" y="192545"/>
                  </a:lnTo>
                  <a:lnTo>
                    <a:pt x="27519" y="232707"/>
                  </a:lnTo>
                  <a:lnTo>
                    <a:pt x="58397" y="264378"/>
                  </a:lnTo>
                  <a:lnTo>
                    <a:pt x="97555" y="285148"/>
                  </a:lnTo>
                  <a:lnTo>
                    <a:pt x="142646" y="292608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4"/>
                  </a:lnTo>
                  <a:lnTo>
                    <a:pt x="278020" y="100057"/>
                  </a:lnTo>
                  <a:lnTo>
                    <a:pt x="257769" y="59895"/>
                  </a:lnTo>
                  <a:lnTo>
                    <a:pt x="226890" y="28225"/>
                  </a:lnTo>
                  <a:lnTo>
                    <a:pt x="187732" y="7457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7561" y="302474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6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6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694839" y="2279427"/>
              <a:ext cx="410845" cy="255904"/>
            </a:xfrm>
            <a:custGeom>
              <a:avLst/>
              <a:gdLst/>
              <a:ahLst/>
              <a:cxnLst/>
              <a:rect l="l" t="t" r="r" b="b"/>
              <a:pathLst>
                <a:path w="410845" h="255905">
                  <a:moveTo>
                    <a:pt x="8255" y="255331"/>
                  </a:moveTo>
                  <a:lnTo>
                    <a:pt x="0" y="202837"/>
                  </a:lnTo>
                  <a:lnTo>
                    <a:pt x="825" y="153731"/>
                  </a:lnTo>
                  <a:lnTo>
                    <a:pt x="5778" y="130870"/>
                  </a:lnTo>
                  <a:lnTo>
                    <a:pt x="32194" y="90231"/>
                  </a:lnTo>
                  <a:lnTo>
                    <a:pt x="70992" y="64831"/>
                  </a:lnTo>
                  <a:lnTo>
                    <a:pt x="144462" y="42817"/>
                  </a:lnTo>
                  <a:lnTo>
                    <a:pt x="206375" y="29271"/>
                  </a:lnTo>
                  <a:lnTo>
                    <a:pt x="271589" y="18264"/>
                  </a:lnTo>
                  <a:lnTo>
                    <a:pt x="333502" y="9797"/>
                  </a:lnTo>
                  <a:lnTo>
                    <a:pt x="385508" y="3024"/>
                  </a:lnTo>
                  <a:lnTo>
                    <a:pt x="406146" y="484"/>
                  </a:lnTo>
                  <a:lnTo>
                    <a:pt x="410279" y="0"/>
                  </a:lnTo>
                </a:path>
              </a:pathLst>
            </a:custGeom>
            <a:ln w="201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3814" y="2236482"/>
              <a:ext cx="96062" cy="9799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425481" y="3981602"/>
            <a:ext cx="41789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-30" dirty="0">
                <a:latin typeface="Arial"/>
                <a:cs typeface="Arial"/>
              </a:rPr>
              <a:t>Sliding</a:t>
            </a:r>
            <a:r>
              <a:rPr sz="2550" b="1" spc="-35" dirty="0">
                <a:latin typeface="Arial"/>
                <a:cs typeface="Arial"/>
              </a:rPr>
              <a:t> </a:t>
            </a:r>
            <a:r>
              <a:rPr sz="2550" b="1" spc="-45" dirty="0">
                <a:latin typeface="Arial"/>
                <a:cs typeface="Arial"/>
              </a:rPr>
              <a:t>Window</a:t>
            </a:r>
            <a:r>
              <a:rPr sz="2550" b="1" spc="-35" dirty="0">
                <a:latin typeface="Arial"/>
                <a:cs typeface="Arial"/>
              </a:rPr>
              <a:t> Processing</a:t>
            </a:r>
            <a:endParaRPr sz="25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48594" y="1515681"/>
            <a:ext cx="1506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9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12656" y="2386253"/>
            <a:ext cx="125857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1" spc="-15" dirty="0">
                <a:latin typeface="Arial"/>
                <a:cs typeface="Arial"/>
              </a:rPr>
              <a:t>activation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46504" y="1329312"/>
            <a:ext cx="2794635" cy="108267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550" spc="-30" dirty="0">
                <a:latin typeface="Arial MT"/>
                <a:cs typeface="Arial MT"/>
              </a:rPr>
              <a:t>output</a:t>
            </a:r>
            <a:r>
              <a:rPr sz="2550" spc="-5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  <a:p>
            <a:pPr marL="1578610">
              <a:lnSpc>
                <a:spcPct val="100000"/>
              </a:lnSpc>
              <a:spcBef>
                <a:spcPts val="1260"/>
              </a:spcBef>
            </a:pPr>
            <a:r>
              <a:rPr sz="2100" b="1" spc="-15" dirty="0">
                <a:latin typeface="Arial"/>
                <a:cs typeface="Arial"/>
              </a:rPr>
              <a:t>an</a:t>
            </a:r>
            <a:r>
              <a:rPr sz="2100" b="1" spc="-80" dirty="0">
                <a:latin typeface="Arial"/>
                <a:cs typeface="Arial"/>
              </a:rPr>
              <a:t> </a:t>
            </a:r>
            <a:r>
              <a:rPr sz="2100" b="1" spc="-15" dirty="0">
                <a:latin typeface="Arial"/>
                <a:cs typeface="Arial"/>
              </a:rPr>
              <a:t>output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91824" y="3660914"/>
            <a:ext cx="1426845" cy="99060"/>
            <a:chOff x="4591824" y="3660914"/>
            <a:chExt cx="1426845" cy="99060"/>
          </a:xfrm>
        </p:grpSpPr>
        <p:sp>
          <p:nvSpPr>
            <p:cNvPr id="60" name="object 60"/>
            <p:cNvSpPr/>
            <p:nvPr/>
          </p:nvSpPr>
          <p:spPr>
            <a:xfrm>
              <a:off x="5495251" y="3710229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25464" y="3660914"/>
              <a:ext cx="92824" cy="9864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616742" y="3710229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8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1824" y="3660914"/>
              <a:ext cx="92824" cy="98640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5178056" y="3563911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930159" y="3694315"/>
            <a:ext cx="1141730" cy="99060"/>
            <a:chOff x="7930159" y="3694315"/>
            <a:chExt cx="1141730" cy="99060"/>
          </a:xfrm>
        </p:grpSpPr>
        <p:sp>
          <p:nvSpPr>
            <p:cNvPr id="66" name="object 66"/>
            <p:cNvSpPr/>
            <p:nvPr/>
          </p:nvSpPr>
          <p:spPr>
            <a:xfrm>
              <a:off x="7955090" y="3743630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355472" y="0"/>
                  </a:lnTo>
                </a:path>
                <a:path w="1091565">
                  <a:moveTo>
                    <a:pt x="735862" y="0"/>
                  </a:moveTo>
                  <a:lnTo>
                    <a:pt x="109133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8518" y="3694315"/>
              <a:ext cx="92824" cy="9864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0159" y="3694315"/>
              <a:ext cx="92824" cy="98640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432101" y="3597312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000" y="5710428"/>
            <a:ext cx="46907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Arial"/>
                <a:cs typeface="Arial"/>
              </a:rPr>
              <a:t>AlexNet: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3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– 192</a:t>
            </a:r>
            <a:r>
              <a:rPr sz="2600" b="1" spc="-5" dirty="0">
                <a:latin typeface="Arial"/>
                <a:cs typeface="Arial"/>
              </a:rPr>
              <a:t> Channels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(C)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06900" y="2126513"/>
            <a:ext cx="96520" cy="1463040"/>
            <a:chOff x="4406900" y="2126513"/>
            <a:chExt cx="96520" cy="1463040"/>
          </a:xfrm>
        </p:grpSpPr>
        <p:sp>
          <p:nvSpPr>
            <p:cNvPr id="5" name="object 5"/>
            <p:cNvSpPr/>
            <p:nvPr/>
          </p:nvSpPr>
          <p:spPr>
            <a:xfrm>
              <a:off x="4454982" y="3004337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70">
                  <a:moveTo>
                    <a:pt x="0" y="0"/>
                  </a:moveTo>
                  <a:lnTo>
                    <a:pt x="0" y="559658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6900" y="3494354"/>
              <a:ext cx="96164" cy="95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54982" y="2152073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900" y="2126513"/>
              <a:ext cx="96164" cy="951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366336" y="2697124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25498" y="3179787"/>
            <a:ext cx="96520" cy="438784"/>
            <a:chOff x="7725498" y="3179787"/>
            <a:chExt cx="96520" cy="438784"/>
          </a:xfrm>
        </p:grpSpPr>
        <p:sp>
          <p:nvSpPr>
            <p:cNvPr id="11" name="object 11"/>
            <p:cNvSpPr/>
            <p:nvPr/>
          </p:nvSpPr>
          <p:spPr>
            <a:xfrm>
              <a:off x="7773593" y="3179787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013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498" y="3523157"/>
              <a:ext cx="96177" cy="951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048052" y="1727453"/>
            <a:ext cx="7029450" cy="1905000"/>
            <a:chOff x="2048052" y="1727453"/>
            <a:chExt cx="7029450" cy="1905000"/>
          </a:xfrm>
        </p:grpSpPr>
        <p:sp>
          <p:nvSpPr>
            <p:cNvPr id="14" name="object 14"/>
            <p:cNvSpPr/>
            <p:nvPr/>
          </p:nvSpPr>
          <p:spPr>
            <a:xfrm>
              <a:off x="7773593" y="2473827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498" y="2448267"/>
              <a:ext cx="96177" cy="95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9962" y="1741106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38540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66A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79962" y="1741106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47156" y="2559932"/>
              <a:ext cx="2075180" cy="70485"/>
            </a:xfrm>
            <a:custGeom>
              <a:avLst/>
              <a:gdLst/>
              <a:ahLst/>
              <a:cxnLst/>
              <a:rect l="l" t="t" r="r" b="b"/>
              <a:pathLst>
                <a:path w="2075179" h="70485">
                  <a:moveTo>
                    <a:pt x="0" y="70110"/>
                  </a:moveTo>
                  <a:lnTo>
                    <a:pt x="2074915" y="0"/>
                  </a:lnTo>
                </a:path>
              </a:pathLst>
            </a:custGeom>
            <a:ln w="2031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22069" y="2448267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F5E3E2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2069" y="2448267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2"/>
                  </a:lnTo>
                  <a:lnTo>
                    <a:pt x="0" y="1170432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6135" y="2698274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8052" y="2672714"/>
              <a:ext cx="96177" cy="9519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048052" y="3266059"/>
            <a:ext cx="96520" cy="300990"/>
            <a:chOff x="2048052" y="3266059"/>
            <a:chExt cx="96520" cy="300990"/>
          </a:xfrm>
        </p:grpSpPr>
        <p:sp>
          <p:nvSpPr>
            <p:cNvPr id="24" name="object 24"/>
            <p:cNvSpPr/>
            <p:nvPr/>
          </p:nvSpPr>
          <p:spPr>
            <a:xfrm>
              <a:off x="2096135" y="326605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8052" y="3471595"/>
              <a:ext cx="96177" cy="951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007489" y="2958845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52521" y="3643858"/>
            <a:ext cx="247650" cy="99060"/>
            <a:chOff x="2852521" y="3643858"/>
            <a:chExt cx="247650" cy="99060"/>
          </a:xfrm>
        </p:grpSpPr>
        <p:sp>
          <p:nvSpPr>
            <p:cNvPr id="28" name="object 28"/>
            <p:cNvSpPr/>
            <p:nvPr/>
          </p:nvSpPr>
          <p:spPr>
            <a:xfrm>
              <a:off x="2852521" y="3693185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6966" y="3643858"/>
              <a:ext cx="92811" cy="9864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224887" y="3643858"/>
            <a:ext cx="247650" cy="99060"/>
            <a:chOff x="2224887" y="3643858"/>
            <a:chExt cx="247650" cy="99060"/>
          </a:xfrm>
        </p:grpSpPr>
        <p:sp>
          <p:nvSpPr>
            <p:cNvPr id="31" name="object 31"/>
            <p:cNvSpPr/>
            <p:nvPr/>
          </p:nvSpPr>
          <p:spPr>
            <a:xfrm>
              <a:off x="2249800" y="3693185"/>
              <a:ext cx="222885" cy="0"/>
            </a:xfrm>
            <a:custGeom>
              <a:avLst/>
              <a:gdLst/>
              <a:ahLst/>
              <a:cxnLst/>
              <a:rect l="l" t="t" r="r" b="b"/>
              <a:pathLst>
                <a:path w="222885">
                  <a:moveTo>
                    <a:pt x="0" y="0"/>
                  </a:moveTo>
                  <a:lnTo>
                    <a:pt x="222331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4887" y="3643858"/>
              <a:ext cx="92811" cy="986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68676" y="3546868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2277784" y="229177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11867" y="2231677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39022" y="2266988"/>
            <a:ext cx="1377950" cy="1320165"/>
            <a:chOff x="2139022" y="2266988"/>
            <a:chExt cx="1377950" cy="1320165"/>
          </a:xfrm>
        </p:grpSpPr>
        <p:sp>
          <p:nvSpPr>
            <p:cNvPr id="37" name="object 37"/>
            <p:cNvSpPr/>
            <p:nvPr/>
          </p:nvSpPr>
          <p:spPr>
            <a:xfrm>
              <a:off x="2159365" y="2292870"/>
              <a:ext cx="355600" cy="346075"/>
            </a:xfrm>
            <a:custGeom>
              <a:avLst/>
              <a:gdLst/>
              <a:ahLst/>
              <a:cxnLst/>
              <a:rect l="l" t="t" r="r" b="b"/>
              <a:pathLst>
                <a:path w="355600" h="346075">
                  <a:moveTo>
                    <a:pt x="355554" y="0"/>
                  </a:moveTo>
                  <a:lnTo>
                    <a:pt x="0" y="345832"/>
                  </a:lnTo>
                </a:path>
              </a:pathLst>
            </a:custGeom>
            <a:ln w="30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0043" y="2273084"/>
              <a:ext cx="105219" cy="1062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9022" y="2552242"/>
              <a:ext cx="105232" cy="1062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21127" y="228730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874890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894080"/>
                  </a:lnTo>
                  <a:lnTo>
                    <a:pt x="874890" y="894080"/>
                  </a:lnTo>
                  <a:lnTo>
                    <a:pt x="874890" y="385406"/>
                  </a:lnTo>
                  <a:lnTo>
                    <a:pt x="874890" y="0"/>
                  </a:lnTo>
                  <a:close/>
                </a:path>
              </a:pathLst>
            </a:custGeom>
            <a:solidFill>
              <a:srgbClr val="CDD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21127" y="2287308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04135" y="2600972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890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894080"/>
                  </a:lnTo>
                  <a:lnTo>
                    <a:pt x="874890" y="894080"/>
                  </a:lnTo>
                  <a:lnTo>
                    <a:pt x="874890" y="71742"/>
                  </a:lnTo>
                  <a:lnTo>
                    <a:pt x="874890" y="0"/>
                  </a:lnTo>
                  <a:close/>
                </a:path>
              </a:pathLst>
            </a:custGeom>
            <a:solidFill>
              <a:srgbClr val="DEE8C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04135" y="2600972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24887" y="2672715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890" y="0"/>
                  </a:moveTo>
                  <a:lnTo>
                    <a:pt x="0" y="0"/>
                  </a:lnTo>
                  <a:lnTo>
                    <a:pt x="0" y="894080"/>
                  </a:lnTo>
                  <a:lnTo>
                    <a:pt x="874890" y="894080"/>
                  </a:lnTo>
                  <a:lnTo>
                    <a:pt x="874890" y="0"/>
                  </a:lnTo>
                  <a:close/>
                </a:path>
              </a:pathLst>
            </a:custGeom>
            <a:solidFill>
              <a:srgbClr val="EFF3E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24887" y="2672715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 rot="18900000">
            <a:off x="3114638" y="3189102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36165" y="2346490"/>
            <a:ext cx="208915" cy="207010"/>
          </a:xfrm>
          <a:custGeom>
            <a:avLst/>
            <a:gdLst/>
            <a:ahLst/>
            <a:cxnLst/>
            <a:rect l="l" t="t" r="r" b="b"/>
            <a:pathLst>
              <a:path w="208914" h="207010">
                <a:moveTo>
                  <a:pt x="144538" y="0"/>
                </a:moveTo>
                <a:lnTo>
                  <a:pt x="0" y="133845"/>
                </a:lnTo>
                <a:lnTo>
                  <a:pt x="64109" y="206679"/>
                </a:lnTo>
                <a:lnTo>
                  <a:pt x="208648" y="72834"/>
                </a:lnTo>
                <a:lnTo>
                  <a:pt x="144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226208" y="2250224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45589" y="1163650"/>
            <a:ext cx="1506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9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37703" y="1858022"/>
            <a:ext cx="169989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30" dirty="0">
                <a:latin typeface="Arial MT"/>
                <a:cs typeface="Arial MT"/>
              </a:rPr>
              <a:t>output</a:t>
            </a:r>
            <a:r>
              <a:rPr sz="2550" spc="-75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96892" y="1726882"/>
            <a:ext cx="396240" cy="385445"/>
            <a:chOff x="4496892" y="1726882"/>
            <a:chExt cx="396240" cy="385445"/>
          </a:xfrm>
        </p:grpSpPr>
        <p:sp>
          <p:nvSpPr>
            <p:cNvPr id="52" name="object 52"/>
            <p:cNvSpPr/>
            <p:nvPr/>
          </p:nvSpPr>
          <p:spPr>
            <a:xfrm>
              <a:off x="4517234" y="1746669"/>
              <a:ext cx="355600" cy="346075"/>
            </a:xfrm>
            <a:custGeom>
              <a:avLst/>
              <a:gdLst/>
              <a:ahLst/>
              <a:cxnLst/>
              <a:rect l="l" t="t" r="r" b="b"/>
              <a:pathLst>
                <a:path w="355600" h="346075">
                  <a:moveTo>
                    <a:pt x="355554" y="0"/>
                  </a:moveTo>
                  <a:lnTo>
                    <a:pt x="0" y="345832"/>
                  </a:lnTo>
                </a:path>
              </a:pathLst>
            </a:custGeom>
            <a:ln w="30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7899" y="1726882"/>
              <a:ext cx="105232" cy="1062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6892" y="2006041"/>
              <a:ext cx="105219" cy="10624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470587" y="2570995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79962" y="1741106"/>
            <a:ext cx="875030" cy="894080"/>
          </a:xfrm>
          <a:custGeom>
            <a:avLst/>
            <a:gdLst/>
            <a:ahLst/>
            <a:cxnLst/>
            <a:rect l="l" t="t" r="r" b="b"/>
            <a:pathLst>
              <a:path w="875029" h="894080">
                <a:moveTo>
                  <a:pt x="0" y="0"/>
                </a:moveTo>
                <a:lnTo>
                  <a:pt x="874898" y="0"/>
                </a:lnTo>
                <a:lnTo>
                  <a:pt x="874898" y="894080"/>
                </a:lnTo>
                <a:lnTo>
                  <a:pt x="0" y="894080"/>
                </a:lnTo>
                <a:lnTo>
                  <a:pt x="0" y="0"/>
                </a:lnTo>
                <a:close/>
              </a:path>
            </a:pathLst>
          </a:custGeom>
          <a:ln w="4012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 rot="18900000">
            <a:off x="6026380" y="3196214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6026380" y="1749087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63402" y="2034451"/>
            <a:ext cx="1539875" cy="1569085"/>
            <a:chOff x="4563402" y="2034451"/>
            <a:chExt cx="1539875" cy="1569085"/>
          </a:xfrm>
        </p:grpSpPr>
        <p:sp>
          <p:nvSpPr>
            <p:cNvPr id="60" name="object 60"/>
            <p:cNvSpPr/>
            <p:nvPr/>
          </p:nvSpPr>
          <p:spPr>
            <a:xfrm>
              <a:off x="4662970" y="2054770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71742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9EC2E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62970" y="2054771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62970" y="205477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83721" y="2126513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426464" y="1463039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D0E1F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83722" y="2126513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83722" y="2126513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 rot="18900000">
            <a:off x="5475441" y="1749087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96244" y="1801698"/>
            <a:ext cx="207645" cy="205740"/>
          </a:xfrm>
          <a:custGeom>
            <a:avLst/>
            <a:gdLst/>
            <a:ahLst/>
            <a:cxnLst/>
            <a:rect l="l" t="t" r="r" b="b"/>
            <a:pathLst>
              <a:path w="207645" h="205739">
                <a:moveTo>
                  <a:pt x="144538" y="0"/>
                </a:moveTo>
                <a:lnTo>
                  <a:pt x="0" y="133845"/>
                </a:lnTo>
                <a:lnTo>
                  <a:pt x="62877" y="205270"/>
                </a:lnTo>
                <a:lnTo>
                  <a:pt x="207416" y="71424"/>
                </a:lnTo>
                <a:lnTo>
                  <a:pt x="144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584636" y="1709851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 rot="18900000">
            <a:off x="4623118" y="1749087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44241" y="1715147"/>
            <a:ext cx="62484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0" dirty="0">
                <a:latin typeface="Arial MT"/>
                <a:cs typeface="Arial MT"/>
              </a:rPr>
              <a:t>f</a:t>
            </a:r>
            <a:r>
              <a:rPr sz="2550" spc="-15" dirty="0">
                <a:latin typeface="Arial MT"/>
                <a:cs typeface="Arial MT"/>
              </a:rPr>
              <a:t>il</a:t>
            </a:r>
            <a:r>
              <a:rPr sz="2550" spc="-20" dirty="0">
                <a:latin typeface="Arial MT"/>
                <a:cs typeface="Arial MT"/>
              </a:rPr>
              <a:t>t</a:t>
            </a:r>
            <a:r>
              <a:rPr sz="2550" spc="-25" dirty="0">
                <a:latin typeface="Arial MT"/>
                <a:cs typeface="Arial MT"/>
              </a:rPr>
              <a:t>er</a:t>
            </a:r>
            <a:endParaRPr sz="255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658440" y="1732572"/>
            <a:ext cx="5504180" cy="1524635"/>
            <a:chOff x="2658440" y="1732572"/>
            <a:chExt cx="5504180" cy="1524635"/>
          </a:xfrm>
        </p:grpSpPr>
        <p:sp>
          <p:nvSpPr>
            <p:cNvPr id="72" name="object 72"/>
            <p:cNvSpPr/>
            <p:nvPr/>
          </p:nvSpPr>
          <p:spPr>
            <a:xfrm>
              <a:off x="5447614" y="2135581"/>
              <a:ext cx="2474595" cy="424815"/>
            </a:xfrm>
            <a:custGeom>
              <a:avLst/>
              <a:gdLst/>
              <a:ahLst/>
              <a:cxnLst/>
              <a:rect l="l" t="t" r="r" b="b"/>
              <a:pathLst>
                <a:path w="2474595" h="424814">
                  <a:moveTo>
                    <a:pt x="0" y="0"/>
                  </a:moveTo>
                  <a:lnTo>
                    <a:pt x="2474462" y="424342"/>
                  </a:lnTo>
                </a:path>
              </a:pathLst>
            </a:custGeom>
            <a:ln w="2030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57520" y="2559923"/>
              <a:ext cx="2465070" cy="459740"/>
            </a:xfrm>
            <a:custGeom>
              <a:avLst/>
              <a:gdLst/>
              <a:ahLst/>
              <a:cxnLst/>
              <a:rect l="l" t="t" r="r" b="b"/>
              <a:pathLst>
                <a:path w="2465070" h="459739">
                  <a:moveTo>
                    <a:pt x="0" y="459577"/>
                  </a:moveTo>
                  <a:lnTo>
                    <a:pt x="2464551" y="0"/>
                  </a:lnTo>
                </a:path>
              </a:pathLst>
            </a:custGeom>
            <a:ln w="2030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43854" y="1742732"/>
              <a:ext cx="2078355" cy="817244"/>
            </a:xfrm>
            <a:custGeom>
              <a:avLst/>
              <a:gdLst/>
              <a:ahLst/>
              <a:cxnLst/>
              <a:rect l="l" t="t" r="r" b="b"/>
              <a:pathLst>
                <a:path w="2078354" h="817244">
                  <a:moveTo>
                    <a:pt x="0" y="0"/>
                  </a:moveTo>
                  <a:lnTo>
                    <a:pt x="2078222" y="817195"/>
                  </a:lnTo>
                </a:path>
              </a:pathLst>
            </a:custGeom>
            <a:ln w="2025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922069" y="2447137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38" y="0"/>
                  </a:moveTo>
                  <a:lnTo>
                    <a:pt x="0" y="0"/>
                  </a:lnTo>
                  <a:lnTo>
                    <a:pt x="0" y="225577"/>
                  </a:lnTo>
                  <a:lnTo>
                    <a:pt x="219938" y="225577"/>
                  </a:lnTo>
                  <a:lnTo>
                    <a:pt x="21993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922069" y="2447137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4" y="0"/>
                  </a:lnTo>
                  <a:lnTo>
                    <a:pt x="219934" y="225573"/>
                  </a:lnTo>
                  <a:lnTo>
                    <a:pt x="0" y="225573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68600" y="2600389"/>
              <a:ext cx="2302510" cy="514984"/>
            </a:xfrm>
            <a:custGeom>
              <a:avLst/>
              <a:gdLst/>
              <a:ahLst/>
              <a:cxnLst/>
              <a:rect l="l" t="t" r="r" b="b"/>
              <a:pathLst>
                <a:path w="2302510" h="514985">
                  <a:moveTo>
                    <a:pt x="0" y="514971"/>
                  </a:moveTo>
                  <a:lnTo>
                    <a:pt x="2302300" y="0"/>
                  </a:lnTo>
                </a:path>
              </a:pathLst>
            </a:custGeom>
            <a:ln w="202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8799" y="2556192"/>
              <a:ext cx="127711" cy="12287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21601" y="2846590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9"/>
                  </a:lnTo>
                  <a:lnTo>
                    <a:pt x="58402" y="28229"/>
                  </a:lnTo>
                  <a:lnTo>
                    <a:pt x="27523" y="59900"/>
                  </a:lnTo>
                  <a:lnTo>
                    <a:pt x="7272" y="100062"/>
                  </a:lnTo>
                  <a:lnTo>
                    <a:pt x="0" y="146303"/>
                  </a:lnTo>
                  <a:lnTo>
                    <a:pt x="7272" y="192545"/>
                  </a:lnTo>
                  <a:lnTo>
                    <a:pt x="27523" y="232707"/>
                  </a:lnTo>
                  <a:lnTo>
                    <a:pt x="58402" y="264378"/>
                  </a:lnTo>
                  <a:lnTo>
                    <a:pt x="97560" y="285148"/>
                  </a:lnTo>
                  <a:lnTo>
                    <a:pt x="142646" y="292607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3"/>
                  </a:lnTo>
                  <a:lnTo>
                    <a:pt x="278020" y="100062"/>
                  </a:lnTo>
                  <a:lnTo>
                    <a:pt x="257769" y="59900"/>
                  </a:lnTo>
                  <a:lnTo>
                    <a:pt x="226890" y="28229"/>
                  </a:lnTo>
                  <a:lnTo>
                    <a:pt x="187732" y="7459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21601" y="2846590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142646" y="292608"/>
                  </a:lnTo>
                </a:path>
                <a:path w="285750" h="292735">
                  <a:moveTo>
                    <a:pt x="0" y="146304"/>
                  </a:moveTo>
                  <a:lnTo>
                    <a:pt x="285292" y="146304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35819" y="2943733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9"/>
                  </a:lnTo>
                  <a:lnTo>
                    <a:pt x="58402" y="28229"/>
                  </a:lnTo>
                  <a:lnTo>
                    <a:pt x="27523" y="59900"/>
                  </a:lnTo>
                  <a:lnTo>
                    <a:pt x="7272" y="100062"/>
                  </a:lnTo>
                  <a:lnTo>
                    <a:pt x="0" y="146303"/>
                  </a:lnTo>
                  <a:lnTo>
                    <a:pt x="7272" y="192545"/>
                  </a:lnTo>
                  <a:lnTo>
                    <a:pt x="27523" y="232707"/>
                  </a:lnTo>
                  <a:lnTo>
                    <a:pt x="58402" y="264378"/>
                  </a:lnTo>
                  <a:lnTo>
                    <a:pt x="97560" y="285148"/>
                  </a:lnTo>
                  <a:lnTo>
                    <a:pt x="142646" y="292607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3"/>
                  </a:lnTo>
                  <a:lnTo>
                    <a:pt x="278020" y="100062"/>
                  </a:lnTo>
                  <a:lnTo>
                    <a:pt x="257769" y="59900"/>
                  </a:lnTo>
                  <a:lnTo>
                    <a:pt x="226890" y="28229"/>
                  </a:lnTo>
                  <a:lnTo>
                    <a:pt x="187732" y="7459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35819" y="2943732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6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6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 rot="18900000">
            <a:off x="3114638" y="229177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241092" y="4007103"/>
            <a:ext cx="37414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-40" dirty="0">
                <a:latin typeface="Arial"/>
                <a:cs typeface="Arial"/>
              </a:rPr>
              <a:t>Many</a:t>
            </a:r>
            <a:r>
              <a:rPr sz="2550" b="1" spc="-30" dirty="0">
                <a:latin typeface="Arial"/>
                <a:cs typeface="Arial"/>
              </a:rPr>
              <a:t> </a:t>
            </a:r>
            <a:r>
              <a:rPr sz="2550" b="1" spc="-35" dirty="0">
                <a:latin typeface="Arial"/>
                <a:cs typeface="Arial"/>
              </a:rPr>
              <a:t>Input Channels</a:t>
            </a:r>
            <a:r>
              <a:rPr sz="2550" b="1" spc="-30" dirty="0">
                <a:latin typeface="Arial"/>
                <a:cs typeface="Arial"/>
              </a:rPr>
              <a:t> </a:t>
            </a:r>
            <a:r>
              <a:rPr sz="2550" b="1" spc="-25" dirty="0">
                <a:latin typeface="Arial"/>
                <a:cs typeface="Arial"/>
              </a:rPr>
              <a:t>(C)</a:t>
            </a:r>
            <a:endParaRPr sz="25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00911" y="2872574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583023" y="3668814"/>
            <a:ext cx="1426845" cy="99060"/>
            <a:chOff x="4583023" y="3668814"/>
            <a:chExt cx="1426845" cy="99060"/>
          </a:xfrm>
        </p:grpSpPr>
        <p:sp>
          <p:nvSpPr>
            <p:cNvPr id="87" name="object 87"/>
            <p:cNvSpPr/>
            <p:nvPr/>
          </p:nvSpPr>
          <p:spPr>
            <a:xfrm>
              <a:off x="5486450" y="371814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6663" y="3668814"/>
              <a:ext cx="92824" cy="986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607941" y="3718141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118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3023" y="3668814"/>
              <a:ext cx="92824" cy="9864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5169268" y="3571824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921370" y="3702215"/>
            <a:ext cx="1141730" cy="99060"/>
            <a:chOff x="7921370" y="3702215"/>
            <a:chExt cx="1141730" cy="99060"/>
          </a:xfrm>
        </p:grpSpPr>
        <p:sp>
          <p:nvSpPr>
            <p:cNvPr id="93" name="object 93"/>
            <p:cNvSpPr/>
            <p:nvPr/>
          </p:nvSpPr>
          <p:spPr>
            <a:xfrm>
              <a:off x="7946288" y="3751542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355472" y="0"/>
                  </a:lnTo>
                </a:path>
                <a:path w="1091565">
                  <a:moveTo>
                    <a:pt x="735862" y="0"/>
                  </a:moveTo>
                  <a:lnTo>
                    <a:pt x="109133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9717" y="3702215"/>
              <a:ext cx="92824" cy="9864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1370" y="3702227"/>
              <a:ext cx="92811" cy="9862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8423312" y="3605225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2260" y="1102994"/>
            <a:ext cx="8823325" cy="5229225"/>
          </a:xfrm>
          <a:custGeom>
            <a:avLst/>
            <a:gdLst/>
            <a:ahLst/>
            <a:cxnLst/>
            <a:rect l="l" t="t" r="r" b="b"/>
            <a:pathLst>
              <a:path w="8823325" h="5229225">
                <a:moveTo>
                  <a:pt x="8822944" y="0"/>
                </a:moveTo>
                <a:lnTo>
                  <a:pt x="0" y="0"/>
                </a:lnTo>
                <a:lnTo>
                  <a:pt x="0" y="5229019"/>
                </a:lnTo>
                <a:lnTo>
                  <a:pt x="8822944" y="5229019"/>
                </a:lnTo>
                <a:lnTo>
                  <a:pt x="8822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1878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sp>
        <p:nvSpPr>
          <p:cNvPr id="4" name="object 4"/>
          <p:cNvSpPr txBox="1"/>
          <p:nvPr/>
        </p:nvSpPr>
        <p:spPr>
          <a:xfrm rot="18900000">
            <a:off x="7959917" y="205059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72844" y="2428024"/>
            <a:ext cx="6250305" cy="3074670"/>
            <a:chOff x="1572844" y="2428024"/>
            <a:chExt cx="6250305" cy="3074670"/>
          </a:xfrm>
        </p:grpSpPr>
        <p:sp>
          <p:nvSpPr>
            <p:cNvPr id="6" name="object 6"/>
            <p:cNvSpPr/>
            <p:nvPr/>
          </p:nvSpPr>
          <p:spPr>
            <a:xfrm>
              <a:off x="1599514" y="3035414"/>
              <a:ext cx="226060" cy="2440940"/>
            </a:xfrm>
            <a:custGeom>
              <a:avLst/>
              <a:gdLst/>
              <a:ahLst/>
              <a:cxnLst/>
              <a:rect l="l" t="t" r="r" b="b"/>
              <a:pathLst>
                <a:path w="226060" h="2440940">
                  <a:moveTo>
                    <a:pt x="225502" y="2440554"/>
                  </a:moveTo>
                  <a:lnTo>
                    <a:pt x="184967" y="2435985"/>
                  </a:lnTo>
                  <a:lnTo>
                    <a:pt x="146817" y="2422811"/>
                  </a:lnTo>
                  <a:lnTo>
                    <a:pt x="111686" y="2401833"/>
                  </a:lnTo>
                  <a:lnTo>
                    <a:pt x="80214" y="2373853"/>
                  </a:lnTo>
                  <a:lnTo>
                    <a:pt x="53035" y="2339671"/>
                  </a:lnTo>
                  <a:lnTo>
                    <a:pt x="30787" y="2300089"/>
                  </a:lnTo>
                  <a:lnTo>
                    <a:pt x="14107" y="2255907"/>
                  </a:lnTo>
                  <a:lnTo>
                    <a:pt x="3633" y="2207927"/>
                  </a:lnTo>
                  <a:lnTo>
                    <a:pt x="0" y="2156949"/>
                  </a:lnTo>
                  <a:lnTo>
                    <a:pt x="0" y="283598"/>
                  </a:lnTo>
                  <a:lnTo>
                    <a:pt x="3633" y="232621"/>
                  </a:lnTo>
                  <a:lnTo>
                    <a:pt x="14107" y="184642"/>
                  </a:lnTo>
                  <a:lnTo>
                    <a:pt x="30787" y="140461"/>
                  </a:lnTo>
                  <a:lnTo>
                    <a:pt x="53035" y="100879"/>
                  </a:lnTo>
                  <a:lnTo>
                    <a:pt x="80214" y="66698"/>
                  </a:lnTo>
                  <a:lnTo>
                    <a:pt x="111686" y="38719"/>
                  </a:lnTo>
                  <a:lnTo>
                    <a:pt x="146817" y="17742"/>
                  </a:lnTo>
                  <a:lnTo>
                    <a:pt x="184967" y="4569"/>
                  </a:lnTo>
                  <a:lnTo>
                    <a:pt x="225502" y="0"/>
                  </a:lnTo>
                </a:path>
              </a:pathLst>
            </a:custGeom>
            <a:ln w="528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7984" y="3035414"/>
              <a:ext cx="226060" cy="2440940"/>
            </a:xfrm>
            <a:custGeom>
              <a:avLst/>
              <a:gdLst/>
              <a:ahLst/>
              <a:cxnLst/>
              <a:rect l="l" t="t" r="r" b="b"/>
              <a:pathLst>
                <a:path w="226060" h="2440940">
                  <a:moveTo>
                    <a:pt x="0" y="2440554"/>
                  </a:moveTo>
                  <a:lnTo>
                    <a:pt x="40534" y="2435985"/>
                  </a:lnTo>
                  <a:lnTo>
                    <a:pt x="78685" y="2422811"/>
                  </a:lnTo>
                  <a:lnTo>
                    <a:pt x="113815" y="2401833"/>
                  </a:lnTo>
                  <a:lnTo>
                    <a:pt x="145288" y="2373853"/>
                  </a:lnTo>
                  <a:lnTo>
                    <a:pt x="172466" y="2339671"/>
                  </a:lnTo>
                  <a:lnTo>
                    <a:pt x="194714" y="2300089"/>
                  </a:lnTo>
                  <a:lnTo>
                    <a:pt x="211394" y="2255907"/>
                  </a:lnTo>
                  <a:lnTo>
                    <a:pt x="221869" y="2207927"/>
                  </a:lnTo>
                  <a:lnTo>
                    <a:pt x="225502" y="2156949"/>
                  </a:lnTo>
                  <a:lnTo>
                    <a:pt x="225502" y="283598"/>
                  </a:lnTo>
                  <a:lnTo>
                    <a:pt x="221869" y="232621"/>
                  </a:lnTo>
                  <a:lnTo>
                    <a:pt x="211394" y="184642"/>
                  </a:lnTo>
                  <a:lnTo>
                    <a:pt x="194714" y="140461"/>
                  </a:lnTo>
                  <a:lnTo>
                    <a:pt x="172466" y="100879"/>
                  </a:lnTo>
                  <a:lnTo>
                    <a:pt x="145288" y="66698"/>
                  </a:lnTo>
                  <a:lnTo>
                    <a:pt x="113815" y="38719"/>
                  </a:lnTo>
                  <a:lnTo>
                    <a:pt x="78685" y="17742"/>
                  </a:lnTo>
                  <a:lnTo>
                    <a:pt x="40534" y="4569"/>
                  </a:lnTo>
                  <a:lnTo>
                    <a:pt x="0" y="0"/>
                  </a:lnTo>
                </a:path>
              </a:pathLst>
            </a:custGeom>
            <a:ln w="528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74800" y="2453584"/>
              <a:ext cx="0" cy="1119505"/>
            </a:xfrm>
            <a:custGeom>
              <a:avLst/>
              <a:gdLst/>
              <a:ahLst/>
              <a:cxnLst/>
              <a:rect l="l" t="t" r="r" b="b"/>
              <a:pathLst>
                <a:path h="1119504">
                  <a:moveTo>
                    <a:pt x="0" y="705960"/>
                  </a:moveTo>
                  <a:lnTo>
                    <a:pt x="0" y="1118973"/>
                  </a:lnTo>
                </a:path>
                <a:path h="1119504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718" y="2428024"/>
              <a:ext cx="96177" cy="95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718" y="3502913"/>
              <a:ext cx="96177" cy="951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02829" y="2852331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3370" y="1418107"/>
            <a:ext cx="169989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30" dirty="0">
                <a:latin typeface="Arial MT"/>
                <a:cs typeface="Arial MT"/>
              </a:rPr>
              <a:t>output</a:t>
            </a:r>
            <a:r>
              <a:rPr sz="2550" spc="-75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09635" y="2028964"/>
            <a:ext cx="1565275" cy="1583690"/>
            <a:chOff x="7909635" y="2028964"/>
            <a:chExt cx="1565275" cy="1583690"/>
          </a:xfrm>
        </p:grpSpPr>
        <p:sp>
          <p:nvSpPr>
            <p:cNvPr id="14" name="object 14"/>
            <p:cNvSpPr/>
            <p:nvPr/>
          </p:nvSpPr>
          <p:spPr>
            <a:xfrm>
              <a:off x="8319528" y="2042617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385406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2A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9528" y="2042617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2"/>
                  </a:lnTo>
                  <a:lnTo>
                    <a:pt x="0" y="1170432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02536" y="2356281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71742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CC6C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02536" y="2356281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2"/>
                  </a:lnTo>
                  <a:lnTo>
                    <a:pt x="0" y="1170432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23288" y="2428024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F5E3E2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23288" y="2428024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31"/>
                  </a:lnTo>
                  <a:lnTo>
                    <a:pt x="0" y="1170431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 rot="18900000">
            <a:off x="9084692" y="3215505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9084692" y="205059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5276" y="1300949"/>
            <a:ext cx="1346200" cy="7950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64160">
              <a:lnSpc>
                <a:spcPts val="2990"/>
              </a:lnSpc>
              <a:spcBef>
                <a:spcPts val="265"/>
              </a:spcBef>
            </a:pPr>
            <a:r>
              <a:rPr sz="2550" spc="-35" dirty="0">
                <a:latin typeface="Arial MT"/>
                <a:cs typeface="Arial MT"/>
              </a:rPr>
              <a:t>many </a:t>
            </a:r>
            <a:r>
              <a:rPr sz="2550" spc="-30" dirty="0">
                <a:latin typeface="Arial MT"/>
                <a:cs typeface="Arial MT"/>
              </a:rPr>
              <a:t> </a:t>
            </a:r>
            <a:r>
              <a:rPr sz="2550" spc="-20" dirty="0">
                <a:latin typeface="Arial MT"/>
                <a:cs typeface="Arial MT"/>
              </a:rPr>
              <a:t>filters</a:t>
            </a:r>
            <a:r>
              <a:rPr sz="2550" spc="-110" dirty="0">
                <a:latin typeface="Arial MT"/>
                <a:cs typeface="Arial MT"/>
              </a:rPr>
              <a:t> </a:t>
            </a:r>
            <a:r>
              <a:rPr sz="2550" spc="-30" dirty="0">
                <a:latin typeface="Arial MT"/>
                <a:cs typeface="Arial MT"/>
              </a:rPr>
              <a:t>(M)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49300" y="3977881"/>
            <a:ext cx="3141980" cy="795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3025"/>
              </a:lnSpc>
              <a:spcBef>
                <a:spcPts val="110"/>
              </a:spcBef>
            </a:pPr>
            <a:r>
              <a:rPr sz="2550" b="1" spc="-40" dirty="0">
                <a:latin typeface="Arial"/>
                <a:cs typeface="Arial"/>
              </a:rPr>
              <a:t>Many</a:t>
            </a:r>
            <a:endParaRPr sz="2550">
              <a:latin typeface="Arial"/>
              <a:cs typeface="Arial"/>
            </a:endParaRPr>
          </a:p>
          <a:p>
            <a:pPr algn="ctr">
              <a:lnSpc>
                <a:spcPts val="3025"/>
              </a:lnSpc>
            </a:pPr>
            <a:r>
              <a:rPr sz="2550" b="1" spc="-35" dirty="0">
                <a:latin typeface="Arial"/>
                <a:cs typeface="Arial"/>
              </a:rPr>
              <a:t>Output</a:t>
            </a:r>
            <a:r>
              <a:rPr sz="2550" b="1" spc="-50" dirty="0">
                <a:latin typeface="Arial"/>
                <a:cs typeface="Arial"/>
              </a:rPr>
              <a:t> </a:t>
            </a:r>
            <a:r>
              <a:rPr sz="2550" b="1" spc="-35" dirty="0">
                <a:latin typeface="Arial"/>
                <a:cs typeface="Arial"/>
              </a:rPr>
              <a:t>Channels</a:t>
            </a:r>
            <a:r>
              <a:rPr sz="2550" b="1" spc="-40" dirty="0">
                <a:latin typeface="Arial"/>
                <a:cs typeface="Arial"/>
              </a:rPr>
              <a:t> </a:t>
            </a:r>
            <a:r>
              <a:rPr sz="2550" b="1" spc="-30" dirty="0">
                <a:latin typeface="Arial"/>
                <a:cs typeface="Arial"/>
              </a:rPr>
              <a:t>(M)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63495" y="2478709"/>
            <a:ext cx="777875" cy="756920"/>
            <a:chOff x="8863495" y="2478709"/>
            <a:chExt cx="777875" cy="756920"/>
          </a:xfrm>
        </p:grpSpPr>
        <p:sp>
          <p:nvSpPr>
            <p:cNvPr id="25" name="object 25"/>
            <p:cNvSpPr/>
            <p:nvPr/>
          </p:nvSpPr>
          <p:spPr>
            <a:xfrm>
              <a:off x="8895132" y="2509488"/>
              <a:ext cx="715010" cy="695325"/>
            </a:xfrm>
            <a:custGeom>
              <a:avLst/>
              <a:gdLst/>
              <a:ahLst/>
              <a:cxnLst/>
              <a:rect l="l" t="t" r="r" b="b"/>
              <a:pathLst>
                <a:path w="715009" h="695325">
                  <a:moveTo>
                    <a:pt x="714466" y="0"/>
                  </a:moveTo>
                  <a:lnTo>
                    <a:pt x="0" y="694930"/>
                  </a:lnTo>
                </a:path>
              </a:pathLst>
            </a:custGeom>
            <a:ln w="46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0094" y="2478709"/>
              <a:ext cx="161148" cy="1624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3495" y="3072703"/>
              <a:ext cx="161148" cy="16249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56116" y="2683459"/>
              <a:ext cx="274955" cy="269875"/>
            </a:xfrm>
            <a:custGeom>
              <a:avLst/>
              <a:gdLst/>
              <a:ahLst/>
              <a:cxnLst/>
              <a:rect l="l" t="t" r="r" b="b"/>
              <a:pathLst>
                <a:path w="274954" h="269875">
                  <a:moveTo>
                    <a:pt x="202361" y="0"/>
                  </a:moveTo>
                  <a:lnTo>
                    <a:pt x="0" y="187375"/>
                  </a:lnTo>
                  <a:lnTo>
                    <a:pt x="72504" y="269748"/>
                  </a:lnTo>
                  <a:lnTo>
                    <a:pt x="274866" y="82372"/>
                  </a:lnTo>
                  <a:lnTo>
                    <a:pt x="202361" y="0"/>
                  </a:lnTo>
                  <a:close/>
                </a:path>
              </a:pathLst>
            </a:custGeom>
            <a:solidFill>
              <a:srgbClr val="E2A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57086" y="2632100"/>
            <a:ext cx="29083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M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34799" y="4006501"/>
            <a:ext cx="497840" cy="459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75"/>
              </a:lnSpc>
            </a:pPr>
            <a:r>
              <a:rPr sz="3300" b="1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50249" y="2652471"/>
            <a:ext cx="96520" cy="894080"/>
            <a:chOff x="2050249" y="2652471"/>
            <a:chExt cx="96520" cy="894080"/>
          </a:xfrm>
        </p:grpSpPr>
        <p:sp>
          <p:nvSpPr>
            <p:cNvPr id="32" name="object 32"/>
            <p:cNvSpPr/>
            <p:nvPr/>
          </p:nvSpPr>
          <p:spPr>
            <a:xfrm>
              <a:off x="2098332" y="2678031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79">
                  <a:moveTo>
                    <a:pt x="0" y="567784"/>
                  </a:moveTo>
                  <a:lnTo>
                    <a:pt x="0" y="842960"/>
                  </a:lnTo>
                </a:path>
                <a:path h="84327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0249" y="2652471"/>
              <a:ext cx="96164" cy="95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0249" y="3451352"/>
              <a:ext cx="96164" cy="9519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09686" y="2938602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227072" y="3623614"/>
            <a:ext cx="875030" cy="99060"/>
            <a:chOff x="2227072" y="3623614"/>
            <a:chExt cx="875030" cy="99060"/>
          </a:xfrm>
        </p:grpSpPr>
        <p:sp>
          <p:nvSpPr>
            <p:cNvPr id="37" name="object 37"/>
            <p:cNvSpPr/>
            <p:nvPr/>
          </p:nvSpPr>
          <p:spPr>
            <a:xfrm>
              <a:off x="2251997" y="3672942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222331" y="0"/>
                  </a:lnTo>
                </a:path>
                <a:path w="825500">
                  <a:moveTo>
                    <a:pt x="602721" y="0"/>
                  </a:moveTo>
                  <a:lnTo>
                    <a:pt x="825057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9150" y="3623614"/>
              <a:ext cx="92824" cy="986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072" y="3623614"/>
              <a:ext cx="92824" cy="9864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570873" y="3526624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41220" y="2252840"/>
            <a:ext cx="1370965" cy="1307465"/>
            <a:chOff x="2141220" y="2252840"/>
            <a:chExt cx="1370965" cy="1307465"/>
          </a:xfrm>
        </p:grpSpPr>
        <p:sp>
          <p:nvSpPr>
            <p:cNvPr id="42" name="object 42"/>
            <p:cNvSpPr/>
            <p:nvPr/>
          </p:nvSpPr>
          <p:spPr>
            <a:xfrm>
              <a:off x="2159302" y="2270428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80" h="350519">
                  <a:moveTo>
                    <a:pt x="360075" y="0"/>
                  </a:moveTo>
                  <a:lnTo>
                    <a:pt x="0" y="350229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43924" y="2252840"/>
              <a:ext cx="93535" cy="944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1220" y="2543810"/>
              <a:ext cx="93535" cy="9443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623312" y="226706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874903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385406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CDD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23312" y="226706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06320" y="2580728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3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71742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DEE8C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06320" y="2580728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27072" y="265247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2" y="0"/>
                  </a:moveTo>
                  <a:lnTo>
                    <a:pt x="0" y="0"/>
                  </a:lnTo>
                  <a:lnTo>
                    <a:pt x="0" y="894079"/>
                  </a:lnTo>
                  <a:lnTo>
                    <a:pt x="874902" y="894079"/>
                  </a:lnTo>
                  <a:lnTo>
                    <a:pt x="874902" y="0"/>
                  </a:lnTo>
                  <a:close/>
                </a:path>
              </a:pathLst>
            </a:custGeom>
            <a:solidFill>
              <a:srgbClr val="EFF3E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27072" y="265247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38362" y="2326246"/>
              <a:ext cx="208915" cy="207010"/>
            </a:xfrm>
            <a:custGeom>
              <a:avLst/>
              <a:gdLst/>
              <a:ahLst/>
              <a:cxnLst/>
              <a:rect l="l" t="t" r="r" b="b"/>
              <a:pathLst>
                <a:path w="208914" h="207010">
                  <a:moveTo>
                    <a:pt x="144538" y="0"/>
                  </a:moveTo>
                  <a:lnTo>
                    <a:pt x="0" y="133845"/>
                  </a:lnTo>
                  <a:lnTo>
                    <a:pt x="64109" y="206679"/>
                  </a:lnTo>
                  <a:lnTo>
                    <a:pt x="208648" y="72834"/>
                  </a:lnTo>
                  <a:lnTo>
                    <a:pt x="144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289263" y="3074987"/>
            <a:ext cx="231140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25" dirty="0"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050249" y="5096154"/>
            <a:ext cx="96520" cy="894080"/>
            <a:chOff x="2050249" y="5096154"/>
            <a:chExt cx="96520" cy="894080"/>
          </a:xfrm>
        </p:grpSpPr>
        <p:sp>
          <p:nvSpPr>
            <p:cNvPr id="54" name="object 54"/>
            <p:cNvSpPr/>
            <p:nvPr/>
          </p:nvSpPr>
          <p:spPr>
            <a:xfrm>
              <a:off x="2098332" y="5121714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79">
                  <a:moveTo>
                    <a:pt x="0" y="567786"/>
                  </a:moveTo>
                  <a:lnTo>
                    <a:pt x="0" y="842960"/>
                  </a:lnTo>
                </a:path>
                <a:path h="84327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0249" y="5096154"/>
              <a:ext cx="96164" cy="951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0249" y="5895037"/>
              <a:ext cx="96164" cy="9519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2009686" y="5382285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227072" y="6067306"/>
            <a:ext cx="875030" cy="99060"/>
            <a:chOff x="2227072" y="6067306"/>
            <a:chExt cx="875030" cy="99060"/>
          </a:xfrm>
        </p:grpSpPr>
        <p:sp>
          <p:nvSpPr>
            <p:cNvPr id="59" name="object 59"/>
            <p:cNvSpPr/>
            <p:nvPr/>
          </p:nvSpPr>
          <p:spPr>
            <a:xfrm>
              <a:off x="2251997" y="6116626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222331" y="0"/>
                  </a:lnTo>
                </a:path>
                <a:path w="825500">
                  <a:moveTo>
                    <a:pt x="602721" y="0"/>
                  </a:moveTo>
                  <a:lnTo>
                    <a:pt x="825057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9150" y="6067306"/>
              <a:ext cx="92824" cy="986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072" y="6067308"/>
              <a:ext cx="92824" cy="9863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2570873" y="5970308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2279486" y="471874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14064" y="4655129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141220" y="4690427"/>
            <a:ext cx="1377315" cy="1320165"/>
            <a:chOff x="2141220" y="4690427"/>
            <a:chExt cx="1377315" cy="1320165"/>
          </a:xfrm>
        </p:grpSpPr>
        <p:sp>
          <p:nvSpPr>
            <p:cNvPr id="66" name="object 66"/>
            <p:cNvSpPr/>
            <p:nvPr/>
          </p:nvSpPr>
          <p:spPr>
            <a:xfrm>
              <a:off x="2159302" y="4714111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80" h="350520">
                  <a:moveTo>
                    <a:pt x="360075" y="0"/>
                  </a:moveTo>
                  <a:lnTo>
                    <a:pt x="0" y="350229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41220" y="4987493"/>
              <a:ext cx="93535" cy="944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3924" y="4696523"/>
              <a:ext cx="93535" cy="9443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623312" y="4710747"/>
              <a:ext cx="875030" cy="894715"/>
            </a:xfrm>
            <a:custGeom>
              <a:avLst/>
              <a:gdLst/>
              <a:ahLst/>
              <a:cxnLst/>
              <a:rect l="l" t="t" r="r" b="b"/>
              <a:pathLst>
                <a:path w="875029" h="894714">
                  <a:moveTo>
                    <a:pt x="874903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894092"/>
                  </a:lnTo>
                  <a:lnTo>
                    <a:pt x="874903" y="894092"/>
                  </a:lnTo>
                  <a:lnTo>
                    <a:pt x="874903" y="385406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CDD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23312" y="471074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306320" y="502442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3" y="0"/>
                  </a:moveTo>
                  <a:lnTo>
                    <a:pt x="0" y="0"/>
                  </a:lnTo>
                  <a:lnTo>
                    <a:pt x="0" y="71729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71729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DEE8C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306320" y="502442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27072" y="509615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2" y="0"/>
                  </a:moveTo>
                  <a:lnTo>
                    <a:pt x="0" y="0"/>
                  </a:lnTo>
                  <a:lnTo>
                    <a:pt x="0" y="894082"/>
                  </a:lnTo>
                  <a:lnTo>
                    <a:pt x="874902" y="894082"/>
                  </a:lnTo>
                  <a:lnTo>
                    <a:pt x="874902" y="0"/>
                  </a:lnTo>
                  <a:close/>
                </a:path>
              </a:pathLst>
            </a:custGeom>
            <a:solidFill>
              <a:srgbClr val="EFF3E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27072" y="509615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 rot="18900000">
            <a:off x="3118918" y="561203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238362" y="4769942"/>
            <a:ext cx="208915" cy="207010"/>
          </a:xfrm>
          <a:custGeom>
            <a:avLst/>
            <a:gdLst/>
            <a:ahLst/>
            <a:cxnLst/>
            <a:rect l="l" t="t" r="r" b="b"/>
            <a:pathLst>
              <a:path w="208914" h="207010">
                <a:moveTo>
                  <a:pt x="144538" y="0"/>
                </a:moveTo>
                <a:lnTo>
                  <a:pt x="0" y="133832"/>
                </a:lnTo>
                <a:lnTo>
                  <a:pt x="64109" y="206667"/>
                </a:lnTo>
                <a:lnTo>
                  <a:pt x="208648" y="72821"/>
                </a:lnTo>
                <a:lnTo>
                  <a:pt x="144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228405" y="4673663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 rot="18900000">
            <a:off x="3118918" y="471874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89263" y="5518670"/>
            <a:ext cx="334010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35" dirty="0">
                <a:latin typeface="Arial"/>
                <a:cs typeface="Arial"/>
              </a:rPr>
              <a:t>M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409097" y="2106269"/>
            <a:ext cx="96520" cy="1463040"/>
            <a:chOff x="4409097" y="2106269"/>
            <a:chExt cx="96520" cy="1463040"/>
          </a:xfrm>
        </p:grpSpPr>
        <p:sp>
          <p:nvSpPr>
            <p:cNvPr id="81" name="object 81"/>
            <p:cNvSpPr/>
            <p:nvPr/>
          </p:nvSpPr>
          <p:spPr>
            <a:xfrm>
              <a:off x="4457179" y="2131829"/>
              <a:ext cx="0" cy="1412240"/>
            </a:xfrm>
            <a:custGeom>
              <a:avLst/>
              <a:gdLst/>
              <a:ahLst/>
              <a:cxnLst/>
              <a:rect l="l" t="t" r="r" b="b"/>
              <a:pathLst>
                <a:path h="1412239">
                  <a:moveTo>
                    <a:pt x="0" y="852264"/>
                  </a:moveTo>
                  <a:lnTo>
                    <a:pt x="0" y="1411922"/>
                  </a:lnTo>
                </a:path>
                <a:path h="141223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9097" y="2106269"/>
              <a:ext cx="96164" cy="9519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9097" y="3474110"/>
              <a:ext cx="96164" cy="95199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368533" y="2676880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499089" y="1706638"/>
            <a:ext cx="3830954" cy="1490980"/>
            <a:chOff x="4499089" y="1706638"/>
            <a:chExt cx="3830954" cy="1490980"/>
          </a:xfrm>
        </p:grpSpPr>
        <p:sp>
          <p:nvSpPr>
            <p:cNvPr id="86" name="object 86"/>
            <p:cNvSpPr/>
            <p:nvPr/>
          </p:nvSpPr>
          <p:spPr>
            <a:xfrm>
              <a:off x="4982159" y="1720862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38540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66A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82159" y="1720862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849340" y="2155410"/>
              <a:ext cx="2470785" cy="454659"/>
            </a:xfrm>
            <a:custGeom>
              <a:avLst/>
              <a:gdLst/>
              <a:ahLst/>
              <a:cxnLst/>
              <a:rect l="l" t="t" r="r" b="b"/>
              <a:pathLst>
                <a:path w="2470784" h="454660">
                  <a:moveTo>
                    <a:pt x="0" y="454388"/>
                  </a:moveTo>
                  <a:lnTo>
                    <a:pt x="2470177" y="0"/>
                  </a:lnTo>
                </a:path>
              </a:pathLst>
            </a:custGeom>
            <a:ln w="2030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517171" y="1724226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19">
                  <a:moveTo>
                    <a:pt x="360075" y="0"/>
                  </a:moveTo>
                  <a:lnTo>
                    <a:pt x="0" y="350229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1793" y="1706638"/>
              <a:ext cx="93535" cy="9443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9089" y="1997608"/>
              <a:ext cx="93535" cy="94437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4747723" y="1143406"/>
            <a:ext cx="1506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5" dirty="0">
                <a:latin typeface="Arial MT"/>
                <a:cs typeface="Arial MT"/>
              </a:rPr>
              <a:t>input</a:t>
            </a:r>
            <a:r>
              <a:rPr sz="2550" spc="-90" dirty="0">
                <a:latin typeface="Arial MT"/>
                <a:cs typeface="Arial MT"/>
              </a:rPr>
              <a:t> </a:t>
            </a:r>
            <a:r>
              <a:rPr sz="2550" spc="-35" dirty="0">
                <a:latin typeface="Arial MT"/>
                <a:cs typeface="Arial MT"/>
              </a:rPr>
              <a:t>fmap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472784" y="2550751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982159" y="1720862"/>
            <a:ext cx="875030" cy="894080"/>
          </a:xfrm>
          <a:custGeom>
            <a:avLst/>
            <a:gdLst/>
            <a:ahLst/>
            <a:cxnLst/>
            <a:rect l="l" t="t" r="r" b="b"/>
            <a:pathLst>
              <a:path w="875029" h="894080">
                <a:moveTo>
                  <a:pt x="0" y="0"/>
                </a:moveTo>
                <a:lnTo>
                  <a:pt x="874898" y="0"/>
                </a:lnTo>
                <a:lnTo>
                  <a:pt x="874898" y="894080"/>
                </a:lnTo>
                <a:lnTo>
                  <a:pt x="0" y="894080"/>
                </a:lnTo>
                <a:lnTo>
                  <a:pt x="0" y="0"/>
                </a:lnTo>
                <a:close/>
              </a:path>
            </a:pathLst>
          </a:custGeom>
          <a:ln w="4012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 rot="18900000">
            <a:off x="6028577" y="3175970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 rot="18900000">
            <a:off x="6028577" y="1728843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565599" y="2014207"/>
            <a:ext cx="1539875" cy="1569085"/>
            <a:chOff x="4565599" y="2014207"/>
            <a:chExt cx="1539875" cy="1569085"/>
          </a:xfrm>
        </p:grpSpPr>
        <p:sp>
          <p:nvSpPr>
            <p:cNvPr id="98" name="object 98"/>
            <p:cNvSpPr/>
            <p:nvPr/>
          </p:nvSpPr>
          <p:spPr>
            <a:xfrm>
              <a:off x="4665167" y="2034527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71742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9EC2E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5167" y="2034527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5167" y="203452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9"/>
                  </a:lnTo>
                  <a:lnTo>
                    <a:pt x="0" y="894079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585919" y="2106269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426464" y="1463039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D0E1F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85919" y="2106269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40"/>
                  </a:lnTo>
                  <a:lnTo>
                    <a:pt x="0" y="1463040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85919" y="2106269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 rot="18900000">
            <a:off x="5477638" y="1728843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598441" y="1781454"/>
            <a:ext cx="207645" cy="205740"/>
          </a:xfrm>
          <a:custGeom>
            <a:avLst/>
            <a:gdLst/>
            <a:ahLst/>
            <a:cxnLst/>
            <a:rect l="l" t="t" r="r" b="b"/>
            <a:pathLst>
              <a:path w="207645" h="205739">
                <a:moveTo>
                  <a:pt x="144538" y="0"/>
                </a:moveTo>
                <a:lnTo>
                  <a:pt x="0" y="133845"/>
                </a:lnTo>
                <a:lnTo>
                  <a:pt x="62864" y="205270"/>
                </a:lnTo>
                <a:lnTo>
                  <a:pt x="207416" y="71424"/>
                </a:lnTo>
                <a:lnTo>
                  <a:pt x="144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586833" y="1689607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 rot="18900000">
            <a:off x="4625316" y="1728843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700515" y="1712328"/>
            <a:ext cx="5859780" cy="3817620"/>
            <a:chOff x="2700515" y="1712328"/>
            <a:chExt cx="5859780" cy="3817620"/>
          </a:xfrm>
        </p:grpSpPr>
        <p:sp>
          <p:nvSpPr>
            <p:cNvPr id="109" name="object 109"/>
            <p:cNvSpPr/>
            <p:nvPr/>
          </p:nvSpPr>
          <p:spPr>
            <a:xfrm>
              <a:off x="5449798" y="2115337"/>
              <a:ext cx="2870200" cy="40640"/>
            </a:xfrm>
            <a:custGeom>
              <a:avLst/>
              <a:gdLst/>
              <a:ahLst/>
              <a:cxnLst/>
              <a:rect l="l" t="t" r="r" b="b"/>
              <a:pathLst>
                <a:path w="2870200" h="40639">
                  <a:moveTo>
                    <a:pt x="0" y="0"/>
                  </a:moveTo>
                  <a:lnTo>
                    <a:pt x="2869714" y="40066"/>
                  </a:lnTo>
                </a:path>
              </a:pathLst>
            </a:custGeom>
            <a:ln w="2031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459704" y="2155403"/>
              <a:ext cx="2860040" cy="843915"/>
            </a:xfrm>
            <a:custGeom>
              <a:avLst/>
              <a:gdLst/>
              <a:ahLst/>
              <a:cxnLst/>
              <a:rect l="l" t="t" r="r" b="b"/>
              <a:pathLst>
                <a:path w="2860040" h="843914">
                  <a:moveTo>
                    <a:pt x="0" y="843853"/>
                  </a:moveTo>
                  <a:lnTo>
                    <a:pt x="2859813" y="0"/>
                  </a:lnTo>
                </a:path>
              </a:pathLst>
            </a:custGeom>
            <a:ln w="2027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846038" y="1722488"/>
              <a:ext cx="2473960" cy="433070"/>
            </a:xfrm>
            <a:custGeom>
              <a:avLst/>
              <a:gdLst/>
              <a:ahLst/>
              <a:cxnLst/>
              <a:rect l="l" t="t" r="r" b="b"/>
              <a:pathLst>
                <a:path w="2473959" h="433069">
                  <a:moveTo>
                    <a:pt x="0" y="0"/>
                  </a:moveTo>
                  <a:lnTo>
                    <a:pt x="2473474" y="432919"/>
                  </a:lnTo>
                </a:path>
              </a:pathLst>
            </a:custGeom>
            <a:ln w="2030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710675" y="2595536"/>
              <a:ext cx="2271395" cy="2924175"/>
            </a:xfrm>
            <a:custGeom>
              <a:avLst/>
              <a:gdLst/>
              <a:ahLst/>
              <a:cxnLst/>
              <a:rect l="l" t="t" r="r" b="b"/>
              <a:pathLst>
                <a:path w="2271395" h="2924175">
                  <a:moveTo>
                    <a:pt x="0" y="2923679"/>
                  </a:moveTo>
                  <a:lnTo>
                    <a:pt x="2271121" y="0"/>
                  </a:lnTo>
                </a:path>
              </a:pathLst>
            </a:custGeom>
            <a:ln w="2000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81308" y="2574505"/>
              <a:ext cx="116827" cy="12862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8319528" y="2042617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25" y="0"/>
                  </a:moveTo>
                  <a:lnTo>
                    <a:pt x="0" y="0"/>
                  </a:lnTo>
                  <a:lnTo>
                    <a:pt x="0" y="225577"/>
                  </a:lnTo>
                  <a:lnTo>
                    <a:pt x="219925" y="225577"/>
                  </a:lnTo>
                  <a:lnTo>
                    <a:pt x="2199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319528" y="2042617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4" y="0"/>
                  </a:lnTo>
                  <a:lnTo>
                    <a:pt x="219934" y="225573"/>
                  </a:lnTo>
                  <a:lnTo>
                    <a:pt x="0" y="225573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2228405" y="2229980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 rot="18900000">
            <a:off x="3116835" y="2271527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 rot="18900000">
            <a:off x="3116835" y="316885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 rot="18900000">
            <a:off x="2279981" y="2271527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4102087" y="2584614"/>
            <a:ext cx="3220720" cy="1525270"/>
            <a:chOff x="4102087" y="2584614"/>
            <a:chExt cx="3220720" cy="1525270"/>
          </a:xfrm>
        </p:grpSpPr>
        <p:sp>
          <p:nvSpPr>
            <p:cNvPr id="121" name="object 121"/>
            <p:cNvSpPr/>
            <p:nvPr/>
          </p:nvSpPr>
          <p:spPr>
            <a:xfrm>
              <a:off x="7016902" y="2604935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9"/>
                  </a:lnTo>
                  <a:lnTo>
                    <a:pt x="58402" y="28229"/>
                  </a:lnTo>
                  <a:lnTo>
                    <a:pt x="27523" y="59900"/>
                  </a:lnTo>
                  <a:lnTo>
                    <a:pt x="7272" y="100062"/>
                  </a:lnTo>
                  <a:lnTo>
                    <a:pt x="0" y="146303"/>
                  </a:lnTo>
                  <a:lnTo>
                    <a:pt x="7272" y="192545"/>
                  </a:lnTo>
                  <a:lnTo>
                    <a:pt x="27523" y="232707"/>
                  </a:lnTo>
                  <a:lnTo>
                    <a:pt x="58402" y="264378"/>
                  </a:lnTo>
                  <a:lnTo>
                    <a:pt x="97560" y="285148"/>
                  </a:lnTo>
                  <a:lnTo>
                    <a:pt x="142646" y="292608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3"/>
                  </a:lnTo>
                  <a:lnTo>
                    <a:pt x="278020" y="100062"/>
                  </a:lnTo>
                  <a:lnTo>
                    <a:pt x="257769" y="59900"/>
                  </a:lnTo>
                  <a:lnTo>
                    <a:pt x="226890" y="28229"/>
                  </a:lnTo>
                  <a:lnTo>
                    <a:pt x="187732" y="7459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016902" y="2604934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142646" y="292608"/>
                  </a:lnTo>
                </a:path>
                <a:path w="285750" h="292735">
                  <a:moveTo>
                    <a:pt x="0" y="146304"/>
                  </a:moveTo>
                  <a:lnTo>
                    <a:pt x="285292" y="146304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22407" y="3796563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7"/>
                  </a:lnTo>
                  <a:lnTo>
                    <a:pt x="58402" y="28225"/>
                  </a:lnTo>
                  <a:lnTo>
                    <a:pt x="27523" y="59895"/>
                  </a:lnTo>
                  <a:lnTo>
                    <a:pt x="7272" y="100057"/>
                  </a:lnTo>
                  <a:lnTo>
                    <a:pt x="0" y="146303"/>
                  </a:lnTo>
                  <a:lnTo>
                    <a:pt x="7272" y="192545"/>
                  </a:lnTo>
                  <a:lnTo>
                    <a:pt x="27523" y="232707"/>
                  </a:lnTo>
                  <a:lnTo>
                    <a:pt x="58402" y="264378"/>
                  </a:lnTo>
                  <a:lnTo>
                    <a:pt x="97560" y="285148"/>
                  </a:lnTo>
                  <a:lnTo>
                    <a:pt x="142646" y="292607"/>
                  </a:lnTo>
                  <a:lnTo>
                    <a:pt x="187732" y="285148"/>
                  </a:lnTo>
                  <a:lnTo>
                    <a:pt x="226890" y="264378"/>
                  </a:lnTo>
                  <a:lnTo>
                    <a:pt x="257769" y="232707"/>
                  </a:lnTo>
                  <a:lnTo>
                    <a:pt x="278020" y="192545"/>
                  </a:lnTo>
                  <a:lnTo>
                    <a:pt x="285292" y="146303"/>
                  </a:lnTo>
                  <a:lnTo>
                    <a:pt x="278020" y="100057"/>
                  </a:lnTo>
                  <a:lnTo>
                    <a:pt x="257769" y="59895"/>
                  </a:lnTo>
                  <a:lnTo>
                    <a:pt x="226890" y="28225"/>
                  </a:lnTo>
                  <a:lnTo>
                    <a:pt x="187732" y="7457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22407" y="3796563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6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6"/>
                  </a:lnTo>
                </a:path>
                <a:path w="285750" h="292735">
                  <a:moveTo>
                    <a:pt x="0" y="146304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4"/>
                  </a:lnTo>
                  <a:lnTo>
                    <a:pt x="278020" y="192547"/>
                  </a:lnTo>
                  <a:lnTo>
                    <a:pt x="257770" y="232709"/>
                  </a:lnTo>
                  <a:lnTo>
                    <a:pt x="226891" y="264379"/>
                  </a:lnTo>
                  <a:lnTo>
                    <a:pt x="187733" y="285149"/>
                  </a:lnTo>
                  <a:lnTo>
                    <a:pt x="142646" y="292608"/>
                  </a:lnTo>
                  <a:lnTo>
                    <a:pt x="97559" y="285149"/>
                  </a:lnTo>
                  <a:lnTo>
                    <a:pt x="58401" y="264379"/>
                  </a:lnTo>
                  <a:lnTo>
                    <a:pt x="27522" y="232709"/>
                  </a:lnTo>
                  <a:lnTo>
                    <a:pt x="7272" y="192547"/>
                  </a:lnTo>
                  <a:lnTo>
                    <a:pt x="0" y="146304"/>
                  </a:lnTo>
                  <a:close/>
                </a:path>
              </a:pathLst>
            </a:custGeom>
            <a:ln w="4013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610138" y="3697897"/>
              <a:ext cx="1376680" cy="0"/>
            </a:xfrm>
            <a:custGeom>
              <a:avLst/>
              <a:gdLst/>
              <a:ahLst/>
              <a:cxnLst/>
              <a:rect l="l" t="t" r="r" b="b"/>
              <a:pathLst>
                <a:path w="1376679">
                  <a:moveTo>
                    <a:pt x="0" y="0"/>
                  </a:moveTo>
                  <a:lnTo>
                    <a:pt x="498118" y="0"/>
                  </a:lnTo>
                </a:path>
                <a:path w="1376679">
                  <a:moveTo>
                    <a:pt x="878509" y="0"/>
                  </a:moveTo>
                  <a:lnTo>
                    <a:pt x="1376624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18860" y="3648570"/>
              <a:ext cx="92824" cy="9864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5220" y="3648570"/>
              <a:ext cx="92811" cy="98640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5171452" y="3551580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923555" y="3681971"/>
            <a:ext cx="1141730" cy="99060"/>
            <a:chOff x="7923555" y="3681971"/>
            <a:chExt cx="1141730" cy="99060"/>
          </a:xfrm>
        </p:grpSpPr>
        <p:sp>
          <p:nvSpPr>
            <p:cNvPr id="130" name="object 130"/>
            <p:cNvSpPr/>
            <p:nvPr/>
          </p:nvSpPr>
          <p:spPr>
            <a:xfrm>
              <a:off x="7948473" y="3731298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355472" y="0"/>
                  </a:lnTo>
                </a:path>
                <a:path w="1091565">
                  <a:moveTo>
                    <a:pt x="735862" y="0"/>
                  </a:moveTo>
                  <a:lnTo>
                    <a:pt x="109133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1914" y="3681971"/>
              <a:ext cx="92811" cy="9864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23555" y="3681984"/>
              <a:ext cx="92824" cy="98628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8425497" y="3584981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38" name="object 1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34" name="object 134"/>
          <p:cNvSpPr txBox="1"/>
          <p:nvPr/>
        </p:nvSpPr>
        <p:spPr>
          <a:xfrm>
            <a:off x="4211154" y="5832349"/>
            <a:ext cx="44170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Arial"/>
                <a:cs typeface="Arial"/>
              </a:rPr>
              <a:t>AlexNet: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96 –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384 </a:t>
            </a:r>
            <a:r>
              <a:rPr sz="2600" b="1" spc="-5" dirty="0">
                <a:latin typeface="Arial"/>
                <a:cs typeface="Arial"/>
              </a:rPr>
              <a:t>Filters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(M)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729" y="240284"/>
            <a:ext cx="1051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Compute Demands</a:t>
            </a:r>
            <a:r>
              <a:rPr sz="3600" spc="-10" dirty="0"/>
              <a:t> </a:t>
            </a:r>
            <a:r>
              <a:rPr sz="3600" spc="-5" dirty="0"/>
              <a:t>for </a:t>
            </a:r>
            <a:r>
              <a:rPr sz="3600" dirty="0"/>
              <a:t>Deep</a:t>
            </a:r>
            <a:r>
              <a:rPr sz="3600" spc="-15" dirty="0"/>
              <a:t> </a:t>
            </a:r>
            <a:r>
              <a:rPr sz="3600" spc="-5" dirty="0"/>
              <a:t>Neural Networks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70509" y="1636739"/>
            <a:ext cx="11457940" cy="3907790"/>
            <a:chOff x="670509" y="1636739"/>
            <a:chExt cx="11457940" cy="3907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09" y="1636739"/>
              <a:ext cx="5654180" cy="38558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4391" y="1761743"/>
              <a:ext cx="5943600" cy="37825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34654" y="5113985"/>
            <a:ext cx="3404870" cy="339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Strubell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ACL</a:t>
            </a:r>
            <a:r>
              <a:rPr sz="1600" i="1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2019]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32" y="1930450"/>
            <a:ext cx="3742690" cy="3929379"/>
          </a:xfrm>
          <a:custGeom>
            <a:avLst/>
            <a:gdLst/>
            <a:ahLst/>
            <a:cxnLst/>
            <a:rect l="l" t="t" r="r" b="b"/>
            <a:pathLst>
              <a:path w="3742690" h="3929379">
                <a:moveTo>
                  <a:pt x="1854809" y="0"/>
                </a:moveTo>
                <a:lnTo>
                  <a:pt x="0" y="0"/>
                </a:lnTo>
                <a:lnTo>
                  <a:pt x="0" y="584771"/>
                </a:lnTo>
                <a:lnTo>
                  <a:pt x="1854809" y="584771"/>
                </a:lnTo>
                <a:lnTo>
                  <a:pt x="1854809" y="0"/>
                </a:lnTo>
                <a:close/>
              </a:path>
              <a:path w="3742690" h="3929379">
                <a:moveTo>
                  <a:pt x="3742626" y="3590264"/>
                </a:moveTo>
                <a:lnTo>
                  <a:pt x="3110915" y="3590264"/>
                </a:lnTo>
                <a:lnTo>
                  <a:pt x="3110915" y="3928821"/>
                </a:lnTo>
                <a:lnTo>
                  <a:pt x="3742626" y="3928821"/>
                </a:lnTo>
                <a:lnTo>
                  <a:pt x="3742626" y="3590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4189" y="5486230"/>
            <a:ext cx="4732020" cy="5708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R="29209" algn="ctr">
              <a:lnSpc>
                <a:spcPct val="100000"/>
              </a:lnSpc>
              <a:spcBef>
                <a:spcPts val="630"/>
              </a:spcBef>
            </a:pPr>
            <a:r>
              <a:rPr sz="1600" spc="-30" dirty="0">
                <a:latin typeface="Verdana"/>
                <a:cs typeface="Verdana"/>
              </a:rPr>
              <a:t>Year</a:t>
            </a: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latin typeface="Verdana"/>
                <a:cs typeface="Verdana"/>
              </a:rPr>
              <a:t>Source: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Open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AI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(</a:t>
            </a:r>
            <a:r>
              <a:rPr sz="1200" u="sng" spc="-5" dirty="0">
                <a:solidFill>
                  <a:srgbClr val="336699"/>
                </a:solidFill>
                <a:uFill>
                  <a:solidFill>
                    <a:srgbClr val="336699"/>
                  </a:solidFill>
                </a:uFill>
                <a:latin typeface="Verdana"/>
                <a:cs typeface="Verdana"/>
              </a:rPr>
              <a:t>https://openai.com/blog/ai-and-compute/</a:t>
            </a:r>
            <a:r>
              <a:rPr sz="1200" spc="-5" dirty="0">
                <a:latin typeface="Verdana"/>
                <a:cs typeface="Verdana"/>
              </a:rPr>
              <a:t>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485" y="1281620"/>
            <a:ext cx="5671185" cy="646430"/>
          </a:xfrm>
          <a:custGeom>
            <a:avLst/>
            <a:gdLst/>
            <a:ahLst/>
            <a:cxnLst/>
            <a:rect l="l" t="t" r="r" b="b"/>
            <a:pathLst>
              <a:path w="5671185" h="646430">
                <a:moveTo>
                  <a:pt x="5670624" y="0"/>
                </a:moveTo>
                <a:lnTo>
                  <a:pt x="0" y="0"/>
                </a:lnTo>
                <a:lnTo>
                  <a:pt x="0" y="646328"/>
                </a:lnTo>
                <a:lnTo>
                  <a:pt x="5670624" y="646328"/>
                </a:lnTo>
                <a:lnTo>
                  <a:pt x="5670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44" y="1313179"/>
            <a:ext cx="5109845" cy="116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5665" algn="ctr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050526"/>
                </a:solidFill>
                <a:latin typeface="Verdana"/>
                <a:cs typeface="Verdana"/>
              </a:rPr>
              <a:t>AlexNet</a:t>
            </a:r>
            <a:r>
              <a:rPr sz="1800" b="1" spc="-15" dirty="0">
                <a:solidFill>
                  <a:srgbClr val="050526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050526"/>
                </a:solidFill>
                <a:latin typeface="Verdana"/>
                <a:cs typeface="Verdana"/>
              </a:rPr>
              <a:t>to</a:t>
            </a:r>
            <a:r>
              <a:rPr sz="1800" b="1" spc="-15" dirty="0">
                <a:solidFill>
                  <a:srgbClr val="050526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050526"/>
                </a:solidFill>
                <a:latin typeface="Verdana"/>
                <a:cs typeface="Verdana"/>
              </a:rPr>
              <a:t>AlphaGo</a:t>
            </a:r>
            <a:r>
              <a:rPr sz="1800" b="1" spc="-15" dirty="0">
                <a:solidFill>
                  <a:srgbClr val="050526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050526"/>
                </a:solidFill>
                <a:latin typeface="Verdana"/>
                <a:cs typeface="Verdana"/>
              </a:rPr>
              <a:t>Zero:</a:t>
            </a:r>
            <a:endParaRPr sz="1800">
              <a:latin typeface="Verdana"/>
              <a:cs typeface="Verdana"/>
            </a:endParaRPr>
          </a:p>
          <a:p>
            <a:pPr marL="874394" algn="ctr">
              <a:lnSpc>
                <a:spcPts val="2135"/>
              </a:lnSpc>
            </a:pPr>
            <a:r>
              <a:rPr sz="1800" b="1" dirty="0">
                <a:solidFill>
                  <a:srgbClr val="050526"/>
                </a:solidFill>
                <a:latin typeface="Verdana"/>
                <a:cs typeface="Verdana"/>
              </a:rPr>
              <a:t>A</a:t>
            </a:r>
            <a:r>
              <a:rPr sz="1800" b="1" spc="-15" dirty="0">
                <a:solidFill>
                  <a:srgbClr val="050526"/>
                </a:solidFill>
                <a:latin typeface="Verdana"/>
                <a:cs typeface="Verdana"/>
              </a:rPr>
              <a:t> </a:t>
            </a:r>
            <a:r>
              <a:rPr sz="1800" b="1" spc="-10" dirty="0">
                <a:solidFill>
                  <a:srgbClr val="050526"/>
                </a:solidFill>
                <a:latin typeface="Verdana"/>
                <a:cs typeface="Verdana"/>
              </a:rPr>
              <a:t>300,000x</a:t>
            </a:r>
            <a:r>
              <a:rPr sz="1800" b="1" spc="-15" dirty="0">
                <a:solidFill>
                  <a:srgbClr val="050526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050526"/>
                </a:solidFill>
                <a:latin typeface="Verdana"/>
                <a:cs typeface="Verdana"/>
              </a:rPr>
              <a:t>Increase in Compute</a:t>
            </a:r>
            <a:endParaRPr sz="1800">
              <a:latin typeface="Verdana"/>
              <a:cs typeface="Verdana"/>
            </a:endParaRPr>
          </a:p>
          <a:p>
            <a:pPr marL="12700" marR="3506470" algn="ctr">
              <a:lnSpc>
                <a:spcPts val="1900"/>
              </a:lnSpc>
              <a:spcBef>
                <a:spcPts val="925"/>
              </a:spcBef>
            </a:pPr>
            <a:r>
              <a:rPr sz="1600" spc="-10" dirty="0">
                <a:latin typeface="Verdana"/>
                <a:cs typeface="Verdana"/>
              </a:rPr>
              <a:t>Petaflop/s-days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(exponential)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2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High-Dimensional</a:t>
            </a:r>
            <a:r>
              <a:rPr spc="-25" dirty="0"/>
              <a:t> </a:t>
            </a:r>
            <a:r>
              <a:rPr spc="-5" dirty="0"/>
              <a:t>Convolution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8380" y="6290253"/>
            <a:ext cx="4692015" cy="1854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tabLst>
                <a:tab pos="231140" algn="l"/>
                <a:tab pos="3623310" algn="l"/>
              </a:tabLst>
            </a:pPr>
            <a:r>
              <a:rPr sz="1200" dirty="0">
                <a:latin typeface="Verdana"/>
                <a:cs typeface="Verdana"/>
              </a:rPr>
              <a:t>(	</a:t>
            </a:r>
            <a:r>
              <a:rPr sz="1200" spc="-5" dirty="0">
                <a:latin typeface="Verdana"/>
                <a:cs typeface="Verdana"/>
              </a:rPr>
              <a:t>@eems_mit)	NeurIPS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6278371"/>
            <a:ext cx="1006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18970" y="935786"/>
            <a:ext cx="8044180" cy="5892800"/>
          </a:xfrm>
          <a:custGeom>
            <a:avLst/>
            <a:gdLst/>
            <a:ahLst/>
            <a:cxnLst/>
            <a:rect l="l" t="t" r="r" b="b"/>
            <a:pathLst>
              <a:path w="8044180" h="5892800">
                <a:moveTo>
                  <a:pt x="8043672" y="0"/>
                </a:moveTo>
                <a:lnTo>
                  <a:pt x="0" y="0"/>
                </a:lnTo>
                <a:lnTo>
                  <a:pt x="0" y="5892502"/>
                </a:lnTo>
                <a:lnTo>
                  <a:pt x="8043672" y="5892502"/>
                </a:lnTo>
                <a:lnTo>
                  <a:pt x="8043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57959" y="4042205"/>
            <a:ext cx="497840" cy="459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75"/>
              </a:lnSpc>
            </a:pPr>
            <a:r>
              <a:rPr sz="3300" b="1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40738" y="2060981"/>
            <a:ext cx="396240" cy="385445"/>
            <a:chOff x="7840738" y="2060981"/>
            <a:chExt cx="396240" cy="385445"/>
          </a:xfrm>
        </p:grpSpPr>
        <p:sp>
          <p:nvSpPr>
            <p:cNvPr id="8" name="object 8"/>
            <p:cNvSpPr/>
            <p:nvPr/>
          </p:nvSpPr>
          <p:spPr>
            <a:xfrm>
              <a:off x="7858820" y="2078569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19">
                  <a:moveTo>
                    <a:pt x="360075" y="0"/>
                  </a:moveTo>
                  <a:lnTo>
                    <a:pt x="0" y="350228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43442" y="2060981"/>
              <a:ext cx="93980" cy="94615"/>
            </a:xfrm>
            <a:custGeom>
              <a:avLst/>
              <a:gdLst/>
              <a:ahLst/>
              <a:cxnLst/>
              <a:rect l="l" t="t" r="r" b="b"/>
              <a:pathLst>
                <a:path w="93979" h="94614">
                  <a:moveTo>
                    <a:pt x="84658" y="35179"/>
                  </a:moveTo>
                  <a:lnTo>
                    <a:pt x="57378" y="35179"/>
                  </a:lnTo>
                  <a:lnTo>
                    <a:pt x="45224" y="83299"/>
                  </a:lnTo>
                  <a:lnTo>
                    <a:pt x="49466" y="90690"/>
                  </a:lnTo>
                  <a:lnTo>
                    <a:pt x="63588" y="94437"/>
                  </a:lnTo>
                  <a:lnTo>
                    <a:pt x="70802" y="90093"/>
                  </a:lnTo>
                  <a:lnTo>
                    <a:pt x="84658" y="35179"/>
                  </a:lnTo>
                  <a:close/>
                </a:path>
                <a:path w="93979" h="94614">
                  <a:moveTo>
                    <a:pt x="93535" y="0"/>
                  </a:moveTo>
                  <a:lnTo>
                    <a:pt x="4622" y="18516"/>
                  </a:lnTo>
                  <a:lnTo>
                    <a:pt x="0" y="25666"/>
                  </a:lnTo>
                  <a:lnTo>
                    <a:pt x="2908" y="40335"/>
                  </a:lnTo>
                  <a:lnTo>
                    <a:pt x="9880" y="45072"/>
                  </a:lnTo>
                  <a:lnTo>
                    <a:pt x="57378" y="35179"/>
                  </a:lnTo>
                  <a:lnTo>
                    <a:pt x="84658" y="35179"/>
                  </a:lnTo>
                  <a:lnTo>
                    <a:pt x="935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738" y="2351951"/>
              <a:ext cx="93535" cy="944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65960" y="2166302"/>
              <a:ext cx="180975" cy="175260"/>
            </a:xfrm>
            <a:custGeom>
              <a:avLst/>
              <a:gdLst/>
              <a:ahLst/>
              <a:cxnLst/>
              <a:rect l="l" t="t" r="r" b="b"/>
              <a:pathLst>
                <a:path w="180975" h="175260">
                  <a:moveTo>
                    <a:pt x="144551" y="0"/>
                  </a:moveTo>
                  <a:lnTo>
                    <a:pt x="0" y="133845"/>
                  </a:lnTo>
                  <a:lnTo>
                    <a:pt x="36017" y="174764"/>
                  </a:lnTo>
                  <a:lnTo>
                    <a:pt x="180568" y="40919"/>
                  </a:lnTo>
                  <a:lnTo>
                    <a:pt x="144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0228" y="2012683"/>
            <a:ext cx="2235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M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22392" y="4042205"/>
            <a:ext cx="497840" cy="459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75"/>
              </a:lnSpc>
            </a:pPr>
            <a:r>
              <a:rPr sz="3300" b="1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2951" y="824179"/>
            <a:ext cx="836294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-40" dirty="0">
                <a:latin typeface="Arial"/>
                <a:cs typeface="Arial"/>
              </a:rPr>
              <a:t>Man</a:t>
            </a:r>
            <a:r>
              <a:rPr sz="2550" b="1" spc="-30" dirty="0"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0095" y="1203477"/>
            <a:ext cx="23501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1" spc="-35" dirty="0">
                <a:latin typeface="Arial"/>
                <a:cs typeface="Arial"/>
              </a:rPr>
              <a:t>Input</a:t>
            </a:r>
            <a:r>
              <a:rPr sz="2550" b="1" spc="-50" dirty="0">
                <a:latin typeface="Arial"/>
                <a:cs typeface="Arial"/>
              </a:rPr>
              <a:t> </a:t>
            </a:r>
            <a:r>
              <a:rPr sz="2550" b="1" spc="-35" dirty="0">
                <a:latin typeface="Arial"/>
                <a:cs typeface="Arial"/>
              </a:rPr>
              <a:t>fmaps</a:t>
            </a:r>
            <a:r>
              <a:rPr sz="2550" b="1" spc="-50" dirty="0">
                <a:latin typeface="Arial"/>
                <a:cs typeface="Arial"/>
              </a:rPr>
              <a:t> </a:t>
            </a:r>
            <a:r>
              <a:rPr sz="2550" b="1" spc="-25" dirty="0">
                <a:latin typeface="Arial"/>
                <a:cs typeface="Arial"/>
              </a:rPr>
              <a:t>(N)</a:t>
            </a:r>
            <a:endParaRPr sz="2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51763" y="1138021"/>
            <a:ext cx="2614295" cy="7950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884555">
              <a:lnSpc>
                <a:spcPts val="2990"/>
              </a:lnSpc>
              <a:spcBef>
                <a:spcPts val="265"/>
              </a:spcBef>
            </a:pPr>
            <a:r>
              <a:rPr sz="2550" b="1" spc="-40" dirty="0">
                <a:latin typeface="Arial"/>
                <a:cs typeface="Arial"/>
              </a:rPr>
              <a:t>Many </a:t>
            </a:r>
            <a:r>
              <a:rPr sz="2550" b="1" spc="-35" dirty="0">
                <a:latin typeface="Arial"/>
                <a:cs typeface="Arial"/>
              </a:rPr>
              <a:t> Output</a:t>
            </a:r>
            <a:r>
              <a:rPr sz="2550" b="1" spc="-60" dirty="0">
                <a:latin typeface="Arial"/>
                <a:cs typeface="Arial"/>
              </a:rPr>
              <a:t> </a:t>
            </a:r>
            <a:r>
              <a:rPr sz="2550" b="1" spc="-35" dirty="0">
                <a:latin typeface="Arial"/>
                <a:cs typeface="Arial"/>
              </a:rPr>
              <a:t>fmaps</a:t>
            </a:r>
            <a:r>
              <a:rPr sz="2550" b="1" spc="-50" dirty="0">
                <a:latin typeface="Arial"/>
                <a:cs typeface="Arial"/>
              </a:rPr>
              <a:t> </a:t>
            </a:r>
            <a:r>
              <a:rPr sz="2550" b="1" spc="-25" dirty="0">
                <a:latin typeface="Arial"/>
                <a:cs typeface="Arial"/>
              </a:rPr>
              <a:t>(N)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3551" y="2688170"/>
            <a:ext cx="7898765" cy="3066415"/>
            <a:chOff x="2053551" y="2688170"/>
            <a:chExt cx="7898765" cy="3066415"/>
          </a:xfrm>
        </p:grpSpPr>
        <p:sp>
          <p:nvSpPr>
            <p:cNvPr id="18" name="object 18"/>
            <p:cNvSpPr/>
            <p:nvPr/>
          </p:nvSpPr>
          <p:spPr>
            <a:xfrm>
              <a:off x="3950817" y="2848851"/>
              <a:ext cx="226060" cy="2879090"/>
            </a:xfrm>
            <a:custGeom>
              <a:avLst/>
              <a:gdLst/>
              <a:ahLst/>
              <a:cxnLst/>
              <a:rect l="l" t="t" r="r" b="b"/>
              <a:pathLst>
                <a:path w="226060" h="2879090">
                  <a:moveTo>
                    <a:pt x="225502" y="2878848"/>
                  </a:moveTo>
                  <a:lnTo>
                    <a:pt x="184967" y="2874279"/>
                  </a:lnTo>
                  <a:lnTo>
                    <a:pt x="146817" y="2861105"/>
                  </a:lnTo>
                  <a:lnTo>
                    <a:pt x="111686" y="2840127"/>
                  </a:lnTo>
                  <a:lnTo>
                    <a:pt x="80214" y="2812147"/>
                  </a:lnTo>
                  <a:lnTo>
                    <a:pt x="53035" y="2777966"/>
                  </a:lnTo>
                  <a:lnTo>
                    <a:pt x="30787" y="2738384"/>
                  </a:lnTo>
                  <a:lnTo>
                    <a:pt x="14107" y="2694202"/>
                  </a:lnTo>
                  <a:lnTo>
                    <a:pt x="3633" y="2646222"/>
                  </a:lnTo>
                  <a:lnTo>
                    <a:pt x="0" y="2595244"/>
                  </a:lnTo>
                  <a:lnTo>
                    <a:pt x="0" y="283598"/>
                  </a:lnTo>
                  <a:lnTo>
                    <a:pt x="3633" y="232621"/>
                  </a:lnTo>
                  <a:lnTo>
                    <a:pt x="14107" y="184641"/>
                  </a:lnTo>
                  <a:lnTo>
                    <a:pt x="30787" y="140460"/>
                  </a:lnTo>
                  <a:lnTo>
                    <a:pt x="53035" y="100879"/>
                  </a:lnTo>
                  <a:lnTo>
                    <a:pt x="80214" y="66698"/>
                  </a:lnTo>
                  <a:lnTo>
                    <a:pt x="111686" y="38719"/>
                  </a:lnTo>
                  <a:lnTo>
                    <a:pt x="146817" y="17742"/>
                  </a:lnTo>
                  <a:lnTo>
                    <a:pt x="184967" y="4569"/>
                  </a:lnTo>
                  <a:lnTo>
                    <a:pt x="225502" y="0"/>
                  </a:lnTo>
                </a:path>
              </a:pathLst>
            </a:custGeom>
            <a:ln w="528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99853" y="2848851"/>
              <a:ext cx="226060" cy="2879090"/>
            </a:xfrm>
            <a:custGeom>
              <a:avLst/>
              <a:gdLst/>
              <a:ahLst/>
              <a:cxnLst/>
              <a:rect l="l" t="t" r="r" b="b"/>
              <a:pathLst>
                <a:path w="226059" h="2879090">
                  <a:moveTo>
                    <a:pt x="0" y="2878848"/>
                  </a:moveTo>
                  <a:lnTo>
                    <a:pt x="40533" y="2874279"/>
                  </a:lnTo>
                  <a:lnTo>
                    <a:pt x="78684" y="2861105"/>
                  </a:lnTo>
                  <a:lnTo>
                    <a:pt x="113814" y="2840127"/>
                  </a:lnTo>
                  <a:lnTo>
                    <a:pt x="145287" y="2812147"/>
                  </a:lnTo>
                  <a:lnTo>
                    <a:pt x="172466" y="2777966"/>
                  </a:lnTo>
                  <a:lnTo>
                    <a:pt x="194713" y="2738384"/>
                  </a:lnTo>
                  <a:lnTo>
                    <a:pt x="211393" y="2694202"/>
                  </a:lnTo>
                  <a:lnTo>
                    <a:pt x="221868" y="2646222"/>
                  </a:lnTo>
                  <a:lnTo>
                    <a:pt x="225501" y="2595244"/>
                  </a:lnTo>
                  <a:lnTo>
                    <a:pt x="225501" y="283598"/>
                  </a:lnTo>
                  <a:lnTo>
                    <a:pt x="221868" y="232621"/>
                  </a:lnTo>
                  <a:lnTo>
                    <a:pt x="211393" y="184641"/>
                  </a:lnTo>
                  <a:lnTo>
                    <a:pt x="194713" y="140460"/>
                  </a:lnTo>
                  <a:lnTo>
                    <a:pt x="172466" y="100879"/>
                  </a:lnTo>
                  <a:lnTo>
                    <a:pt x="145287" y="66698"/>
                  </a:lnTo>
                  <a:lnTo>
                    <a:pt x="113814" y="38719"/>
                  </a:lnTo>
                  <a:lnTo>
                    <a:pt x="78684" y="17742"/>
                  </a:lnTo>
                  <a:lnTo>
                    <a:pt x="40533" y="4569"/>
                  </a:lnTo>
                  <a:lnTo>
                    <a:pt x="0" y="0"/>
                  </a:lnTo>
                </a:path>
              </a:pathLst>
            </a:custGeom>
            <a:ln w="528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1646" y="2713730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79">
                  <a:moveTo>
                    <a:pt x="0" y="567784"/>
                  </a:moveTo>
                  <a:lnTo>
                    <a:pt x="0" y="842957"/>
                  </a:lnTo>
                </a:path>
                <a:path h="84327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551" y="2688170"/>
              <a:ext cx="96177" cy="951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551" y="3487051"/>
              <a:ext cx="96177" cy="95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38101" y="4042205"/>
            <a:ext cx="497840" cy="459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75"/>
              </a:lnSpc>
            </a:pPr>
            <a:r>
              <a:rPr sz="3300" b="1" dirty="0"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2988" y="2974301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30386" y="3659314"/>
            <a:ext cx="875030" cy="99060"/>
            <a:chOff x="2230386" y="3659314"/>
            <a:chExt cx="875030" cy="99060"/>
          </a:xfrm>
        </p:grpSpPr>
        <p:sp>
          <p:nvSpPr>
            <p:cNvPr id="26" name="object 26"/>
            <p:cNvSpPr/>
            <p:nvPr/>
          </p:nvSpPr>
          <p:spPr>
            <a:xfrm>
              <a:off x="2255311" y="3708629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222331" y="0"/>
                  </a:lnTo>
                </a:path>
                <a:path w="825500">
                  <a:moveTo>
                    <a:pt x="602721" y="0"/>
                  </a:moveTo>
                  <a:lnTo>
                    <a:pt x="825056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2465" y="3659314"/>
              <a:ext cx="92824" cy="986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386" y="3659314"/>
              <a:ext cx="92824" cy="986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74188" y="3562324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53551" y="2288539"/>
            <a:ext cx="1461770" cy="3737610"/>
            <a:chOff x="2053551" y="2288539"/>
            <a:chExt cx="1461770" cy="3737610"/>
          </a:xfrm>
        </p:grpSpPr>
        <p:sp>
          <p:nvSpPr>
            <p:cNvPr id="31" name="object 31"/>
            <p:cNvSpPr/>
            <p:nvPr/>
          </p:nvSpPr>
          <p:spPr>
            <a:xfrm>
              <a:off x="2162617" y="2306128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80" h="350519">
                  <a:moveTo>
                    <a:pt x="360075" y="0"/>
                  </a:moveTo>
                  <a:lnTo>
                    <a:pt x="0" y="350227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7239" y="2288539"/>
              <a:ext cx="93535" cy="944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4534" y="2579509"/>
              <a:ext cx="93535" cy="944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26626" y="2302763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874903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385406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CDD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26626" y="2302763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80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09634" y="2616428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3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71742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DEE8C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09634" y="2616428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30386" y="2688170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2" y="0"/>
                  </a:moveTo>
                  <a:lnTo>
                    <a:pt x="0" y="0"/>
                  </a:lnTo>
                  <a:lnTo>
                    <a:pt x="0" y="894080"/>
                  </a:lnTo>
                  <a:lnTo>
                    <a:pt x="874902" y="894080"/>
                  </a:lnTo>
                  <a:lnTo>
                    <a:pt x="874902" y="0"/>
                  </a:lnTo>
                  <a:close/>
                </a:path>
              </a:pathLst>
            </a:custGeom>
            <a:solidFill>
              <a:srgbClr val="EFF3E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30386" y="2688170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26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41664" y="2361958"/>
              <a:ext cx="208915" cy="207010"/>
            </a:xfrm>
            <a:custGeom>
              <a:avLst/>
              <a:gdLst/>
              <a:ahLst/>
              <a:cxnLst/>
              <a:rect l="l" t="t" r="r" b="b"/>
              <a:pathLst>
                <a:path w="208914" h="207010">
                  <a:moveTo>
                    <a:pt x="144551" y="0"/>
                  </a:moveTo>
                  <a:lnTo>
                    <a:pt x="0" y="133832"/>
                  </a:lnTo>
                  <a:lnTo>
                    <a:pt x="64109" y="206667"/>
                  </a:lnTo>
                  <a:lnTo>
                    <a:pt x="208661" y="72821"/>
                  </a:lnTo>
                  <a:lnTo>
                    <a:pt x="144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01646" y="5157413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79">
                  <a:moveTo>
                    <a:pt x="0" y="567779"/>
                  </a:moveTo>
                  <a:lnTo>
                    <a:pt x="0" y="842957"/>
                  </a:lnTo>
                </a:path>
                <a:path h="843279">
                  <a:moveTo>
                    <a:pt x="0" y="0"/>
                  </a:moveTo>
                  <a:lnTo>
                    <a:pt x="0" y="27517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3551" y="5131854"/>
              <a:ext cx="96177" cy="9519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3551" y="5930728"/>
              <a:ext cx="96177" cy="9519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012988" y="5417985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30386" y="6102997"/>
            <a:ext cx="875030" cy="99060"/>
            <a:chOff x="2230386" y="6102997"/>
            <a:chExt cx="875030" cy="99060"/>
          </a:xfrm>
        </p:grpSpPr>
        <p:sp>
          <p:nvSpPr>
            <p:cNvPr id="46" name="object 46"/>
            <p:cNvSpPr/>
            <p:nvPr/>
          </p:nvSpPr>
          <p:spPr>
            <a:xfrm>
              <a:off x="2255311" y="6152317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222331" y="0"/>
                  </a:lnTo>
                </a:path>
                <a:path w="825500">
                  <a:moveTo>
                    <a:pt x="602721" y="0"/>
                  </a:moveTo>
                  <a:lnTo>
                    <a:pt x="825056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2465" y="6102997"/>
              <a:ext cx="92824" cy="986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386" y="6102998"/>
              <a:ext cx="92824" cy="9863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574188" y="6005998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2282801" y="475442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17366" y="4690816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144534" y="4726127"/>
            <a:ext cx="1377315" cy="1320165"/>
            <a:chOff x="2144534" y="4726127"/>
            <a:chExt cx="1377315" cy="1320165"/>
          </a:xfrm>
        </p:grpSpPr>
        <p:sp>
          <p:nvSpPr>
            <p:cNvPr id="53" name="object 53"/>
            <p:cNvSpPr/>
            <p:nvPr/>
          </p:nvSpPr>
          <p:spPr>
            <a:xfrm>
              <a:off x="2162616" y="4749811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80" h="350520">
                  <a:moveTo>
                    <a:pt x="360075" y="0"/>
                  </a:moveTo>
                  <a:lnTo>
                    <a:pt x="0" y="350228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7239" y="4732223"/>
              <a:ext cx="93535" cy="944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4534" y="5023193"/>
              <a:ext cx="93535" cy="9443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626626" y="474644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79">
                  <a:moveTo>
                    <a:pt x="874903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385406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CDD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26626" y="474644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09634" y="506011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3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894080"/>
                  </a:lnTo>
                  <a:lnTo>
                    <a:pt x="874903" y="894080"/>
                  </a:lnTo>
                  <a:lnTo>
                    <a:pt x="874903" y="71742"/>
                  </a:lnTo>
                  <a:lnTo>
                    <a:pt x="874903" y="0"/>
                  </a:lnTo>
                  <a:close/>
                </a:path>
              </a:pathLst>
            </a:custGeom>
            <a:solidFill>
              <a:srgbClr val="DEE8C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09634" y="5060111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30386" y="513185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874902" y="0"/>
                  </a:moveTo>
                  <a:lnTo>
                    <a:pt x="0" y="0"/>
                  </a:lnTo>
                  <a:lnTo>
                    <a:pt x="0" y="894073"/>
                  </a:lnTo>
                  <a:lnTo>
                    <a:pt x="874902" y="894073"/>
                  </a:lnTo>
                  <a:lnTo>
                    <a:pt x="874902" y="0"/>
                  </a:lnTo>
                  <a:close/>
                </a:path>
              </a:pathLst>
            </a:custGeom>
            <a:solidFill>
              <a:srgbClr val="EFF3E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230386" y="5131854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30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 rot="18900000">
            <a:off x="3122221" y="5647730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41664" y="4805629"/>
            <a:ext cx="208915" cy="207010"/>
          </a:xfrm>
          <a:custGeom>
            <a:avLst/>
            <a:gdLst/>
            <a:ahLst/>
            <a:cxnLst/>
            <a:rect l="l" t="t" r="r" b="b"/>
            <a:pathLst>
              <a:path w="208914" h="207010">
                <a:moveTo>
                  <a:pt x="144551" y="0"/>
                </a:moveTo>
                <a:lnTo>
                  <a:pt x="0" y="133845"/>
                </a:lnTo>
                <a:lnTo>
                  <a:pt x="64109" y="206679"/>
                </a:lnTo>
                <a:lnTo>
                  <a:pt x="208661" y="72834"/>
                </a:lnTo>
                <a:lnTo>
                  <a:pt x="144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231720" y="4709363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3122220" y="475442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231720" y="2265680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3120150" y="2307239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 rot="18900000">
            <a:off x="3120150" y="320455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 rot="18900000">
            <a:off x="2283283" y="2307239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69718" y="1730603"/>
            <a:ext cx="78295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20" dirty="0">
                <a:latin typeface="Arial MT"/>
                <a:cs typeface="Arial MT"/>
              </a:rPr>
              <a:t>f</a:t>
            </a:r>
            <a:r>
              <a:rPr sz="2550" spc="-15" dirty="0">
                <a:latin typeface="Arial MT"/>
                <a:cs typeface="Arial MT"/>
              </a:rPr>
              <a:t>il</a:t>
            </a:r>
            <a:r>
              <a:rPr sz="2550" spc="-20" dirty="0">
                <a:latin typeface="Arial MT"/>
                <a:cs typeface="Arial MT"/>
              </a:rPr>
              <a:t>t</a:t>
            </a:r>
            <a:r>
              <a:rPr sz="2550" spc="-25" dirty="0">
                <a:latin typeface="Arial MT"/>
                <a:cs typeface="Arial MT"/>
              </a:rPr>
              <a:t>ers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 rot="18900000">
            <a:off x="7963219" y="4681276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730032" y="5010416"/>
            <a:ext cx="96520" cy="1170305"/>
            <a:chOff x="7730032" y="5010416"/>
            <a:chExt cx="96520" cy="1170305"/>
          </a:xfrm>
        </p:grpSpPr>
        <p:sp>
          <p:nvSpPr>
            <p:cNvPr id="73" name="object 73"/>
            <p:cNvSpPr/>
            <p:nvPr/>
          </p:nvSpPr>
          <p:spPr>
            <a:xfrm>
              <a:off x="7778115" y="5035976"/>
              <a:ext cx="0" cy="1119505"/>
            </a:xfrm>
            <a:custGeom>
              <a:avLst/>
              <a:gdLst/>
              <a:ahLst/>
              <a:cxnLst/>
              <a:rect l="l" t="t" r="r" b="b"/>
              <a:pathLst>
                <a:path h="1119504">
                  <a:moveTo>
                    <a:pt x="0" y="705960"/>
                  </a:moveTo>
                  <a:lnTo>
                    <a:pt x="0" y="1118969"/>
                  </a:lnTo>
                </a:path>
                <a:path h="1119504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0032" y="6085309"/>
              <a:ext cx="96164" cy="9519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30032" y="5010416"/>
              <a:ext cx="96164" cy="95199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7706131" y="5432768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912937" y="4659642"/>
            <a:ext cx="1565275" cy="1751964"/>
            <a:chOff x="7912937" y="4659642"/>
            <a:chExt cx="1565275" cy="1751964"/>
          </a:xfrm>
        </p:grpSpPr>
        <p:sp>
          <p:nvSpPr>
            <p:cNvPr id="78" name="object 78"/>
            <p:cNvSpPr/>
            <p:nvPr/>
          </p:nvSpPr>
          <p:spPr>
            <a:xfrm>
              <a:off x="8322830" y="4673295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385406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2A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22830" y="4673295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7"/>
                  </a:lnTo>
                  <a:lnTo>
                    <a:pt x="0" y="1170427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005838" y="4986959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71742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CC6C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005838" y="4986959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7"/>
                  </a:lnTo>
                  <a:lnTo>
                    <a:pt x="0" y="1170427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26590" y="5058702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1170425"/>
                  </a:lnTo>
                  <a:lnTo>
                    <a:pt x="1141171" y="1170425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F5E3E2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26590" y="5058702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7"/>
                  </a:lnTo>
                  <a:lnTo>
                    <a:pt x="0" y="1170427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51508" y="6361966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355472" y="0"/>
                  </a:lnTo>
                </a:path>
                <a:path w="1091565">
                  <a:moveTo>
                    <a:pt x="735862" y="0"/>
                  </a:moveTo>
                  <a:lnTo>
                    <a:pt x="109133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4950" y="6312646"/>
              <a:ext cx="92811" cy="9863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6590" y="6312648"/>
              <a:ext cx="92824" cy="98638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8428532" y="6215649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 rot="18900000">
            <a:off x="9088008" y="584618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 rot="18900000">
            <a:off x="9088008" y="4681276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412399" y="2141969"/>
            <a:ext cx="96520" cy="1463040"/>
            <a:chOff x="4412399" y="2141969"/>
            <a:chExt cx="96520" cy="1463040"/>
          </a:xfrm>
        </p:grpSpPr>
        <p:sp>
          <p:nvSpPr>
            <p:cNvPr id="91" name="object 91"/>
            <p:cNvSpPr/>
            <p:nvPr/>
          </p:nvSpPr>
          <p:spPr>
            <a:xfrm>
              <a:off x="4460481" y="2167528"/>
              <a:ext cx="0" cy="1412240"/>
            </a:xfrm>
            <a:custGeom>
              <a:avLst/>
              <a:gdLst/>
              <a:ahLst/>
              <a:cxnLst/>
              <a:rect l="l" t="t" r="r" b="b"/>
              <a:pathLst>
                <a:path h="1412239">
                  <a:moveTo>
                    <a:pt x="0" y="852264"/>
                  </a:moveTo>
                  <a:lnTo>
                    <a:pt x="0" y="1411917"/>
                  </a:lnTo>
                </a:path>
                <a:path h="1412239">
                  <a:moveTo>
                    <a:pt x="0" y="0"/>
                  </a:moveTo>
                  <a:lnTo>
                    <a:pt x="0" y="559656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2399" y="2141969"/>
              <a:ext cx="96177" cy="9519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2399" y="3509810"/>
              <a:ext cx="96177" cy="95199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4371835" y="2712580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502391" y="1742338"/>
            <a:ext cx="1923414" cy="1490980"/>
            <a:chOff x="4502391" y="1742338"/>
            <a:chExt cx="1923414" cy="1490980"/>
          </a:xfrm>
        </p:grpSpPr>
        <p:sp>
          <p:nvSpPr>
            <p:cNvPr id="96" name="object 96"/>
            <p:cNvSpPr/>
            <p:nvPr/>
          </p:nvSpPr>
          <p:spPr>
            <a:xfrm>
              <a:off x="4985474" y="1756562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38540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66A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985474" y="1756562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4"/>
                  </a:lnTo>
                  <a:lnTo>
                    <a:pt x="0" y="1463034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20473" y="1759926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19">
                  <a:moveTo>
                    <a:pt x="360075" y="0"/>
                  </a:moveTo>
                  <a:lnTo>
                    <a:pt x="0" y="350228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095" y="1742338"/>
              <a:ext cx="93535" cy="9443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2391" y="2033308"/>
              <a:ext cx="93535" cy="94437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 rot="18900000">
            <a:off x="6031892" y="3211670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 rot="18900000">
            <a:off x="6031892" y="1764555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4575581" y="1817154"/>
            <a:ext cx="1533525" cy="1802130"/>
            <a:chOff x="4575581" y="1817154"/>
            <a:chExt cx="1533525" cy="1802130"/>
          </a:xfrm>
        </p:grpSpPr>
        <p:sp>
          <p:nvSpPr>
            <p:cNvPr id="104" name="object 104"/>
            <p:cNvSpPr/>
            <p:nvPr/>
          </p:nvSpPr>
          <p:spPr>
            <a:xfrm>
              <a:off x="4668482" y="2070226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71742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9EC2E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668482" y="2070226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4"/>
                  </a:lnTo>
                  <a:lnTo>
                    <a:pt x="0" y="1463034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589233" y="2141969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426464" y="1463039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D0E1F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89234" y="2141968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5"/>
                  </a:lnTo>
                  <a:lnTo>
                    <a:pt x="0" y="1463035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01743" y="1817154"/>
              <a:ext cx="207645" cy="205740"/>
            </a:xfrm>
            <a:custGeom>
              <a:avLst/>
              <a:gdLst/>
              <a:ahLst/>
              <a:cxnLst/>
              <a:rect l="l" t="t" r="r" b="b"/>
              <a:pathLst>
                <a:path w="207645" h="205739">
                  <a:moveTo>
                    <a:pt x="144551" y="0"/>
                  </a:moveTo>
                  <a:lnTo>
                    <a:pt x="0" y="133845"/>
                  </a:lnTo>
                  <a:lnTo>
                    <a:pt x="62877" y="205270"/>
                  </a:lnTo>
                  <a:lnTo>
                    <a:pt x="207416" y="71424"/>
                  </a:lnTo>
                  <a:lnTo>
                    <a:pt x="144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4590135" y="1725307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 rot="18900000">
            <a:off x="4628631" y="1764556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4412399" y="5016817"/>
            <a:ext cx="96520" cy="1463040"/>
            <a:chOff x="4412399" y="5016817"/>
            <a:chExt cx="96520" cy="1463040"/>
          </a:xfrm>
        </p:grpSpPr>
        <p:sp>
          <p:nvSpPr>
            <p:cNvPr id="112" name="object 112"/>
            <p:cNvSpPr/>
            <p:nvPr/>
          </p:nvSpPr>
          <p:spPr>
            <a:xfrm>
              <a:off x="4460481" y="5042377"/>
              <a:ext cx="0" cy="1412240"/>
            </a:xfrm>
            <a:custGeom>
              <a:avLst/>
              <a:gdLst/>
              <a:ahLst/>
              <a:cxnLst/>
              <a:rect l="l" t="t" r="r" b="b"/>
              <a:pathLst>
                <a:path h="1412239">
                  <a:moveTo>
                    <a:pt x="0" y="852257"/>
                  </a:moveTo>
                  <a:lnTo>
                    <a:pt x="0" y="1411917"/>
                  </a:lnTo>
                </a:path>
                <a:path h="1412239">
                  <a:moveTo>
                    <a:pt x="0" y="0"/>
                  </a:moveTo>
                  <a:lnTo>
                    <a:pt x="0" y="559651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12399" y="5016817"/>
              <a:ext cx="96177" cy="9519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12399" y="6384650"/>
              <a:ext cx="96177" cy="95199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4371835" y="5587423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4589233" y="4617758"/>
            <a:ext cx="3743960" cy="2040255"/>
            <a:chOff x="4589233" y="4617758"/>
            <a:chExt cx="3743960" cy="2040255"/>
          </a:xfrm>
        </p:grpSpPr>
        <p:sp>
          <p:nvSpPr>
            <p:cNvPr id="117" name="object 117"/>
            <p:cNvSpPr/>
            <p:nvPr/>
          </p:nvSpPr>
          <p:spPr>
            <a:xfrm>
              <a:off x="4985474" y="4631410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38540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66A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85473" y="4631410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4"/>
                  </a:lnTo>
                  <a:lnTo>
                    <a:pt x="0" y="1463034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860491" y="4786085"/>
              <a:ext cx="2462530" cy="740410"/>
            </a:xfrm>
            <a:custGeom>
              <a:avLst/>
              <a:gdLst/>
              <a:ahLst/>
              <a:cxnLst/>
              <a:rect l="l" t="t" r="r" b="b"/>
              <a:pathLst>
                <a:path w="2462529" h="740410">
                  <a:moveTo>
                    <a:pt x="0" y="740357"/>
                  </a:moveTo>
                  <a:lnTo>
                    <a:pt x="2462336" y="0"/>
                  </a:lnTo>
                </a:path>
              </a:pathLst>
            </a:custGeom>
            <a:ln w="2027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14151" y="6608437"/>
              <a:ext cx="1376680" cy="0"/>
            </a:xfrm>
            <a:custGeom>
              <a:avLst/>
              <a:gdLst/>
              <a:ahLst/>
              <a:cxnLst/>
              <a:rect l="l" t="t" r="r" b="b"/>
              <a:pathLst>
                <a:path w="1376679">
                  <a:moveTo>
                    <a:pt x="0" y="0"/>
                  </a:moveTo>
                  <a:lnTo>
                    <a:pt x="498118" y="0"/>
                  </a:lnTo>
                </a:path>
                <a:path w="1376679">
                  <a:moveTo>
                    <a:pt x="878509" y="0"/>
                  </a:moveTo>
                  <a:lnTo>
                    <a:pt x="137662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22873" y="6559118"/>
              <a:ext cx="92824" cy="9863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9233" y="6559119"/>
              <a:ext cx="92811" cy="98638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5175465" y="6462119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502391" y="4617186"/>
            <a:ext cx="396240" cy="385445"/>
            <a:chOff x="4502391" y="4617186"/>
            <a:chExt cx="396240" cy="385445"/>
          </a:xfrm>
        </p:grpSpPr>
        <p:sp>
          <p:nvSpPr>
            <p:cNvPr id="125" name="object 125"/>
            <p:cNvSpPr/>
            <p:nvPr/>
          </p:nvSpPr>
          <p:spPr>
            <a:xfrm>
              <a:off x="4520473" y="4634774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60075" y="0"/>
                  </a:moveTo>
                  <a:lnTo>
                    <a:pt x="0" y="350228"/>
                  </a:lnTo>
                </a:path>
              </a:pathLst>
            </a:custGeom>
            <a:ln w="13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095" y="4617186"/>
              <a:ext cx="93535" cy="9443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2391" y="4908156"/>
              <a:ext cx="93535" cy="94437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5476099" y="5461293"/>
            <a:ext cx="356235" cy="365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685"/>
              </a:spcBef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985473" y="4631410"/>
            <a:ext cx="875030" cy="894080"/>
          </a:xfrm>
          <a:custGeom>
            <a:avLst/>
            <a:gdLst/>
            <a:ahLst/>
            <a:cxnLst/>
            <a:rect l="l" t="t" r="r" b="b"/>
            <a:pathLst>
              <a:path w="875029" h="894079">
                <a:moveTo>
                  <a:pt x="0" y="0"/>
                </a:moveTo>
                <a:lnTo>
                  <a:pt x="874898" y="0"/>
                </a:lnTo>
                <a:lnTo>
                  <a:pt x="874898" y="894076"/>
                </a:lnTo>
                <a:lnTo>
                  <a:pt x="0" y="894076"/>
                </a:lnTo>
                <a:lnTo>
                  <a:pt x="0" y="0"/>
                </a:lnTo>
                <a:close/>
              </a:path>
            </a:pathLst>
          </a:custGeom>
          <a:ln w="4012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 rot="18900000">
            <a:off x="6031893" y="6086518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 rot="18900000">
            <a:off x="6031893" y="463939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4568914" y="4924755"/>
            <a:ext cx="1539875" cy="1569085"/>
            <a:chOff x="4568914" y="4924755"/>
            <a:chExt cx="1539875" cy="1569085"/>
          </a:xfrm>
        </p:grpSpPr>
        <p:sp>
          <p:nvSpPr>
            <p:cNvPr id="133" name="object 133"/>
            <p:cNvSpPr/>
            <p:nvPr/>
          </p:nvSpPr>
          <p:spPr>
            <a:xfrm>
              <a:off x="4668482" y="4945075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71742"/>
                  </a:lnTo>
                  <a:lnTo>
                    <a:pt x="0" y="1463040"/>
                  </a:lnTo>
                  <a:lnTo>
                    <a:pt x="1426464" y="1463040"/>
                  </a:lnTo>
                  <a:lnTo>
                    <a:pt x="1426464" y="71742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9EC2E9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68482" y="4945075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4"/>
                  </a:lnTo>
                  <a:lnTo>
                    <a:pt x="0" y="1463034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68482" y="4945075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89233" y="5016817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1426464" y="0"/>
                  </a:moveTo>
                  <a:lnTo>
                    <a:pt x="0" y="0"/>
                  </a:lnTo>
                  <a:lnTo>
                    <a:pt x="0" y="1463032"/>
                  </a:lnTo>
                  <a:lnTo>
                    <a:pt x="1426464" y="1463032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D0E1F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89234" y="5016817"/>
              <a:ext cx="1426845" cy="1463040"/>
            </a:xfrm>
            <a:custGeom>
              <a:avLst/>
              <a:gdLst/>
              <a:ahLst/>
              <a:cxnLst/>
              <a:rect l="l" t="t" r="r" b="b"/>
              <a:pathLst>
                <a:path w="1426845" h="1463039">
                  <a:moveTo>
                    <a:pt x="0" y="0"/>
                  </a:moveTo>
                  <a:lnTo>
                    <a:pt x="1426464" y="0"/>
                  </a:lnTo>
                  <a:lnTo>
                    <a:pt x="1426464" y="1463034"/>
                  </a:lnTo>
                  <a:lnTo>
                    <a:pt x="0" y="1463034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589234" y="5016817"/>
              <a:ext cx="875030" cy="894080"/>
            </a:xfrm>
            <a:custGeom>
              <a:avLst/>
              <a:gdLst/>
              <a:ahLst/>
              <a:cxnLst/>
              <a:rect l="l" t="t" r="r" b="b"/>
              <a:pathLst>
                <a:path w="875029" h="894079">
                  <a:moveTo>
                    <a:pt x="0" y="0"/>
                  </a:moveTo>
                  <a:lnTo>
                    <a:pt x="874898" y="0"/>
                  </a:lnTo>
                  <a:lnTo>
                    <a:pt x="874898" y="894076"/>
                  </a:lnTo>
                  <a:lnTo>
                    <a:pt x="0" y="894076"/>
                  </a:lnTo>
                  <a:lnTo>
                    <a:pt x="0" y="0"/>
                  </a:lnTo>
                  <a:close/>
                </a:path>
              </a:pathLst>
            </a:custGeom>
            <a:ln w="401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 rot="18900000">
            <a:off x="5480953" y="463939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601743" y="4692002"/>
            <a:ext cx="207645" cy="205740"/>
          </a:xfrm>
          <a:custGeom>
            <a:avLst/>
            <a:gdLst/>
            <a:ahLst/>
            <a:cxnLst/>
            <a:rect l="l" t="t" r="r" b="b"/>
            <a:pathLst>
              <a:path w="207645" h="205739">
                <a:moveTo>
                  <a:pt x="144551" y="0"/>
                </a:moveTo>
                <a:lnTo>
                  <a:pt x="0" y="133845"/>
                </a:lnTo>
                <a:lnTo>
                  <a:pt x="62877" y="205270"/>
                </a:lnTo>
                <a:lnTo>
                  <a:pt x="207416" y="71424"/>
                </a:lnTo>
                <a:lnTo>
                  <a:pt x="144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4590135" y="4600156"/>
            <a:ext cx="1974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 rot="18900000">
            <a:off x="4628631" y="4639391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2616466" y="4622875"/>
            <a:ext cx="5716905" cy="1303655"/>
            <a:chOff x="2616466" y="4622875"/>
            <a:chExt cx="5716905" cy="1303655"/>
          </a:xfrm>
        </p:grpSpPr>
        <p:sp>
          <p:nvSpPr>
            <p:cNvPr id="144" name="object 144"/>
            <p:cNvSpPr/>
            <p:nvPr/>
          </p:nvSpPr>
          <p:spPr>
            <a:xfrm>
              <a:off x="5463882" y="4786087"/>
              <a:ext cx="2859405" cy="233045"/>
            </a:xfrm>
            <a:custGeom>
              <a:avLst/>
              <a:gdLst/>
              <a:ahLst/>
              <a:cxnLst/>
              <a:rect l="l" t="t" r="r" b="b"/>
              <a:pathLst>
                <a:path w="2859404" h="233045">
                  <a:moveTo>
                    <a:pt x="0" y="232952"/>
                  </a:moveTo>
                  <a:lnTo>
                    <a:pt x="2858950" y="0"/>
                  </a:lnTo>
                </a:path>
              </a:pathLst>
            </a:custGeom>
            <a:ln w="2031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463451" y="4786085"/>
              <a:ext cx="2859405" cy="1130300"/>
            </a:xfrm>
            <a:custGeom>
              <a:avLst/>
              <a:gdLst/>
              <a:ahLst/>
              <a:cxnLst/>
              <a:rect l="l" t="t" r="r" b="b"/>
              <a:pathLst>
                <a:path w="2859404" h="1130300">
                  <a:moveTo>
                    <a:pt x="0" y="1130161"/>
                  </a:moveTo>
                  <a:lnTo>
                    <a:pt x="2859387" y="0"/>
                  </a:lnTo>
                </a:path>
              </a:pathLst>
            </a:custGeom>
            <a:ln w="2025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850102" y="4633035"/>
              <a:ext cx="2473325" cy="153670"/>
            </a:xfrm>
            <a:custGeom>
              <a:avLst/>
              <a:gdLst/>
              <a:ahLst/>
              <a:cxnLst/>
              <a:rect l="l" t="t" r="r" b="b"/>
              <a:pathLst>
                <a:path w="2473325" h="153670">
                  <a:moveTo>
                    <a:pt x="0" y="0"/>
                  </a:moveTo>
                  <a:lnTo>
                    <a:pt x="2472736" y="153045"/>
                  </a:lnTo>
                </a:path>
              </a:pathLst>
            </a:custGeom>
            <a:ln w="2031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26626" y="5478900"/>
              <a:ext cx="2420620" cy="123189"/>
            </a:xfrm>
            <a:custGeom>
              <a:avLst/>
              <a:gdLst/>
              <a:ahLst/>
              <a:cxnLst/>
              <a:rect l="l" t="t" r="r" b="b"/>
              <a:pathLst>
                <a:path w="2420620" h="123189">
                  <a:moveTo>
                    <a:pt x="0" y="123128"/>
                  </a:moveTo>
                  <a:lnTo>
                    <a:pt x="2420600" y="0"/>
                  </a:lnTo>
                </a:path>
              </a:pathLst>
            </a:custGeom>
            <a:ln w="2031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50701" y="5420105"/>
              <a:ext cx="122707" cy="125615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 rot="18900000">
            <a:off x="7963219" y="2086310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7730032" y="2463723"/>
            <a:ext cx="96520" cy="1170305"/>
            <a:chOff x="7730032" y="2463723"/>
            <a:chExt cx="96520" cy="1170305"/>
          </a:xfrm>
        </p:grpSpPr>
        <p:sp>
          <p:nvSpPr>
            <p:cNvPr id="151" name="object 151"/>
            <p:cNvSpPr/>
            <p:nvPr/>
          </p:nvSpPr>
          <p:spPr>
            <a:xfrm>
              <a:off x="7778115" y="2489283"/>
              <a:ext cx="0" cy="1119505"/>
            </a:xfrm>
            <a:custGeom>
              <a:avLst/>
              <a:gdLst/>
              <a:ahLst/>
              <a:cxnLst/>
              <a:rect l="l" t="t" r="r" b="b"/>
              <a:pathLst>
                <a:path h="1119504">
                  <a:moveTo>
                    <a:pt x="0" y="705960"/>
                  </a:moveTo>
                  <a:lnTo>
                    <a:pt x="0" y="1118969"/>
                  </a:lnTo>
                </a:path>
                <a:path h="1119504">
                  <a:moveTo>
                    <a:pt x="0" y="0"/>
                  </a:moveTo>
                  <a:lnTo>
                    <a:pt x="0" y="413352"/>
                  </a:lnTo>
                </a:path>
              </a:pathLst>
            </a:custGeom>
            <a:ln w="13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0032" y="2463723"/>
              <a:ext cx="96164" cy="9519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30032" y="3538613"/>
              <a:ext cx="96164" cy="95199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706131" y="2888030"/>
            <a:ext cx="1841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7912937" y="2064664"/>
            <a:ext cx="1565275" cy="1583690"/>
            <a:chOff x="7912937" y="2064664"/>
            <a:chExt cx="1565275" cy="1583690"/>
          </a:xfrm>
        </p:grpSpPr>
        <p:sp>
          <p:nvSpPr>
            <p:cNvPr id="156" name="object 156"/>
            <p:cNvSpPr/>
            <p:nvPr/>
          </p:nvSpPr>
          <p:spPr>
            <a:xfrm>
              <a:off x="8322830" y="2078316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385406"/>
                  </a:lnTo>
                  <a:lnTo>
                    <a:pt x="0" y="1170432"/>
                  </a:lnTo>
                  <a:lnTo>
                    <a:pt x="1141171" y="1170432"/>
                  </a:lnTo>
                  <a:lnTo>
                    <a:pt x="1141171" y="385406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2A8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22830" y="2078316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8"/>
                  </a:lnTo>
                  <a:lnTo>
                    <a:pt x="0" y="1170428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005838" y="2391994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71729"/>
                  </a:lnTo>
                  <a:lnTo>
                    <a:pt x="0" y="1170419"/>
                  </a:lnTo>
                  <a:lnTo>
                    <a:pt x="1141171" y="1170419"/>
                  </a:lnTo>
                  <a:lnTo>
                    <a:pt x="1141171" y="71729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ECC6C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005838" y="2391994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7"/>
                  </a:lnTo>
                  <a:lnTo>
                    <a:pt x="0" y="1170427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26590" y="2463723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1141171" y="0"/>
                  </a:moveTo>
                  <a:lnTo>
                    <a:pt x="0" y="0"/>
                  </a:lnTo>
                  <a:lnTo>
                    <a:pt x="0" y="1170431"/>
                  </a:lnTo>
                  <a:lnTo>
                    <a:pt x="1141171" y="1170431"/>
                  </a:lnTo>
                  <a:lnTo>
                    <a:pt x="1141171" y="0"/>
                  </a:lnTo>
                  <a:close/>
                </a:path>
              </a:pathLst>
            </a:custGeom>
            <a:solidFill>
              <a:srgbClr val="F5E3E2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26590" y="2463723"/>
              <a:ext cx="1141730" cy="1170940"/>
            </a:xfrm>
            <a:custGeom>
              <a:avLst/>
              <a:gdLst/>
              <a:ahLst/>
              <a:cxnLst/>
              <a:rect l="l" t="t" r="r" b="b"/>
              <a:pathLst>
                <a:path w="1141729" h="1170939">
                  <a:moveTo>
                    <a:pt x="0" y="0"/>
                  </a:moveTo>
                  <a:lnTo>
                    <a:pt x="1141171" y="0"/>
                  </a:lnTo>
                  <a:lnTo>
                    <a:pt x="1141171" y="1170427"/>
                  </a:lnTo>
                  <a:lnTo>
                    <a:pt x="0" y="1170427"/>
                  </a:lnTo>
                  <a:lnTo>
                    <a:pt x="0" y="0"/>
                  </a:lnTo>
                  <a:close/>
                </a:path>
              </a:pathLst>
            </a:custGeom>
            <a:ln w="26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 rot="18900000">
            <a:off x="9088008" y="3251205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 rot="18900000">
            <a:off x="9088008" y="2086310"/>
            <a:ext cx="343502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sz="1900" b="1" spc="-5" dirty="0"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3627412" y="3684270"/>
            <a:ext cx="4935855" cy="2273300"/>
            <a:chOff x="3627412" y="3684270"/>
            <a:chExt cx="4935855" cy="2273300"/>
          </a:xfrm>
        </p:grpSpPr>
        <p:sp>
          <p:nvSpPr>
            <p:cNvPr id="165" name="object 165"/>
            <p:cNvSpPr/>
            <p:nvPr/>
          </p:nvSpPr>
          <p:spPr>
            <a:xfrm>
              <a:off x="8322830" y="4673295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219938" y="0"/>
                  </a:moveTo>
                  <a:lnTo>
                    <a:pt x="0" y="0"/>
                  </a:lnTo>
                  <a:lnTo>
                    <a:pt x="0" y="225577"/>
                  </a:lnTo>
                  <a:lnTo>
                    <a:pt x="219938" y="225577"/>
                  </a:lnTo>
                  <a:lnTo>
                    <a:pt x="21993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22830" y="4673295"/>
              <a:ext cx="220345" cy="226060"/>
            </a:xfrm>
            <a:custGeom>
              <a:avLst/>
              <a:gdLst/>
              <a:ahLst/>
              <a:cxnLst/>
              <a:rect l="l" t="t" r="r" b="b"/>
              <a:pathLst>
                <a:path w="220345" h="226060">
                  <a:moveTo>
                    <a:pt x="0" y="0"/>
                  </a:moveTo>
                  <a:lnTo>
                    <a:pt x="219934" y="0"/>
                  </a:lnTo>
                  <a:lnTo>
                    <a:pt x="219934" y="225572"/>
                  </a:lnTo>
                  <a:lnTo>
                    <a:pt x="0" y="225572"/>
                  </a:lnTo>
                  <a:lnTo>
                    <a:pt x="0" y="0"/>
                  </a:lnTo>
                  <a:close/>
                </a:path>
              </a:pathLst>
            </a:custGeom>
            <a:ln w="40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20217" y="537330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60" y="7457"/>
                  </a:lnTo>
                  <a:lnTo>
                    <a:pt x="58402" y="28225"/>
                  </a:lnTo>
                  <a:lnTo>
                    <a:pt x="27523" y="59895"/>
                  </a:lnTo>
                  <a:lnTo>
                    <a:pt x="7272" y="100057"/>
                  </a:lnTo>
                  <a:lnTo>
                    <a:pt x="0" y="146303"/>
                  </a:lnTo>
                  <a:lnTo>
                    <a:pt x="7272" y="192544"/>
                  </a:lnTo>
                  <a:lnTo>
                    <a:pt x="27523" y="232704"/>
                  </a:lnTo>
                  <a:lnTo>
                    <a:pt x="58402" y="264374"/>
                  </a:lnTo>
                  <a:lnTo>
                    <a:pt x="97560" y="285143"/>
                  </a:lnTo>
                  <a:lnTo>
                    <a:pt x="142646" y="292601"/>
                  </a:lnTo>
                  <a:lnTo>
                    <a:pt x="187732" y="285143"/>
                  </a:lnTo>
                  <a:lnTo>
                    <a:pt x="226890" y="264374"/>
                  </a:lnTo>
                  <a:lnTo>
                    <a:pt x="257769" y="232704"/>
                  </a:lnTo>
                  <a:lnTo>
                    <a:pt x="278020" y="192544"/>
                  </a:lnTo>
                  <a:lnTo>
                    <a:pt x="285292" y="146303"/>
                  </a:lnTo>
                  <a:lnTo>
                    <a:pt x="278020" y="100057"/>
                  </a:lnTo>
                  <a:lnTo>
                    <a:pt x="257769" y="59895"/>
                  </a:lnTo>
                  <a:lnTo>
                    <a:pt x="226890" y="28225"/>
                  </a:lnTo>
                  <a:lnTo>
                    <a:pt x="187732" y="7457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20217" y="5373306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142646" y="292606"/>
                  </a:lnTo>
                </a:path>
                <a:path w="285750" h="292735">
                  <a:moveTo>
                    <a:pt x="0" y="146303"/>
                  </a:moveTo>
                  <a:lnTo>
                    <a:pt x="285292" y="146303"/>
                  </a:lnTo>
                </a:path>
                <a:path w="285750" h="292735">
                  <a:moveTo>
                    <a:pt x="0" y="146303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3"/>
                  </a:lnTo>
                  <a:lnTo>
                    <a:pt x="278020" y="192546"/>
                  </a:lnTo>
                  <a:lnTo>
                    <a:pt x="257770" y="232708"/>
                  </a:lnTo>
                  <a:lnTo>
                    <a:pt x="226891" y="264378"/>
                  </a:lnTo>
                  <a:lnTo>
                    <a:pt x="187733" y="285148"/>
                  </a:lnTo>
                  <a:lnTo>
                    <a:pt x="142646" y="292606"/>
                  </a:lnTo>
                  <a:lnTo>
                    <a:pt x="97559" y="285148"/>
                  </a:lnTo>
                  <a:lnTo>
                    <a:pt x="58401" y="264378"/>
                  </a:lnTo>
                  <a:lnTo>
                    <a:pt x="27522" y="232708"/>
                  </a:lnTo>
                  <a:lnTo>
                    <a:pt x="7272" y="192546"/>
                  </a:lnTo>
                  <a:lnTo>
                    <a:pt x="0" y="146303"/>
                  </a:lnTo>
                  <a:close/>
                </a:path>
              </a:pathLst>
            </a:custGeom>
            <a:ln w="4013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647732" y="5644351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142646" y="0"/>
                  </a:moveTo>
                  <a:lnTo>
                    <a:pt x="97555" y="7458"/>
                  </a:lnTo>
                  <a:lnTo>
                    <a:pt x="58397" y="28228"/>
                  </a:lnTo>
                  <a:lnTo>
                    <a:pt x="27519" y="59898"/>
                  </a:lnTo>
                  <a:lnTo>
                    <a:pt x="7271" y="100060"/>
                  </a:lnTo>
                  <a:lnTo>
                    <a:pt x="0" y="146304"/>
                  </a:lnTo>
                  <a:lnTo>
                    <a:pt x="7271" y="192547"/>
                  </a:lnTo>
                  <a:lnTo>
                    <a:pt x="27519" y="232709"/>
                  </a:lnTo>
                  <a:lnTo>
                    <a:pt x="58397" y="264379"/>
                  </a:lnTo>
                  <a:lnTo>
                    <a:pt x="97555" y="285149"/>
                  </a:lnTo>
                  <a:lnTo>
                    <a:pt x="142646" y="292608"/>
                  </a:lnTo>
                  <a:lnTo>
                    <a:pt x="187732" y="285149"/>
                  </a:lnTo>
                  <a:lnTo>
                    <a:pt x="226890" y="264379"/>
                  </a:lnTo>
                  <a:lnTo>
                    <a:pt x="257769" y="232709"/>
                  </a:lnTo>
                  <a:lnTo>
                    <a:pt x="278020" y="192547"/>
                  </a:lnTo>
                  <a:lnTo>
                    <a:pt x="285292" y="146304"/>
                  </a:lnTo>
                  <a:lnTo>
                    <a:pt x="278020" y="100060"/>
                  </a:lnTo>
                  <a:lnTo>
                    <a:pt x="257769" y="59898"/>
                  </a:lnTo>
                  <a:lnTo>
                    <a:pt x="226890" y="28228"/>
                  </a:lnTo>
                  <a:lnTo>
                    <a:pt x="187732" y="7458"/>
                  </a:lnTo>
                  <a:lnTo>
                    <a:pt x="142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647732" y="5644351"/>
              <a:ext cx="285750" cy="292735"/>
            </a:xfrm>
            <a:custGeom>
              <a:avLst/>
              <a:gdLst/>
              <a:ahLst/>
              <a:cxnLst/>
              <a:rect l="l" t="t" r="r" b="b"/>
              <a:pathLst>
                <a:path w="285750" h="292735">
                  <a:moveTo>
                    <a:pt x="41779" y="42851"/>
                  </a:moveTo>
                  <a:lnTo>
                    <a:pt x="243512" y="249755"/>
                  </a:lnTo>
                </a:path>
                <a:path w="285750" h="292735">
                  <a:moveTo>
                    <a:pt x="243512" y="42851"/>
                  </a:moveTo>
                  <a:lnTo>
                    <a:pt x="41779" y="249755"/>
                  </a:lnTo>
                </a:path>
                <a:path w="285750" h="292735">
                  <a:moveTo>
                    <a:pt x="0" y="146303"/>
                  </a:moveTo>
                  <a:lnTo>
                    <a:pt x="7272" y="100060"/>
                  </a:lnTo>
                  <a:lnTo>
                    <a:pt x="27522" y="59898"/>
                  </a:lnTo>
                  <a:lnTo>
                    <a:pt x="58401" y="28228"/>
                  </a:lnTo>
                  <a:lnTo>
                    <a:pt x="97559" y="7458"/>
                  </a:lnTo>
                  <a:lnTo>
                    <a:pt x="142646" y="0"/>
                  </a:lnTo>
                  <a:lnTo>
                    <a:pt x="187733" y="7458"/>
                  </a:lnTo>
                  <a:lnTo>
                    <a:pt x="226891" y="28228"/>
                  </a:lnTo>
                  <a:lnTo>
                    <a:pt x="257770" y="59898"/>
                  </a:lnTo>
                  <a:lnTo>
                    <a:pt x="278020" y="100060"/>
                  </a:lnTo>
                  <a:lnTo>
                    <a:pt x="285292" y="146303"/>
                  </a:lnTo>
                  <a:lnTo>
                    <a:pt x="278020" y="192546"/>
                  </a:lnTo>
                  <a:lnTo>
                    <a:pt x="257770" y="232708"/>
                  </a:lnTo>
                  <a:lnTo>
                    <a:pt x="226891" y="264378"/>
                  </a:lnTo>
                  <a:lnTo>
                    <a:pt x="187733" y="285148"/>
                  </a:lnTo>
                  <a:lnTo>
                    <a:pt x="142646" y="292607"/>
                  </a:lnTo>
                  <a:lnTo>
                    <a:pt x="97559" y="285148"/>
                  </a:lnTo>
                  <a:lnTo>
                    <a:pt x="58401" y="264378"/>
                  </a:lnTo>
                  <a:lnTo>
                    <a:pt x="27522" y="232708"/>
                  </a:lnTo>
                  <a:lnTo>
                    <a:pt x="7272" y="192546"/>
                  </a:lnTo>
                  <a:lnTo>
                    <a:pt x="0" y="146303"/>
                  </a:lnTo>
                  <a:close/>
                </a:path>
              </a:pathLst>
            </a:custGeom>
            <a:ln w="40131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613440" y="3733597"/>
              <a:ext cx="1376680" cy="0"/>
            </a:xfrm>
            <a:custGeom>
              <a:avLst/>
              <a:gdLst/>
              <a:ahLst/>
              <a:cxnLst/>
              <a:rect l="l" t="t" r="r" b="b"/>
              <a:pathLst>
                <a:path w="1376679">
                  <a:moveTo>
                    <a:pt x="0" y="0"/>
                  </a:moveTo>
                  <a:lnTo>
                    <a:pt x="498118" y="0"/>
                  </a:lnTo>
                </a:path>
                <a:path w="1376679">
                  <a:moveTo>
                    <a:pt x="878509" y="0"/>
                  </a:moveTo>
                  <a:lnTo>
                    <a:pt x="1376625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75" y="3684270"/>
              <a:ext cx="92811" cy="9864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8522" y="3684270"/>
              <a:ext cx="92824" cy="98640"/>
            </a:xfrm>
            <a:prstGeom prst="rect">
              <a:avLst/>
            </a:prstGeom>
          </p:spPr>
        </p:pic>
      </p:grpSp>
      <p:sp>
        <p:nvSpPr>
          <p:cNvPr id="174" name="object 174"/>
          <p:cNvSpPr txBox="1"/>
          <p:nvPr/>
        </p:nvSpPr>
        <p:spPr>
          <a:xfrm>
            <a:off x="4652975" y="3129800"/>
            <a:ext cx="231140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25" dirty="0"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991106" y="3166097"/>
            <a:ext cx="231140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25" dirty="0"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659820" y="6002471"/>
            <a:ext cx="292735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30" dirty="0"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998332" y="5744775"/>
            <a:ext cx="292735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-30" dirty="0"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174767" y="3587280"/>
            <a:ext cx="25019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3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7926870" y="3717671"/>
            <a:ext cx="1141730" cy="99060"/>
            <a:chOff x="7926870" y="3717671"/>
            <a:chExt cx="1141730" cy="99060"/>
          </a:xfrm>
        </p:grpSpPr>
        <p:sp>
          <p:nvSpPr>
            <p:cNvPr id="180" name="object 180"/>
            <p:cNvSpPr/>
            <p:nvPr/>
          </p:nvSpPr>
          <p:spPr>
            <a:xfrm>
              <a:off x="7951788" y="3766998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355472" y="0"/>
                  </a:lnTo>
                </a:path>
                <a:path w="1091565">
                  <a:moveTo>
                    <a:pt x="735862" y="0"/>
                  </a:moveTo>
                  <a:lnTo>
                    <a:pt x="1091332" y="0"/>
                  </a:lnTo>
                </a:path>
              </a:pathLst>
            </a:custGeom>
            <a:ln w="13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75217" y="3717671"/>
              <a:ext cx="92824" cy="98640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26870" y="3717671"/>
              <a:ext cx="92811" cy="98640"/>
            </a:xfrm>
            <a:prstGeom prst="rect">
              <a:avLst/>
            </a:prstGeom>
          </p:spPr>
        </p:pic>
      </p:grpSp>
      <p:sp>
        <p:nvSpPr>
          <p:cNvPr id="183" name="object 183"/>
          <p:cNvSpPr txBox="1"/>
          <p:nvPr/>
        </p:nvSpPr>
        <p:spPr>
          <a:xfrm>
            <a:off x="8428811" y="3620680"/>
            <a:ext cx="17081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41450" y="3744469"/>
            <a:ext cx="9810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Im</a:t>
            </a:r>
            <a:r>
              <a:rPr sz="2600" b="1" spc="5" dirty="0">
                <a:latin typeface="Arial"/>
                <a:cs typeface="Arial"/>
              </a:rPr>
              <a:t>a</a:t>
            </a:r>
            <a:r>
              <a:rPr sz="2600" b="1" spc="-5" dirty="0">
                <a:latin typeface="Arial"/>
                <a:cs typeface="Arial"/>
              </a:rPr>
              <a:t>g</a:t>
            </a:r>
            <a:r>
              <a:rPr sz="2600" b="1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265212" y="4137661"/>
            <a:ext cx="17341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Arial"/>
                <a:cs typeface="Arial"/>
              </a:rPr>
              <a:t>batch</a:t>
            </a:r>
            <a:r>
              <a:rPr sz="2600" b="1" spc="-7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size: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92200" y="4543045"/>
            <a:ext cx="16802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1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–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256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(N)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20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29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Define</a:t>
            </a:r>
            <a:r>
              <a:rPr spc="-10" dirty="0"/>
              <a:t> </a:t>
            </a:r>
            <a:r>
              <a:rPr spc="-5" dirty="0"/>
              <a:t>Shape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Each</a:t>
            </a:r>
            <a:r>
              <a:rPr spc="-10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8522" y="2606547"/>
            <a:ext cx="4605655" cy="2707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608330">
              <a:lnSpc>
                <a:spcPct val="99200"/>
              </a:lnSpc>
              <a:spcBef>
                <a:spcPts val="114"/>
              </a:spcBef>
            </a:pPr>
            <a:r>
              <a:rPr sz="1600" b="1" dirty="0">
                <a:latin typeface="Verdana"/>
                <a:cs typeface="Verdana"/>
              </a:rPr>
              <a:t>H </a:t>
            </a:r>
            <a:r>
              <a:rPr sz="1600" dirty="0">
                <a:latin typeface="Verdana"/>
                <a:cs typeface="Verdana"/>
              </a:rPr>
              <a:t>– </a:t>
            </a:r>
            <a:r>
              <a:rPr sz="1600" spc="-5" dirty="0">
                <a:latin typeface="Verdana"/>
                <a:cs typeface="Verdana"/>
              </a:rPr>
              <a:t>Height </a:t>
            </a:r>
            <a:r>
              <a:rPr sz="1600" dirty="0">
                <a:latin typeface="Verdana"/>
                <a:cs typeface="Verdana"/>
              </a:rPr>
              <a:t>of </a:t>
            </a:r>
            <a:r>
              <a:rPr sz="1600" spc="-5" dirty="0">
                <a:solidFill>
                  <a:srgbClr val="0070C0"/>
                </a:solidFill>
                <a:latin typeface="Verdana"/>
                <a:cs typeface="Verdana"/>
              </a:rPr>
              <a:t>input </a:t>
            </a:r>
            <a:r>
              <a:rPr sz="1600" dirty="0">
                <a:solidFill>
                  <a:srgbClr val="0070C0"/>
                </a:solidFill>
                <a:latin typeface="Verdana"/>
                <a:cs typeface="Verdana"/>
              </a:rPr>
              <a:t>fmap </a:t>
            </a:r>
            <a:r>
              <a:rPr sz="1600" spc="-5" dirty="0">
                <a:latin typeface="Verdana"/>
                <a:cs typeface="Verdana"/>
              </a:rPr>
              <a:t>(activations)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b="1" dirty="0">
                <a:latin typeface="Verdana"/>
                <a:cs typeface="Verdana"/>
              </a:rPr>
              <a:t>W </a:t>
            </a:r>
            <a:r>
              <a:rPr sz="1600" dirty="0">
                <a:latin typeface="Verdana"/>
                <a:cs typeface="Verdana"/>
              </a:rPr>
              <a:t>– </a:t>
            </a:r>
            <a:r>
              <a:rPr sz="1600" spc="-5" dirty="0">
                <a:latin typeface="Verdana"/>
                <a:cs typeface="Verdana"/>
              </a:rPr>
              <a:t>Width </a:t>
            </a:r>
            <a:r>
              <a:rPr sz="1600" dirty="0">
                <a:latin typeface="Verdana"/>
                <a:cs typeface="Verdana"/>
              </a:rPr>
              <a:t>of </a:t>
            </a:r>
            <a:r>
              <a:rPr sz="1600" spc="-5" dirty="0">
                <a:solidFill>
                  <a:srgbClr val="0070C0"/>
                </a:solidFill>
                <a:latin typeface="Verdana"/>
                <a:cs typeface="Verdana"/>
              </a:rPr>
              <a:t>input </a:t>
            </a:r>
            <a:r>
              <a:rPr sz="1600" dirty="0">
                <a:solidFill>
                  <a:srgbClr val="0070C0"/>
                </a:solidFill>
                <a:latin typeface="Verdana"/>
                <a:cs typeface="Verdana"/>
              </a:rPr>
              <a:t>fmap </a:t>
            </a:r>
            <a:r>
              <a:rPr sz="1600" spc="-5" dirty="0">
                <a:latin typeface="Verdana"/>
                <a:cs typeface="Verdana"/>
              </a:rPr>
              <a:t>(activations)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b="1" dirty="0">
                <a:latin typeface="Verdana"/>
                <a:cs typeface="Verdana"/>
              </a:rPr>
              <a:t>C </a:t>
            </a:r>
            <a:r>
              <a:rPr sz="1600" dirty="0">
                <a:latin typeface="Verdana"/>
                <a:cs typeface="Verdana"/>
              </a:rPr>
              <a:t>– Number of </a:t>
            </a:r>
            <a:r>
              <a:rPr sz="1600" spc="-5" dirty="0">
                <a:latin typeface="Verdana"/>
                <a:cs typeface="Verdana"/>
              </a:rPr>
              <a:t>2-D </a:t>
            </a:r>
            <a:r>
              <a:rPr sz="1600" spc="-5" dirty="0">
                <a:solidFill>
                  <a:srgbClr val="0070C0"/>
                </a:solidFill>
                <a:latin typeface="Verdana"/>
                <a:cs typeface="Verdana"/>
              </a:rPr>
              <a:t>input </a:t>
            </a:r>
            <a:r>
              <a:rPr sz="1600" dirty="0">
                <a:solidFill>
                  <a:srgbClr val="0070C0"/>
                </a:solidFill>
                <a:latin typeface="Verdana"/>
                <a:cs typeface="Verdana"/>
              </a:rPr>
              <a:t>fmaps </a:t>
            </a:r>
            <a:r>
              <a:rPr sz="1600" spc="-5" dirty="0">
                <a:latin typeface="Verdana"/>
                <a:cs typeface="Verdana"/>
              </a:rPr>
              <a:t>/</a:t>
            </a:r>
            <a:r>
              <a:rPr sz="1600" spc="-5" dirty="0">
                <a:solidFill>
                  <a:srgbClr val="00B050"/>
                </a:solidFill>
                <a:latin typeface="Verdana"/>
                <a:cs typeface="Verdana"/>
              </a:rPr>
              <a:t>filters </a:t>
            </a:r>
            <a:r>
              <a:rPr sz="1600" spc="-550" dirty="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(channels)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910"/>
              </a:lnSpc>
              <a:spcBef>
                <a:spcPts val="70"/>
              </a:spcBef>
            </a:pPr>
            <a:r>
              <a:rPr sz="1600" b="1" dirty="0">
                <a:latin typeface="Verdana"/>
                <a:cs typeface="Verdana"/>
              </a:rPr>
              <a:t>R </a:t>
            </a:r>
            <a:r>
              <a:rPr sz="1600" dirty="0">
                <a:latin typeface="Verdana"/>
                <a:cs typeface="Verdana"/>
              </a:rPr>
              <a:t>–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Height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2-D </a:t>
            </a:r>
            <a:r>
              <a:rPr sz="1600" spc="-5" dirty="0">
                <a:solidFill>
                  <a:srgbClr val="00B050"/>
                </a:solidFill>
                <a:latin typeface="Verdana"/>
                <a:cs typeface="Verdana"/>
              </a:rPr>
              <a:t>filter </a:t>
            </a:r>
            <a:r>
              <a:rPr sz="1600" spc="-5" dirty="0">
                <a:latin typeface="Verdana"/>
                <a:cs typeface="Verdana"/>
              </a:rPr>
              <a:t>(weights)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latin typeface="Verdana"/>
                <a:cs typeface="Verdana"/>
              </a:rPr>
              <a:t>S</a:t>
            </a:r>
            <a:r>
              <a:rPr sz="1600" b="1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–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Width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2-D </a:t>
            </a:r>
            <a:r>
              <a:rPr sz="1600" spc="-5" dirty="0">
                <a:solidFill>
                  <a:srgbClr val="00B050"/>
                </a:solidFill>
                <a:latin typeface="Verdana"/>
                <a:cs typeface="Verdana"/>
              </a:rPr>
              <a:t>filter </a:t>
            </a:r>
            <a:r>
              <a:rPr sz="1600" spc="-5" dirty="0">
                <a:latin typeface="Verdana"/>
                <a:cs typeface="Verdana"/>
              </a:rPr>
              <a:t>(weights)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latin typeface="Verdana"/>
                <a:cs typeface="Verdana"/>
              </a:rPr>
              <a:t>M</a:t>
            </a:r>
            <a:r>
              <a:rPr sz="1600" b="1" spc="-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–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Number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5" dirty="0">
                <a:latin typeface="Verdana"/>
                <a:cs typeface="Verdana"/>
              </a:rPr>
              <a:t> 2-D 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output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fmaps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(channels)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910"/>
              </a:lnSpc>
              <a:tabLst>
                <a:tab pos="2823845" algn="l"/>
              </a:tabLst>
            </a:pPr>
            <a:r>
              <a:rPr sz="1600" b="1" dirty="0">
                <a:latin typeface="Verdana"/>
                <a:cs typeface="Verdana"/>
              </a:rPr>
              <a:t>E</a:t>
            </a:r>
            <a:r>
              <a:rPr sz="1600" b="1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– </a:t>
            </a:r>
            <a:r>
              <a:rPr sz="1600" spc="-5" dirty="0">
                <a:latin typeface="Verdana"/>
                <a:cs typeface="Verdana"/>
              </a:rPr>
              <a:t>Height</a:t>
            </a:r>
            <a:r>
              <a:rPr sz="1600" dirty="0">
                <a:latin typeface="Verdana"/>
                <a:cs typeface="Verdana"/>
              </a:rPr>
              <a:t> of 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output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 fmap	</a:t>
            </a:r>
            <a:r>
              <a:rPr sz="1600" spc="-5" dirty="0">
                <a:latin typeface="Verdana"/>
                <a:cs typeface="Verdana"/>
              </a:rPr>
              <a:t>(activations)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Verdana"/>
                <a:cs typeface="Verdana"/>
              </a:rPr>
              <a:t>F </a:t>
            </a:r>
            <a:r>
              <a:rPr sz="1600" dirty="0">
                <a:latin typeface="Verdana"/>
                <a:cs typeface="Verdana"/>
              </a:rPr>
              <a:t>–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Width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output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fmap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(activations)</a:t>
            </a:r>
            <a:endParaRPr sz="1600">
              <a:latin typeface="Verdana"/>
              <a:cs typeface="Verdana"/>
            </a:endParaRPr>
          </a:p>
          <a:p>
            <a:pPr marL="12700" marR="318135">
              <a:lnSpc>
                <a:spcPts val="1900"/>
              </a:lnSpc>
              <a:spcBef>
                <a:spcPts val="155"/>
              </a:spcBef>
            </a:pPr>
            <a:r>
              <a:rPr sz="1600" b="1" dirty="0">
                <a:latin typeface="Verdana"/>
                <a:cs typeface="Verdana"/>
              </a:rPr>
              <a:t>N </a:t>
            </a:r>
            <a:r>
              <a:rPr sz="1600" dirty="0">
                <a:latin typeface="Verdana"/>
                <a:cs typeface="Verdana"/>
              </a:rPr>
              <a:t>– Number of </a:t>
            </a:r>
            <a:r>
              <a:rPr sz="1600" spc="-5" dirty="0">
                <a:solidFill>
                  <a:srgbClr val="0070C0"/>
                </a:solidFill>
                <a:latin typeface="Verdana"/>
                <a:cs typeface="Verdana"/>
              </a:rPr>
              <a:t>input fmaps</a:t>
            </a:r>
            <a:r>
              <a:rPr sz="1600" spc="-5" dirty="0">
                <a:latin typeface="Verdana"/>
                <a:cs typeface="Verdana"/>
              </a:rPr>
              <a:t>/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output 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fmaps </a:t>
            </a:r>
            <a:r>
              <a:rPr sz="1600" spc="-55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(batch size)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5445" y="1888236"/>
            <a:ext cx="35261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Shape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varies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across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layers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68442" y="4181487"/>
            <a:ext cx="1544955" cy="1381760"/>
            <a:chOff x="5468442" y="4181487"/>
            <a:chExt cx="1544955" cy="1381760"/>
          </a:xfrm>
        </p:grpSpPr>
        <p:sp>
          <p:nvSpPr>
            <p:cNvPr id="6" name="object 6"/>
            <p:cNvSpPr/>
            <p:nvPr/>
          </p:nvSpPr>
          <p:spPr>
            <a:xfrm>
              <a:off x="5468442" y="4542028"/>
              <a:ext cx="73025" cy="1021080"/>
            </a:xfrm>
            <a:custGeom>
              <a:avLst/>
              <a:gdLst/>
              <a:ahLst/>
              <a:cxnLst/>
              <a:rect l="l" t="t" r="r" b="b"/>
              <a:pathLst>
                <a:path w="73025" h="1021079">
                  <a:moveTo>
                    <a:pt x="6388" y="955662"/>
                  </a:moveTo>
                  <a:lnTo>
                    <a:pt x="850" y="959129"/>
                  </a:lnTo>
                  <a:lnTo>
                    <a:pt x="0" y="962774"/>
                  </a:lnTo>
                  <a:lnTo>
                    <a:pt x="36309" y="1020813"/>
                  </a:lnTo>
                  <a:lnTo>
                    <a:pt x="43286" y="1009662"/>
                  </a:lnTo>
                  <a:lnTo>
                    <a:pt x="30403" y="1009662"/>
                  </a:lnTo>
                  <a:lnTo>
                    <a:pt x="30403" y="989078"/>
                  </a:lnTo>
                  <a:lnTo>
                    <a:pt x="10032" y="956513"/>
                  </a:lnTo>
                  <a:lnTo>
                    <a:pt x="6388" y="955662"/>
                  </a:lnTo>
                  <a:close/>
                </a:path>
                <a:path w="73025" h="1021079">
                  <a:moveTo>
                    <a:pt x="30403" y="989078"/>
                  </a:moveTo>
                  <a:lnTo>
                    <a:pt x="30403" y="1009662"/>
                  </a:lnTo>
                  <a:lnTo>
                    <a:pt x="42227" y="1009662"/>
                  </a:lnTo>
                  <a:lnTo>
                    <a:pt x="42227" y="1006538"/>
                  </a:lnTo>
                  <a:lnTo>
                    <a:pt x="31305" y="1006538"/>
                  </a:lnTo>
                  <a:lnTo>
                    <a:pt x="36315" y="998529"/>
                  </a:lnTo>
                  <a:lnTo>
                    <a:pt x="30403" y="989078"/>
                  </a:lnTo>
                  <a:close/>
                </a:path>
                <a:path w="73025" h="1021079">
                  <a:moveTo>
                    <a:pt x="66243" y="955662"/>
                  </a:moveTo>
                  <a:lnTo>
                    <a:pt x="62598" y="956513"/>
                  </a:lnTo>
                  <a:lnTo>
                    <a:pt x="42227" y="989078"/>
                  </a:lnTo>
                  <a:lnTo>
                    <a:pt x="42227" y="1009662"/>
                  </a:lnTo>
                  <a:lnTo>
                    <a:pt x="43286" y="1009662"/>
                  </a:lnTo>
                  <a:lnTo>
                    <a:pt x="72631" y="962774"/>
                  </a:lnTo>
                  <a:lnTo>
                    <a:pt x="71780" y="959129"/>
                  </a:lnTo>
                  <a:lnTo>
                    <a:pt x="66243" y="955662"/>
                  </a:lnTo>
                  <a:close/>
                </a:path>
                <a:path w="73025" h="1021079">
                  <a:moveTo>
                    <a:pt x="36315" y="998529"/>
                  </a:moveTo>
                  <a:lnTo>
                    <a:pt x="31305" y="1006538"/>
                  </a:lnTo>
                  <a:lnTo>
                    <a:pt x="41325" y="1006538"/>
                  </a:lnTo>
                  <a:lnTo>
                    <a:pt x="36315" y="998529"/>
                  </a:lnTo>
                  <a:close/>
                </a:path>
                <a:path w="73025" h="1021079">
                  <a:moveTo>
                    <a:pt x="42227" y="989078"/>
                  </a:moveTo>
                  <a:lnTo>
                    <a:pt x="36315" y="998529"/>
                  </a:lnTo>
                  <a:lnTo>
                    <a:pt x="41325" y="1006538"/>
                  </a:lnTo>
                  <a:lnTo>
                    <a:pt x="42227" y="1006538"/>
                  </a:lnTo>
                  <a:lnTo>
                    <a:pt x="42227" y="989078"/>
                  </a:lnTo>
                  <a:close/>
                </a:path>
                <a:path w="73025" h="1021079">
                  <a:moveTo>
                    <a:pt x="36315" y="22284"/>
                  </a:moveTo>
                  <a:lnTo>
                    <a:pt x="30403" y="31734"/>
                  </a:lnTo>
                  <a:lnTo>
                    <a:pt x="30403" y="989078"/>
                  </a:lnTo>
                  <a:lnTo>
                    <a:pt x="36315" y="998529"/>
                  </a:lnTo>
                  <a:lnTo>
                    <a:pt x="42227" y="989078"/>
                  </a:lnTo>
                  <a:lnTo>
                    <a:pt x="42227" y="31734"/>
                  </a:lnTo>
                  <a:lnTo>
                    <a:pt x="36315" y="22284"/>
                  </a:lnTo>
                  <a:close/>
                </a:path>
                <a:path w="73025" h="1021079">
                  <a:moveTo>
                    <a:pt x="36309" y="0"/>
                  </a:moveTo>
                  <a:lnTo>
                    <a:pt x="0" y="58039"/>
                  </a:lnTo>
                  <a:lnTo>
                    <a:pt x="838" y="61683"/>
                  </a:lnTo>
                  <a:lnTo>
                    <a:pt x="6388" y="65138"/>
                  </a:lnTo>
                  <a:lnTo>
                    <a:pt x="10032" y="64300"/>
                  </a:lnTo>
                  <a:lnTo>
                    <a:pt x="30403" y="31734"/>
                  </a:lnTo>
                  <a:lnTo>
                    <a:pt x="30403" y="11150"/>
                  </a:lnTo>
                  <a:lnTo>
                    <a:pt x="43287" y="11150"/>
                  </a:lnTo>
                  <a:lnTo>
                    <a:pt x="36309" y="0"/>
                  </a:lnTo>
                  <a:close/>
                </a:path>
                <a:path w="73025" h="1021079">
                  <a:moveTo>
                    <a:pt x="43287" y="11150"/>
                  </a:moveTo>
                  <a:lnTo>
                    <a:pt x="42227" y="11150"/>
                  </a:lnTo>
                  <a:lnTo>
                    <a:pt x="42227" y="31734"/>
                  </a:lnTo>
                  <a:lnTo>
                    <a:pt x="62598" y="64300"/>
                  </a:lnTo>
                  <a:lnTo>
                    <a:pt x="66243" y="65138"/>
                  </a:lnTo>
                  <a:lnTo>
                    <a:pt x="71780" y="61683"/>
                  </a:lnTo>
                  <a:lnTo>
                    <a:pt x="72631" y="58039"/>
                  </a:lnTo>
                  <a:lnTo>
                    <a:pt x="43287" y="11150"/>
                  </a:lnTo>
                  <a:close/>
                </a:path>
                <a:path w="73025" h="1021079">
                  <a:moveTo>
                    <a:pt x="42227" y="11150"/>
                  </a:moveTo>
                  <a:lnTo>
                    <a:pt x="30403" y="11150"/>
                  </a:lnTo>
                  <a:lnTo>
                    <a:pt x="30403" y="31734"/>
                  </a:lnTo>
                  <a:lnTo>
                    <a:pt x="36315" y="22284"/>
                  </a:lnTo>
                  <a:lnTo>
                    <a:pt x="31305" y="14274"/>
                  </a:lnTo>
                  <a:lnTo>
                    <a:pt x="42227" y="14274"/>
                  </a:lnTo>
                  <a:lnTo>
                    <a:pt x="42227" y="11150"/>
                  </a:lnTo>
                  <a:close/>
                </a:path>
                <a:path w="73025" h="1021079">
                  <a:moveTo>
                    <a:pt x="42227" y="14274"/>
                  </a:moveTo>
                  <a:lnTo>
                    <a:pt x="41325" y="14274"/>
                  </a:lnTo>
                  <a:lnTo>
                    <a:pt x="36315" y="22284"/>
                  </a:lnTo>
                  <a:lnTo>
                    <a:pt x="42227" y="31734"/>
                  </a:lnTo>
                  <a:lnTo>
                    <a:pt x="42227" y="14274"/>
                  </a:lnTo>
                  <a:close/>
                </a:path>
                <a:path w="73025" h="1021079">
                  <a:moveTo>
                    <a:pt x="41325" y="14274"/>
                  </a:moveTo>
                  <a:lnTo>
                    <a:pt x="31305" y="14274"/>
                  </a:lnTo>
                  <a:lnTo>
                    <a:pt x="36315" y="22284"/>
                  </a:lnTo>
                  <a:lnTo>
                    <a:pt x="41325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75185" y="4914214"/>
              <a:ext cx="35560" cy="260350"/>
            </a:xfrm>
            <a:custGeom>
              <a:avLst/>
              <a:gdLst/>
              <a:ahLst/>
              <a:cxnLst/>
              <a:rect l="l" t="t" r="r" b="b"/>
              <a:pathLst>
                <a:path w="35560" h="260350">
                  <a:moveTo>
                    <a:pt x="35483" y="0"/>
                  </a:moveTo>
                  <a:lnTo>
                    <a:pt x="0" y="0"/>
                  </a:lnTo>
                  <a:lnTo>
                    <a:pt x="0" y="259905"/>
                  </a:lnTo>
                  <a:lnTo>
                    <a:pt x="35483" y="259905"/>
                  </a:lnTo>
                  <a:lnTo>
                    <a:pt x="35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3744" y="4193552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1017130" y="0"/>
                  </a:moveTo>
                  <a:lnTo>
                    <a:pt x="0" y="0"/>
                  </a:lnTo>
                  <a:lnTo>
                    <a:pt x="0" y="342607"/>
                  </a:lnTo>
                  <a:lnTo>
                    <a:pt x="0" y="1027823"/>
                  </a:lnTo>
                  <a:lnTo>
                    <a:pt x="1017130" y="1027823"/>
                  </a:lnTo>
                  <a:lnTo>
                    <a:pt x="1017130" y="342607"/>
                  </a:lnTo>
                  <a:lnTo>
                    <a:pt x="1017130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3744" y="4193552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0" y="0"/>
                  </a:moveTo>
                  <a:lnTo>
                    <a:pt x="1017122" y="0"/>
                  </a:lnTo>
                  <a:lnTo>
                    <a:pt x="1017122" y="1027814"/>
                  </a:lnTo>
                  <a:lnTo>
                    <a:pt x="0" y="1027814"/>
                  </a:lnTo>
                  <a:lnTo>
                    <a:pt x="0" y="0"/>
                  </a:lnTo>
                  <a:close/>
                </a:path>
              </a:pathLst>
            </a:custGeom>
            <a:ln w="23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88031" y="4193311"/>
            <a:ext cx="1793239" cy="1631314"/>
            <a:chOff x="2488031" y="4193311"/>
            <a:chExt cx="1793239" cy="1631314"/>
          </a:xfrm>
        </p:grpSpPr>
        <p:sp>
          <p:nvSpPr>
            <p:cNvPr id="11" name="object 11"/>
            <p:cNvSpPr/>
            <p:nvPr/>
          </p:nvSpPr>
          <p:spPr>
            <a:xfrm>
              <a:off x="2991523" y="4205376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330784"/>
                  </a:lnTo>
                  <a:lnTo>
                    <a:pt x="0" y="1275905"/>
                  </a:lnTo>
                  <a:lnTo>
                    <a:pt x="1277315" y="1275905"/>
                  </a:lnTo>
                  <a:lnTo>
                    <a:pt x="1277315" y="330784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1523" y="4205376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07665" y="4477092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0" y="1275918"/>
                  </a:lnTo>
                  <a:lnTo>
                    <a:pt x="1277315" y="1275918"/>
                  </a:lnTo>
                  <a:lnTo>
                    <a:pt x="1277315" y="59067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07665" y="4477092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36710" y="4536160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1275909"/>
                  </a:lnTo>
                  <a:lnTo>
                    <a:pt x="1277315" y="1275909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36710" y="4536160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88031" y="4542028"/>
              <a:ext cx="73025" cy="1276350"/>
            </a:xfrm>
            <a:custGeom>
              <a:avLst/>
              <a:gdLst/>
              <a:ahLst/>
              <a:cxnLst/>
              <a:rect l="l" t="t" r="r" b="b"/>
              <a:pathLst>
                <a:path w="73025" h="1276350">
                  <a:moveTo>
                    <a:pt x="6388" y="1210849"/>
                  </a:moveTo>
                  <a:lnTo>
                    <a:pt x="850" y="1214307"/>
                  </a:lnTo>
                  <a:lnTo>
                    <a:pt x="12" y="1217952"/>
                  </a:lnTo>
                  <a:lnTo>
                    <a:pt x="36322" y="1275989"/>
                  </a:lnTo>
                  <a:lnTo>
                    <a:pt x="43294" y="1264846"/>
                  </a:lnTo>
                  <a:lnTo>
                    <a:pt x="30403" y="1264846"/>
                  </a:lnTo>
                  <a:lnTo>
                    <a:pt x="30399" y="1244234"/>
                  </a:lnTo>
                  <a:lnTo>
                    <a:pt x="10033" y="1211691"/>
                  </a:lnTo>
                  <a:lnTo>
                    <a:pt x="6388" y="1210849"/>
                  </a:lnTo>
                  <a:close/>
                </a:path>
                <a:path w="73025" h="1276350">
                  <a:moveTo>
                    <a:pt x="30403" y="1244241"/>
                  </a:moveTo>
                  <a:lnTo>
                    <a:pt x="30403" y="1264846"/>
                  </a:lnTo>
                  <a:lnTo>
                    <a:pt x="42240" y="1264846"/>
                  </a:lnTo>
                  <a:lnTo>
                    <a:pt x="42240" y="1261713"/>
                  </a:lnTo>
                  <a:lnTo>
                    <a:pt x="31305" y="1261713"/>
                  </a:lnTo>
                  <a:lnTo>
                    <a:pt x="36320" y="1253696"/>
                  </a:lnTo>
                  <a:lnTo>
                    <a:pt x="30403" y="1244241"/>
                  </a:lnTo>
                  <a:close/>
                </a:path>
                <a:path w="73025" h="1276350">
                  <a:moveTo>
                    <a:pt x="66255" y="1210849"/>
                  </a:moveTo>
                  <a:lnTo>
                    <a:pt x="62598" y="1211691"/>
                  </a:lnTo>
                  <a:lnTo>
                    <a:pt x="42239" y="1244234"/>
                  </a:lnTo>
                  <a:lnTo>
                    <a:pt x="42240" y="1264846"/>
                  </a:lnTo>
                  <a:lnTo>
                    <a:pt x="43294" y="1264846"/>
                  </a:lnTo>
                  <a:lnTo>
                    <a:pt x="72631" y="1217952"/>
                  </a:lnTo>
                  <a:lnTo>
                    <a:pt x="71793" y="1214307"/>
                  </a:lnTo>
                  <a:lnTo>
                    <a:pt x="66255" y="1210849"/>
                  </a:lnTo>
                  <a:close/>
                </a:path>
                <a:path w="73025" h="1276350">
                  <a:moveTo>
                    <a:pt x="36320" y="1253696"/>
                  </a:moveTo>
                  <a:lnTo>
                    <a:pt x="31305" y="1261713"/>
                  </a:lnTo>
                  <a:lnTo>
                    <a:pt x="41338" y="1261713"/>
                  </a:lnTo>
                  <a:lnTo>
                    <a:pt x="36320" y="1253696"/>
                  </a:lnTo>
                  <a:close/>
                </a:path>
                <a:path w="73025" h="1276350">
                  <a:moveTo>
                    <a:pt x="42239" y="1244234"/>
                  </a:moveTo>
                  <a:lnTo>
                    <a:pt x="36320" y="1253696"/>
                  </a:lnTo>
                  <a:lnTo>
                    <a:pt x="41338" y="1261713"/>
                  </a:lnTo>
                  <a:lnTo>
                    <a:pt x="42240" y="1261713"/>
                  </a:lnTo>
                  <a:lnTo>
                    <a:pt x="42239" y="1244234"/>
                  </a:lnTo>
                  <a:close/>
                </a:path>
                <a:path w="73025" h="1276350">
                  <a:moveTo>
                    <a:pt x="36320" y="22292"/>
                  </a:moveTo>
                  <a:lnTo>
                    <a:pt x="30411" y="31735"/>
                  </a:lnTo>
                  <a:lnTo>
                    <a:pt x="30403" y="1244241"/>
                  </a:lnTo>
                  <a:lnTo>
                    <a:pt x="36320" y="1253696"/>
                  </a:lnTo>
                  <a:lnTo>
                    <a:pt x="42235" y="1244241"/>
                  </a:lnTo>
                  <a:lnTo>
                    <a:pt x="42227" y="31735"/>
                  </a:lnTo>
                  <a:lnTo>
                    <a:pt x="36320" y="22292"/>
                  </a:lnTo>
                  <a:close/>
                </a:path>
                <a:path w="73025" h="1276350">
                  <a:moveTo>
                    <a:pt x="36322" y="0"/>
                  </a:moveTo>
                  <a:lnTo>
                    <a:pt x="0" y="58039"/>
                  </a:lnTo>
                  <a:lnTo>
                    <a:pt x="850" y="61683"/>
                  </a:lnTo>
                  <a:lnTo>
                    <a:pt x="6388" y="65138"/>
                  </a:lnTo>
                  <a:lnTo>
                    <a:pt x="10033" y="64300"/>
                  </a:lnTo>
                  <a:lnTo>
                    <a:pt x="30403" y="31748"/>
                  </a:lnTo>
                  <a:lnTo>
                    <a:pt x="30403" y="11137"/>
                  </a:lnTo>
                  <a:lnTo>
                    <a:pt x="43289" y="11137"/>
                  </a:lnTo>
                  <a:lnTo>
                    <a:pt x="36322" y="0"/>
                  </a:lnTo>
                  <a:close/>
                </a:path>
                <a:path w="73025" h="1276350">
                  <a:moveTo>
                    <a:pt x="43289" y="11137"/>
                  </a:moveTo>
                  <a:lnTo>
                    <a:pt x="42227" y="11137"/>
                  </a:lnTo>
                  <a:lnTo>
                    <a:pt x="42235" y="31748"/>
                  </a:lnTo>
                  <a:lnTo>
                    <a:pt x="62598" y="64300"/>
                  </a:lnTo>
                  <a:lnTo>
                    <a:pt x="66255" y="65138"/>
                  </a:lnTo>
                  <a:lnTo>
                    <a:pt x="71793" y="61683"/>
                  </a:lnTo>
                  <a:lnTo>
                    <a:pt x="72631" y="58039"/>
                  </a:lnTo>
                  <a:lnTo>
                    <a:pt x="43289" y="11137"/>
                  </a:lnTo>
                  <a:close/>
                </a:path>
                <a:path w="73025" h="1276350">
                  <a:moveTo>
                    <a:pt x="42227" y="11137"/>
                  </a:moveTo>
                  <a:lnTo>
                    <a:pt x="30403" y="11137"/>
                  </a:lnTo>
                  <a:lnTo>
                    <a:pt x="30403" y="31748"/>
                  </a:lnTo>
                  <a:lnTo>
                    <a:pt x="36320" y="22292"/>
                  </a:lnTo>
                  <a:lnTo>
                    <a:pt x="31305" y="14274"/>
                  </a:lnTo>
                  <a:lnTo>
                    <a:pt x="42227" y="14274"/>
                  </a:lnTo>
                  <a:lnTo>
                    <a:pt x="42227" y="11137"/>
                  </a:lnTo>
                  <a:close/>
                </a:path>
                <a:path w="73025" h="1276350">
                  <a:moveTo>
                    <a:pt x="42227" y="14274"/>
                  </a:moveTo>
                  <a:lnTo>
                    <a:pt x="41338" y="14274"/>
                  </a:lnTo>
                  <a:lnTo>
                    <a:pt x="36320" y="22292"/>
                  </a:lnTo>
                  <a:lnTo>
                    <a:pt x="42227" y="31735"/>
                  </a:lnTo>
                  <a:lnTo>
                    <a:pt x="42227" y="14274"/>
                  </a:lnTo>
                  <a:close/>
                </a:path>
                <a:path w="73025" h="1276350">
                  <a:moveTo>
                    <a:pt x="41338" y="14274"/>
                  </a:moveTo>
                  <a:lnTo>
                    <a:pt x="31305" y="14274"/>
                  </a:lnTo>
                  <a:lnTo>
                    <a:pt x="36320" y="22292"/>
                  </a:lnTo>
                  <a:lnTo>
                    <a:pt x="41338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4788" y="5055971"/>
              <a:ext cx="47625" cy="248285"/>
            </a:xfrm>
            <a:custGeom>
              <a:avLst/>
              <a:gdLst/>
              <a:ahLst/>
              <a:cxnLst/>
              <a:rect l="l" t="t" r="r" b="b"/>
              <a:pathLst>
                <a:path w="47625" h="248285">
                  <a:moveTo>
                    <a:pt x="47307" y="0"/>
                  </a:moveTo>
                  <a:lnTo>
                    <a:pt x="0" y="0"/>
                  </a:lnTo>
                  <a:lnTo>
                    <a:pt x="0" y="248094"/>
                  </a:lnTo>
                  <a:lnTo>
                    <a:pt x="47307" y="248094"/>
                  </a:lnTo>
                  <a:lnTo>
                    <a:pt x="47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488031" y="1676933"/>
            <a:ext cx="1793239" cy="1624965"/>
            <a:chOff x="2488031" y="1676933"/>
            <a:chExt cx="1793239" cy="1624965"/>
          </a:xfrm>
        </p:grpSpPr>
        <p:sp>
          <p:nvSpPr>
            <p:cNvPr id="20" name="object 20"/>
            <p:cNvSpPr/>
            <p:nvPr/>
          </p:nvSpPr>
          <p:spPr>
            <a:xfrm>
              <a:off x="2991523" y="1688998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330796"/>
                  </a:lnTo>
                  <a:lnTo>
                    <a:pt x="0" y="1275905"/>
                  </a:lnTo>
                  <a:lnTo>
                    <a:pt x="1277315" y="1275905"/>
                  </a:lnTo>
                  <a:lnTo>
                    <a:pt x="1277315" y="330796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91523" y="1688998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8031" y="2025662"/>
              <a:ext cx="73025" cy="1276350"/>
            </a:xfrm>
            <a:custGeom>
              <a:avLst/>
              <a:gdLst/>
              <a:ahLst/>
              <a:cxnLst/>
              <a:rect l="l" t="t" r="r" b="b"/>
              <a:pathLst>
                <a:path w="73025" h="1276350">
                  <a:moveTo>
                    <a:pt x="6388" y="1210843"/>
                  </a:moveTo>
                  <a:lnTo>
                    <a:pt x="850" y="1214297"/>
                  </a:lnTo>
                  <a:lnTo>
                    <a:pt x="12" y="1217942"/>
                  </a:lnTo>
                  <a:lnTo>
                    <a:pt x="36322" y="1275981"/>
                  </a:lnTo>
                  <a:lnTo>
                    <a:pt x="43290" y="1264843"/>
                  </a:lnTo>
                  <a:lnTo>
                    <a:pt x="30403" y="1264843"/>
                  </a:lnTo>
                  <a:lnTo>
                    <a:pt x="30399" y="1244226"/>
                  </a:lnTo>
                  <a:lnTo>
                    <a:pt x="10033" y="1211681"/>
                  </a:lnTo>
                  <a:lnTo>
                    <a:pt x="6388" y="1210843"/>
                  </a:lnTo>
                  <a:close/>
                </a:path>
                <a:path w="73025" h="1276350">
                  <a:moveTo>
                    <a:pt x="30403" y="1244233"/>
                  </a:moveTo>
                  <a:lnTo>
                    <a:pt x="30403" y="1264843"/>
                  </a:lnTo>
                  <a:lnTo>
                    <a:pt x="42240" y="1264843"/>
                  </a:lnTo>
                  <a:lnTo>
                    <a:pt x="42240" y="1261706"/>
                  </a:lnTo>
                  <a:lnTo>
                    <a:pt x="31305" y="1261706"/>
                  </a:lnTo>
                  <a:lnTo>
                    <a:pt x="36320" y="1253689"/>
                  </a:lnTo>
                  <a:lnTo>
                    <a:pt x="30403" y="1244233"/>
                  </a:lnTo>
                  <a:close/>
                </a:path>
                <a:path w="73025" h="1276350">
                  <a:moveTo>
                    <a:pt x="66255" y="1210843"/>
                  </a:moveTo>
                  <a:lnTo>
                    <a:pt x="62598" y="1211681"/>
                  </a:lnTo>
                  <a:lnTo>
                    <a:pt x="42239" y="1244226"/>
                  </a:lnTo>
                  <a:lnTo>
                    <a:pt x="42240" y="1264843"/>
                  </a:lnTo>
                  <a:lnTo>
                    <a:pt x="43290" y="1264843"/>
                  </a:lnTo>
                  <a:lnTo>
                    <a:pt x="72631" y="1217942"/>
                  </a:lnTo>
                  <a:lnTo>
                    <a:pt x="71793" y="1214297"/>
                  </a:lnTo>
                  <a:lnTo>
                    <a:pt x="66255" y="1210843"/>
                  </a:lnTo>
                  <a:close/>
                </a:path>
                <a:path w="73025" h="1276350">
                  <a:moveTo>
                    <a:pt x="36320" y="1253689"/>
                  </a:moveTo>
                  <a:lnTo>
                    <a:pt x="31305" y="1261706"/>
                  </a:lnTo>
                  <a:lnTo>
                    <a:pt x="41338" y="1261706"/>
                  </a:lnTo>
                  <a:lnTo>
                    <a:pt x="36320" y="1253689"/>
                  </a:lnTo>
                  <a:close/>
                </a:path>
                <a:path w="73025" h="1276350">
                  <a:moveTo>
                    <a:pt x="42239" y="1244226"/>
                  </a:moveTo>
                  <a:lnTo>
                    <a:pt x="36320" y="1253689"/>
                  </a:lnTo>
                  <a:lnTo>
                    <a:pt x="41338" y="1261706"/>
                  </a:lnTo>
                  <a:lnTo>
                    <a:pt x="42240" y="1261706"/>
                  </a:lnTo>
                  <a:lnTo>
                    <a:pt x="42239" y="1244226"/>
                  </a:lnTo>
                  <a:close/>
                </a:path>
                <a:path w="73025" h="1276350">
                  <a:moveTo>
                    <a:pt x="36320" y="22292"/>
                  </a:moveTo>
                  <a:lnTo>
                    <a:pt x="30411" y="31735"/>
                  </a:lnTo>
                  <a:lnTo>
                    <a:pt x="30403" y="1244233"/>
                  </a:lnTo>
                  <a:lnTo>
                    <a:pt x="36320" y="1253689"/>
                  </a:lnTo>
                  <a:lnTo>
                    <a:pt x="42235" y="1244233"/>
                  </a:lnTo>
                  <a:lnTo>
                    <a:pt x="42227" y="31735"/>
                  </a:lnTo>
                  <a:lnTo>
                    <a:pt x="36320" y="22292"/>
                  </a:lnTo>
                  <a:close/>
                </a:path>
                <a:path w="73025" h="1276350">
                  <a:moveTo>
                    <a:pt x="36322" y="0"/>
                  </a:moveTo>
                  <a:lnTo>
                    <a:pt x="0" y="58039"/>
                  </a:lnTo>
                  <a:lnTo>
                    <a:pt x="850" y="61671"/>
                  </a:lnTo>
                  <a:lnTo>
                    <a:pt x="6388" y="65138"/>
                  </a:lnTo>
                  <a:lnTo>
                    <a:pt x="10033" y="64300"/>
                  </a:lnTo>
                  <a:lnTo>
                    <a:pt x="30403" y="31748"/>
                  </a:lnTo>
                  <a:lnTo>
                    <a:pt x="30403" y="11125"/>
                  </a:lnTo>
                  <a:lnTo>
                    <a:pt x="43281" y="11125"/>
                  </a:lnTo>
                  <a:lnTo>
                    <a:pt x="36322" y="0"/>
                  </a:lnTo>
                  <a:close/>
                </a:path>
                <a:path w="73025" h="1276350">
                  <a:moveTo>
                    <a:pt x="43281" y="11125"/>
                  </a:moveTo>
                  <a:lnTo>
                    <a:pt x="42227" y="11125"/>
                  </a:lnTo>
                  <a:lnTo>
                    <a:pt x="42235" y="31748"/>
                  </a:lnTo>
                  <a:lnTo>
                    <a:pt x="62598" y="64300"/>
                  </a:lnTo>
                  <a:lnTo>
                    <a:pt x="66255" y="65138"/>
                  </a:lnTo>
                  <a:lnTo>
                    <a:pt x="71793" y="61671"/>
                  </a:lnTo>
                  <a:lnTo>
                    <a:pt x="72631" y="58039"/>
                  </a:lnTo>
                  <a:lnTo>
                    <a:pt x="43281" y="11125"/>
                  </a:lnTo>
                  <a:close/>
                </a:path>
                <a:path w="73025" h="1276350">
                  <a:moveTo>
                    <a:pt x="42227" y="11125"/>
                  </a:moveTo>
                  <a:lnTo>
                    <a:pt x="30403" y="11125"/>
                  </a:lnTo>
                  <a:lnTo>
                    <a:pt x="30403" y="31748"/>
                  </a:lnTo>
                  <a:lnTo>
                    <a:pt x="36320" y="22292"/>
                  </a:lnTo>
                  <a:lnTo>
                    <a:pt x="31305" y="14274"/>
                  </a:lnTo>
                  <a:lnTo>
                    <a:pt x="42227" y="14274"/>
                  </a:lnTo>
                  <a:lnTo>
                    <a:pt x="42227" y="11125"/>
                  </a:lnTo>
                  <a:close/>
                </a:path>
                <a:path w="73025" h="1276350">
                  <a:moveTo>
                    <a:pt x="42227" y="14274"/>
                  </a:moveTo>
                  <a:lnTo>
                    <a:pt x="41338" y="14274"/>
                  </a:lnTo>
                  <a:lnTo>
                    <a:pt x="36320" y="22292"/>
                  </a:lnTo>
                  <a:lnTo>
                    <a:pt x="42227" y="31735"/>
                  </a:lnTo>
                  <a:lnTo>
                    <a:pt x="42227" y="14274"/>
                  </a:lnTo>
                  <a:close/>
                </a:path>
                <a:path w="73025" h="1276350">
                  <a:moveTo>
                    <a:pt x="41338" y="14274"/>
                  </a:moveTo>
                  <a:lnTo>
                    <a:pt x="31305" y="14274"/>
                  </a:lnTo>
                  <a:lnTo>
                    <a:pt x="36320" y="22292"/>
                  </a:lnTo>
                  <a:lnTo>
                    <a:pt x="41338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06611" y="2527795"/>
              <a:ext cx="35560" cy="260350"/>
            </a:xfrm>
            <a:custGeom>
              <a:avLst/>
              <a:gdLst/>
              <a:ahLst/>
              <a:cxnLst/>
              <a:rect l="l" t="t" r="r" b="b"/>
              <a:pathLst>
                <a:path w="35560" h="260350">
                  <a:moveTo>
                    <a:pt x="35483" y="0"/>
                  </a:moveTo>
                  <a:lnTo>
                    <a:pt x="0" y="0"/>
                  </a:lnTo>
                  <a:lnTo>
                    <a:pt x="0" y="259905"/>
                  </a:lnTo>
                  <a:lnTo>
                    <a:pt x="35483" y="259905"/>
                  </a:lnTo>
                  <a:lnTo>
                    <a:pt x="35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8201" y="1593605"/>
            <a:ext cx="87693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5" dirty="0">
                <a:latin typeface="Arial"/>
                <a:cs typeface="Arial"/>
              </a:rPr>
              <a:t>Fil</a:t>
            </a:r>
            <a:r>
              <a:rPr sz="2200" b="1" spc="15" dirty="0">
                <a:latin typeface="Arial"/>
                <a:cs typeface="Arial"/>
              </a:rPr>
              <a:t>ters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1005" y="4217123"/>
            <a:ext cx="1308100" cy="1158240"/>
            <a:chOff x="371005" y="4217123"/>
            <a:chExt cx="1308100" cy="1158240"/>
          </a:xfrm>
        </p:grpSpPr>
        <p:sp>
          <p:nvSpPr>
            <p:cNvPr id="26" name="object 26"/>
            <p:cNvSpPr/>
            <p:nvPr/>
          </p:nvSpPr>
          <p:spPr>
            <a:xfrm>
              <a:off x="880389" y="4234903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780592" y="0"/>
                  </a:moveTo>
                  <a:lnTo>
                    <a:pt x="0" y="0"/>
                  </a:lnTo>
                  <a:lnTo>
                    <a:pt x="0" y="342607"/>
                  </a:lnTo>
                  <a:lnTo>
                    <a:pt x="0" y="779729"/>
                  </a:lnTo>
                  <a:lnTo>
                    <a:pt x="780592" y="779729"/>
                  </a:lnTo>
                  <a:lnTo>
                    <a:pt x="780592" y="342607"/>
                  </a:lnTo>
                  <a:lnTo>
                    <a:pt x="780592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0397" y="4234903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35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6544" y="4518444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780592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0" y="779716"/>
                  </a:lnTo>
                  <a:lnTo>
                    <a:pt x="780592" y="779716"/>
                  </a:lnTo>
                  <a:lnTo>
                    <a:pt x="780592" y="59067"/>
                  </a:lnTo>
                  <a:lnTo>
                    <a:pt x="780592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6549" y="4518444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35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5588" y="4577511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780581" y="0"/>
                  </a:moveTo>
                  <a:lnTo>
                    <a:pt x="0" y="0"/>
                  </a:lnTo>
                  <a:lnTo>
                    <a:pt x="0" y="779716"/>
                  </a:lnTo>
                  <a:lnTo>
                    <a:pt x="780581" y="779716"/>
                  </a:lnTo>
                  <a:lnTo>
                    <a:pt x="780581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588" y="4577511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35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1005" y="4577473"/>
              <a:ext cx="73025" cy="780415"/>
            </a:xfrm>
            <a:custGeom>
              <a:avLst/>
              <a:gdLst/>
              <a:ahLst/>
              <a:cxnLst/>
              <a:rect l="l" t="t" r="r" b="b"/>
              <a:pathLst>
                <a:path w="73025" h="780414">
                  <a:moveTo>
                    <a:pt x="6381" y="714654"/>
                  </a:moveTo>
                  <a:lnTo>
                    <a:pt x="842" y="718121"/>
                  </a:lnTo>
                  <a:lnTo>
                    <a:pt x="0" y="721766"/>
                  </a:lnTo>
                  <a:lnTo>
                    <a:pt x="36313" y="779805"/>
                  </a:lnTo>
                  <a:lnTo>
                    <a:pt x="43289" y="768654"/>
                  </a:lnTo>
                  <a:lnTo>
                    <a:pt x="30399" y="768654"/>
                  </a:lnTo>
                  <a:lnTo>
                    <a:pt x="30399" y="748054"/>
                  </a:lnTo>
                  <a:lnTo>
                    <a:pt x="10029" y="715505"/>
                  </a:lnTo>
                  <a:lnTo>
                    <a:pt x="6381" y="714654"/>
                  </a:lnTo>
                  <a:close/>
                </a:path>
                <a:path w="73025" h="780414">
                  <a:moveTo>
                    <a:pt x="30399" y="748055"/>
                  </a:moveTo>
                  <a:lnTo>
                    <a:pt x="30399" y="768654"/>
                  </a:lnTo>
                  <a:lnTo>
                    <a:pt x="42227" y="768654"/>
                  </a:lnTo>
                  <a:lnTo>
                    <a:pt x="42227" y="765517"/>
                  </a:lnTo>
                  <a:lnTo>
                    <a:pt x="31299" y="765517"/>
                  </a:lnTo>
                  <a:lnTo>
                    <a:pt x="36313" y="757504"/>
                  </a:lnTo>
                  <a:lnTo>
                    <a:pt x="30399" y="748055"/>
                  </a:lnTo>
                  <a:close/>
                </a:path>
                <a:path w="73025" h="780414">
                  <a:moveTo>
                    <a:pt x="66245" y="714654"/>
                  </a:moveTo>
                  <a:lnTo>
                    <a:pt x="62597" y="715505"/>
                  </a:lnTo>
                  <a:lnTo>
                    <a:pt x="42227" y="748054"/>
                  </a:lnTo>
                  <a:lnTo>
                    <a:pt x="42227" y="768654"/>
                  </a:lnTo>
                  <a:lnTo>
                    <a:pt x="43289" y="768654"/>
                  </a:lnTo>
                  <a:lnTo>
                    <a:pt x="72626" y="721766"/>
                  </a:lnTo>
                  <a:lnTo>
                    <a:pt x="71784" y="718121"/>
                  </a:lnTo>
                  <a:lnTo>
                    <a:pt x="66245" y="714654"/>
                  </a:lnTo>
                  <a:close/>
                </a:path>
                <a:path w="73025" h="780414">
                  <a:moveTo>
                    <a:pt x="36313" y="757504"/>
                  </a:moveTo>
                  <a:lnTo>
                    <a:pt x="31299" y="765517"/>
                  </a:lnTo>
                  <a:lnTo>
                    <a:pt x="41328" y="765517"/>
                  </a:lnTo>
                  <a:lnTo>
                    <a:pt x="36313" y="757504"/>
                  </a:lnTo>
                  <a:close/>
                </a:path>
                <a:path w="73025" h="780414">
                  <a:moveTo>
                    <a:pt x="42227" y="748054"/>
                  </a:moveTo>
                  <a:lnTo>
                    <a:pt x="36313" y="757504"/>
                  </a:lnTo>
                  <a:lnTo>
                    <a:pt x="41328" y="765517"/>
                  </a:lnTo>
                  <a:lnTo>
                    <a:pt x="42227" y="765517"/>
                  </a:lnTo>
                  <a:lnTo>
                    <a:pt x="42227" y="748054"/>
                  </a:lnTo>
                  <a:close/>
                </a:path>
                <a:path w="73025" h="780414">
                  <a:moveTo>
                    <a:pt x="36312" y="22289"/>
                  </a:moveTo>
                  <a:lnTo>
                    <a:pt x="30398" y="31742"/>
                  </a:lnTo>
                  <a:lnTo>
                    <a:pt x="30399" y="748055"/>
                  </a:lnTo>
                  <a:lnTo>
                    <a:pt x="36313" y="757504"/>
                  </a:lnTo>
                  <a:lnTo>
                    <a:pt x="42227" y="748055"/>
                  </a:lnTo>
                  <a:lnTo>
                    <a:pt x="42226" y="31742"/>
                  </a:lnTo>
                  <a:lnTo>
                    <a:pt x="36312" y="22289"/>
                  </a:lnTo>
                  <a:close/>
                </a:path>
                <a:path w="73025" h="780414">
                  <a:moveTo>
                    <a:pt x="36313" y="0"/>
                  </a:moveTo>
                  <a:lnTo>
                    <a:pt x="0" y="58038"/>
                  </a:lnTo>
                  <a:lnTo>
                    <a:pt x="842" y="61683"/>
                  </a:lnTo>
                  <a:lnTo>
                    <a:pt x="6380" y="65138"/>
                  </a:lnTo>
                  <a:lnTo>
                    <a:pt x="10029" y="64300"/>
                  </a:lnTo>
                  <a:lnTo>
                    <a:pt x="30398" y="31742"/>
                  </a:lnTo>
                  <a:lnTo>
                    <a:pt x="30398" y="11150"/>
                  </a:lnTo>
                  <a:lnTo>
                    <a:pt x="43289" y="11150"/>
                  </a:lnTo>
                  <a:lnTo>
                    <a:pt x="36313" y="0"/>
                  </a:lnTo>
                  <a:close/>
                </a:path>
                <a:path w="73025" h="780414">
                  <a:moveTo>
                    <a:pt x="43289" y="11150"/>
                  </a:moveTo>
                  <a:lnTo>
                    <a:pt x="42226" y="11150"/>
                  </a:lnTo>
                  <a:lnTo>
                    <a:pt x="42226" y="31742"/>
                  </a:lnTo>
                  <a:lnTo>
                    <a:pt x="62595" y="64300"/>
                  </a:lnTo>
                  <a:lnTo>
                    <a:pt x="66244" y="65138"/>
                  </a:lnTo>
                  <a:lnTo>
                    <a:pt x="71784" y="61683"/>
                  </a:lnTo>
                  <a:lnTo>
                    <a:pt x="72626" y="58038"/>
                  </a:lnTo>
                  <a:lnTo>
                    <a:pt x="43289" y="11150"/>
                  </a:lnTo>
                  <a:close/>
                </a:path>
                <a:path w="73025" h="780414">
                  <a:moveTo>
                    <a:pt x="42226" y="14274"/>
                  </a:moveTo>
                  <a:lnTo>
                    <a:pt x="41327" y="14274"/>
                  </a:lnTo>
                  <a:lnTo>
                    <a:pt x="36312" y="22289"/>
                  </a:lnTo>
                  <a:lnTo>
                    <a:pt x="42226" y="31742"/>
                  </a:lnTo>
                  <a:lnTo>
                    <a:pt x="42226" y="14274"/>
                  </a:lnTo>
                  <a:close/>
                </a:path>
                <a:path w="73025" h="780414">
                  <a:moveTo>
                    <a:pt x="42226" y="11150"/>
                  </a:moveTo>
                  <a:lnTo>
                    <a:pt x="30398" y="11150"/>
                  </a:lnTo>
                  <a:lnTo>
                    <a:pt x="30398" y="31742"/>
                  </a:lnTo>
                  <a:lnTo>
                    <a:pt x="36312" y="22289"/>
                  </a:lnTo>
                  <a:lnTo>
                    <a:pt x="31297" y="14274"/>
                  </a:lnTo>
                  <a:lnTo>
                    <a:pt x="42226" y="14274"/>
                  </a:lnTo>
                  <a:lnTo>
                    <a:pt x="42226" y="11150"/>
                  </a:lnTo>
                  <a:close/>
                </a:path>
                <a:path w="73025" h="780414">
                  <a:moveTo>
                    <a:pt x="41327" y="14274"/>
                  </a:moveTo>
                  <a:lnTo>
                    <a:pt x="31297" y="14274"/>
                  </a:lnTo>
                  <a:lnTo>
                    <a:pt x="36312" y="22289"/>
                  </a:lnTo>
                  <a:lnTo>
                    <a:pt x="41327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9577" y="4831511"/>
              <a:ext cx="35560" cy="260350"/>
            </a:xfrm>
            <a:custGeom>
              <a:avLst/>
              <a:gdLst/>
              <a:ahLst/>
              <a:cxnLst/>
              <a:rect l="l" t="t" r="r" b="b"/>
              <a:pathLst>
                <a:path w="35559" h="260350">
                  <a:moveTo>
                    <a:pt x="35479" y="0"/>
                  </a:moveTo>
                  <a:lnTo>
                    <a:pt x="0" y="0"/>
                  </a:lnTo>
                  <a:lnTo>
                    <a:pt x="0" y="259905"/>
                  </a:lnTo>
                  <a:lnTo>
                    <a:pt x="35479" y="259905"/>
                  </a:lnTo>
                  <a:lnTo>
                    <a:pt x="35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25547" y="5427281"/>
            <a:ext cx="783590" cy="73025"/>
            <a:chOff x="525547" y="5427281"/>
            <a:chExt cx="783590" cy="73025"/>
          </a:xfrm>
        </p:grpSpPr>
        <p:sp>
          <p:nvSpPr>
            <p:cNvPr id="35" name="object 35"/>
            <p:cNvSpPr/>
            <p:nvPr/>
          </p:nvSpPr>
          <p:spPr>
            <a:xfrm>
              <a:off x="525547" y="5427281"/>
              <a:ext cx="783590" cy="73025"/>
            </a:xfrm>
            <a:custGeom>
              <a:avLst/>
              <a:gdLst/>
              <a:ahLst/>
              <a:cxnLst/>
              <a:rect l="l" t="t" r="r" b="b"/>
              <a:pathLst>
                <a:path w="783590" h="73025">
                  <a:moveTo>
                    <a:pt x="58099" y="0"/>
                  </a:moveTo>
                  <a:lnTo>
                    <a:pt x="0" y="36283"/>
                  </a:lnTo>
                  <a:lnTo>
                    <a:pt x="58101" y="72555"/>
                  </a:lnTo>
                  <a:lnTo>
                    <a:pt x="61756" y="71704"/>
                  </a:lnTo>
                  <a:lnTo>
                    <a:pt x="65210" y="66179"/>
                  </a:lnTo>
                  <a:lnTo>
                    <a:pt x="64368" y="62534"/>
                  </a:lnTo>
                  <a:lnTo>
                    <a:pt x="31783" y="42189"/>
                  </a:lnTo>
                  <a:lnTo>
                    <a:pt x="11153" y="42189"/>
                  </a:lnTo>
                  <a:lnTo>
                    <a:pt x="11153" y="30365"/>
                  </a:lnTo>
                  <a:lnTo>
                    <a:pt x="31783" y="30365"/>
                  </a:lnTo>
                  <a:lnTo>
                    <a:pt x="64368" y="10020"/>
                  </a:lnTo>
                  <a:lnTo>
                    <a:pt x="65210" y="6375"/>
                  </a:lnTo>
                  <a:lnTo>
                    <a:pt x="61748" y="850"/>
                  </a:lnTo>
                  <a:lnTo>
                    <a:pt x="58099" y="0"/>
                  </a:lnTo>
                  <a:close/>
                </a:path>
                <a:path w="783590" h="73025">
                  <a:moveTo>
                    <a:pt x="761181" y="36277"/>
                  </a:moveTo>
                  <a:lnTo>
                    <a:pt x="719131" y="62534"/>
                  </a:lnTo>
                  <a:lnTo>
                    <a:pt x="718290" y="66179"/>
                  </a:lnTo>
                  <a:lnTo>
                    <a:pt x="721751" y="71704"/>
                  </a:lnTo>
                  <a:lnTo>
                    <a:pt x="725399" y="72555"/>
                  </a:lnTo>
                  <a:lnTo>
                    <a:pt x="774028" y="42189"/>
                  </a:lnTo>
                  <a:lnTo>
                    <a:pt x="772341" y="42189"/>
                  </a:lnTo>
                  <a:lnTo>
                    <a:pt x="772341" y="41287"/>
                  </a:lnTo>
                  <a:lnTo>
                    <a:pt x="769204" y="41287"/>
                  </a:lnTo>
                  <a:lnTo>
                    <a:pt x="761181" y="36277"/>
                  </a:lnTo>
                  <a:close/>
                </a:path>
                <a:path w="783590" h="73025">
                  <a:moveTo>
                    <a:pt x="31783" y="30365"/>
                  </a:moveTo>
                  <a:lnTo>
                    <a:pt x="11153" y="30365"/>
                  </a:lnTo>
                  <a:lnTo>
                    <a:pt x="11153" y="42189"/>
                  </a:lnTo>
                  <a:lnTo>
                    <a:pt x="31783" y="42189"/>
                  </a:lnTo>
                  <a:lnTo>
                    <a:pt x="30339" y="41287"/>
                  </a:lnTo>
                  <a:lnTo>
                    <a:pt x="14291" y="41287"/>
                  </a:lnTo>
                  <a:lnTo>
                    <a:pt x="14291" y="31267"/>
                  </a:lnTo>
                  <a:lnTo>
                    <a:pt x="30339" y="31267"/>
                  </a:lnTo>
                  <a:lnTo>
                    <a:pt x="31783" y="30365"/>
                  </a:lnTo>
                  <a:close/>
                </a:path>
                <a:path w="783590" h="73025">
                  <a:moveTo>
                    <a:pt x="751713" y="30365"/>
                  </a:moveTo>
                  <a:lnTo>
                    <a:pt x="31783" y="30365"/>
                  </a:lnTo>
                  <a:lnTo>
                    <a:pt x="22325" y="36271"/>
                  </a:lnTo>
                  <a:lnTo>
                    <a:pt x="31783" y="42189"/>
                  </a:lnTo>
                  <a:lnTo>
                    <a:pt x="751713" y="42189"/>
                  </a:lnTo>
                  <a:lnTo>
                    <a:pt x="761170" y="36283"/>
                  </a:lnTo>
                  <a:lnTo>
                    <a:pt x="751713" y="30365"/>
                  </a:lnTo>
                  <a:close/>
                </a:path>
                <a:path w="783590" h="73025">
                  <a:moveTo>
                    <a:pt x="774044" y="30365"/>
                  </a:moveTo>
                  <a:lnTo>
                    <a:pt x="772341" y="30365"/>
                  </a:lnTo>
                  <a:lnTo>
                    <a:pt x="772341" y="42189"/>
                  </a:lnTo>
                  <a:lnTo>
                    <a:pt x="774028" y="42189"/>
                  </a:lnTo>
                  <a:lnTo>
                    <a:pt x="783504" y="36271"/>
                  </a:lnTo>
                  <a:lnTo>
                    <a:pt x="774044" y="30365"/>
                  </a:lnTo>
                  <a:close/>
                </a:path>
                <a:path w="783590" h="73025">
                  <a:moveTo>
                    <a:pt x="14291" y="31267"/>
                  </a:moveTo>
                  <a:lnTo>
                    <a:pt x="14291" y="41287"/>
                  </a:lnTo>
                  <a:lnTo>
                    <a:pt x="22305" y="36283"/>
                  </a:lnTo>
                  <a:lnTo>
                    <a:pt x="14291" y="31267"/>
                  </a:lnTo>
                  <a:close/>
                </a:path>
                <a:path w="783590" h="73025">
                  <a:moveTo>
                    <a:pt x="22315" y="36277"/>
                  </a:moveTo>
                  <a:lnTo>
                    <a:pt x="14291" y="41287"/>
                  </a:lnTo>
                  <a:lnTo>
                    <a:pt x="30339" y="41287"/>
                  </a:lnTo>
                  <a:lnTo>
                    <a:pt x="22315" y="36277"/>
                  </a:lnTo>
                  <a:close/>
                </a:path>
                <a:path w="783590" h="73025">
                  <a:moveTo>
                    <a:pt x="769204" y="31267"/>
                  </a:moveTo>
                  <a:lnTo>
                    <a:pt x="761191" y="36271"/>
                  </a:lnTo>
                  <a:lnTo>
                    <a:pt x="769204" y="41287"/>
                  </a:lnTo>
                  <a:lnTo>
                    <a:pt x="769204" y="31267"/>
                  </a:lnTo>
                  <a:close/>
                </a:path>
                <a:path w="783590" h="73025">
                  <a:moveTo>
                    <a:pt x="772341" y="31267"/>
                  </a:moveTo>
                  <a:lnTo>
                    <a:pt x="769204" y="31267"/>
                  </a:lnTo>
                  <a:lnTo>
                    <a:pt x="769204" y="41287"/>
                  </a:lnTo>
                  <a:lnTo>
                    <a:pt x="772341" y="41287"/>
                  </a:lnTo>
                  <a:lnTo>
                    <a:pt x="772341" y="31267"/>
                  </a:lnTo>
                  <a:close/>
                </a:path>
                <a:path w="783590" h="73025">
                  <a:moveTo>
                    <a:pt x="30339" y="31267"/>
                  </a:moveTo>
                  <a:lnTo>
                    <a:pt x="14291" y="31267"/>
                  </a:lnTo>
                  <a:lnTo>
                    <a:pt x="22325" y="36271"/>
                  </a:lnTo>
                  <a:lnTo>
                    <a:pt x="30339" y="31267"/>
                  </a:lnTo>
                  <a:close/>
                </a:path>
                <a:path w="783590" h="73025">
                  <a:moveTo>
                    <a:pt x="725399" y="0"/>
                  </a:moveTo>
                  <a:lnTo>
                    <a:pt x="721751" y="850"/>
                  </a:lnTo>
                  <a:lnTo>
                    <a:pt x="718289" y="6375"/>
                  </a:lnTo>
                  <a:lnTo>
                    <a:pt x="719131" y="10020"/>
                  </a:lnTo>
                  <a:lnTo>
                    <a:pt x="761191" y="36271"/>
                  </a:lnTo>
                  <a:lnTo>
                    <a:pt x="769204" y="31267"/>
                  </a:lnTo>
                  <a:lnTo>
                    <a:pt x="772341" y="31267"/>
                  </a:lnTo>
                  <a:lnTo>
                    <a:pt x="772341" y="30365"/>
                  </a:lnTo>
                  <a:lnTo>
                    <a:pt x="774044" y="30365"/>
                  </a:lnTo>
                  <a:lnTo>
                    <a:pt x="7253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4387" y="5434025"/>
              <a:ext cx="343535" cy="47625"/>
            </a:xfrm>
            <a:custGeom>
              <a:avLst/>
              <a:gdLst/>
              <a:ahLst/>
              <a:cxnLst/>
              <a:rect l="l" t="t" r="r" b="b"/>
              <a:pathLst>
                <a:path w="343534" h="47625">
                  <a:moveTo>
                    <a:pt x="342982" y="0"/>
                  </a:moveTo>
                  <a:lnTo>
                    <a:pt x="0" y="0"/>
                  </a:lnTo>
                  <a:lnTo>
                    <a:pt x="0" y="47256"/>
                  </a:lnTo>
                  <a:lnTo>
                    <a:pt x="342982" y="47256"/>
                  </a:lnTo>
                  <a:lnTo>
                    <a:pt x="342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9946" y="5326812"/>
            <a:ext cx="1676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18960000">
            <a:off x="572404" y="4255469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18960000">
            <a:off x="1312433" y="4976118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 rot="18960000">
            <a:off x="1312433" y="4255469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54596" y="4223067"/>
            <a:ext cx="354965" cy="336550"/>
            <a:chOff x="454596" y="4223067"/>
            <a:chExt cx="354965" cy="336550"/>
          </a:xfrm>
        </p:grpSpPr>
        <p:sp>
          <p:nvSpPr>
            <p:cNvPr id="42" name="object 42"/>
            <p:cNvSpPr/>
            <p:nvPr/>
          </p:nvSpPr>
          <p:spPr>
            <a:xfrm>
              <a:off x="454596" y="4223067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5" h="336550">
                  <a:moveTo>
                    <a:pt x="20397" y="268008"/>
                  </a:moveTo>
                  <a:lnTo>
                    <a:pt x="17170" y="269900"/>
                  </a:lnTo>
                  <a:lnTo>
                    <a:pt x="0" y="336169"/>
                  </a:lnTo>
                  <a:lnTo>
                    <a:pt x="16708" y="332778"/>
                  </a:lnTo>
                  <a:lnTo>
                    <a:pt x="12165" y="332778"/>
                  </a:lnTo>
                  <a:lnTo>
                    <a:pt x="4027" y="324205"/>
                  </a:lnTo>
                  <a:lnTo>
                    <a:pt x="18987" y="310033"/>
                  </a:lnTo>
                  <a:lnTo>
                    <a:pt x="28619" y="272872"/>
                  </a:lnTo>
                  <a:lnTo>
                    <a:pt x="26720" y="269646"/>
                  </a:lnTo>
                  <a:lnTo>
                    <a:pt x="20397" y="268008"/>
                  </a:lnTo>
                  <a:close/>
                </a:path>
                <a:path w="354965" h="336550">
                  <a:moveTo>
                    <a:pt x="18987" y="310033"/>
                  </a:moveTo>
                  <a:lnTo>
                    <a:pt x="4027" y="324205"/>
                  </a:lnTo>
                  <a:lnTo>
                    <a:pt x="12165" y="332778"/>
                  </a:lnTo>
                  <a:lnTo>
                    <a:pt x="15128" y="329971"/>
                  </a:lnTo>
                  <a:lnTo>
                    <a:pt x="13820" y="329971"/>
                  </a:lnTo>
                  <a:lnTo>
                    <a:pt x="6918" y="322707"/>
                  </a:lnTo>
                  <a:lnTo>
                    <a:pt x="16190" y="320827"/>
                  </a:lnTo>
                  <a:lnTo>
                    <a:pt x="18987" y="310033"/>
                  </a:lnTo>
                  <a:close/>
                </a:path>
                <a:path w="354965" h="336550">
                  <a:moveTo>
                    <a:pt x="64792" y="310972"/>
                  </a:moveTo>
                  <a:lnTo>
                    <a:pt x="27120" y="318610"/>
                  </a:lnTo>
                  <a:lnTo>
                    <a:pt x="12165" y="332778"/>
                  </a:lnTo>
                  <a:lnTo>
                    <a:pt x="16708" y="332778"/>
                  </a:lnTo>
                  <a:lnTo>
                    <a:pt x="67146" y="322541"/>
                  </a:lnTo>
                  <a:lnTo>
                    <a:pt x="69213" y="319430"/>
                  </a:lnTo>
                  <a:lnTo>
                    <a:pt x="67914" y="313029"/>
                  </a:lnTo>
                  <a:lnTo>
                    <a:pt x="64792" y="310972"/>
                  </a:lnTo>
                  <a:close/>
                </a:path>
                <a:path w="354965" h="336550">
                  <a:moveTo>
                    <a:pt x="16190" y="320827"/>
                  </a:moveTo>
                  <a:lnTo>
                    <a:pt x="6918" y="322707"/>
                  </a:lnTo>
                  <a:lnTo>
                    <a:pt x="13820" y="329971"/>
                  </a:lnTo>
                  <a:lnTo>
                    <a:pt x="16190" y="320827"/>
                  </a:lnTo>
                  <a:close/>
                </a:path>
                <a:path w="354965" h="336550">
                  <a:moveTo>
                    <a:pt x="27120" y="318610"/>
                  </a:moveTo>
                  <a:lnTo>
                    <a:pt x="16190" y="320827"/>
                  </a:lnTo>
                  <a:lnTo>
                    <a:pt x="13820" y="329971"/>
                  </a:lnTo>
                  <a:lnTo>
                    <a:pt x="15128" y="329971"/>
                  </a:lnTo>
                  <a:lnTo>
                    <a:pt x="27120" y="318610"/>
                  </a:lnTo>
                  <a:close/>
                </a:path>
                <a:path w="354965" h="336550">
                  <a:moveTo>
                    <a:pt x="338674" y="15342"/>
                  </a:moveTo>
                  <a:lnTo>
                    <a:pt x="327730" y="17561"/>
                  </a:lnTo>
                  <a:lnTo>
                    <a:pt x="18987" y="310033"/>
                  </a:lnTo>
                  <a:lnTo>
                    <a:pt x="16190" y="320827"/>
                  </a:lnTo>
                  <a:lnTo>
                    <a:pt x="27120" y="318610"/>
                  </a:lnTo>
                  <a:lnTo>
                    <a:pt x="335880" y="26123"/>
                  </a:lnTo>
                  <a:lnTo>
                    <a:pt x="338674" y="15342"/>
                  </a:lnTo>
                  <a:close/>
                </a:path>
                <a:path w="354965" h="336550">
                  <a:moveTo>
                    <a:pt x="353992" y="3378"/>
                  </a:moveTo>
                  <a:lnTo>
                    <a:pt x="342703" y="3378"/>
                  </a:lnTo>
                  <a:lnTo>
                    <a:pt x="350841" y="11950"/>
                  </a:lnTo>
                  <a:lnTo>
                    <a:pt x="335880" y="26123"/>
                  </a:lnTo>
                  <a:lnTo>
                    <a:pt x="326247" y="63296"/>
                  </a:lnTo>
                  <a:lnTo>
                    <a:pt x="328147" y="66522"/>
                  </a:lnTo>
                  <a:lnTo>
                    <a:pt x="334471" y="68148"/>
                  </a:lnTo>
                  <a:lnTo>
                    <a:pt x="337698" y="66255"/>
                  </a:lnTo>
                  <a:lnTo>
                    <a:pt x="353992" y="3378"/>
                  </a:lnTo>
                  <a:close/>
                </a:path>
                <a:path w="354965" h="336550">
                  <a:moveTo>
                    <a:pt x="345367" y="6184"/>
                  </a:moveTo>
                  <a:lnTo>
                    <a:pt x="341047" y="6184"/>
                  </a:lnTo>
                  <a:lnTo>
                    <a:pt x="347949" y="13462"/>
                  </a:lnTo>
                  <a:lnTo>
                    <a:pt x="338674" y="15342"/>
                  </a:lnTo>
                  <a:lnTo>
                    <a:pt x="335880" y="26123"/>
                  </a:lnTo>
                  <a:lnTo>
                    <a:pt x="350841" y="11950"/>
                  </a:lnTo>
                  <a:lnTo>
                    <a:pt x="345367" y="6184"/>
                  </a:lnTo>
                  <a:close/>
                </a:path>
                <a:path w="354965" h="336550">
                  <a:moveTo>
                    <a:pt x="354868" y="0"/>
                  </a:moveTo>
                  <a:lnTo>
                    <a:pt x="287722" y="13614"/>
                  </a:lnTo>
                  <a:lnTo>
                    <a:pt x="285654" y="16738"/>
                  </a:lnTo>
                  <a:lnTo>
                    <a:pt x="286953" y="23126"/>
                  </a:lnTo>
                  <a:lnTo>
                    <a:pt x="290075" y="25196"/>
                  </a:lnTo>
                  <a:lnTo>
                    <a:pt x="327730" y="17561"/>
                  </a:lnTo>
                  <a:lnTo>
                    <a:pt x="342703" y="3378"/>
                  </a:lnTo>
                  <a:lnTo>
                    <a:pt x="353992" y="3378"/>
                  </a:lnTo>
                  <a:lnTo>
                    <a:pt x="354868" y="0"/>
                  </a:lnTo>
                  <a:close/>
                </a:path>
                <a:path w="354965" h="336550">
                  <a:moveTo>
                    <a:pt x="342703" y="3378"/>
                  </a:moveTo>
                  <a:lnTo>
                    <a:pt x="327730" y="17561"/>
                  </a:lnTo>
                  <a:lnTo>
                    <a:pt x="338674" y="15342"/>
                  </a:lnTo>
                  <a:lnTo>
                    <a:pt x="341047" y="6184"/>
                  </a:lnTo>
                  <a:lnTo>
                    <a:pt x="345367" y="6184"/>
                  </a:lnTo>
                  <a:lnTo>
                    <a:pt x="342703" y="3378"/>
                  </a:lnTo>
                  <a:close/>
                </a:path>
                <a:path w="354965" h="336550">
                  <a:moveTo>
                    <a:pt x="341047" y="6184"/>
                  </a:moveTo>
                  <a:lnTo>
                    <a:pt x="338674" y="15342"/>
                  </a:lnTo>
                  <a:lnTo>
                    <a:pt x="347949" y="13462"/>
                  </a:lnTo>
                  <a:lnTo>
                    <a:pt x="341047" y="6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7152" y="4313072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30" y="0"/>
                  </a:moveTo>
                  <a:lnTo>
                    <a:pt x="0" y="116725"/>
                  </a:lnTo>
                  <a:lnTo>
                    <a:pt x="32252" y="152412"/>
                  </a:lnTo>
                  <a:lnTo>
                    <a:pt x="161683" y="35687"/>
                  </a:lnTo>
                  <a:lnTo>
                    <a:pt x="129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36448" y="4204488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0507" y="4700673"/>
            <a:ext cx="6419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27025" algn="l"/>
              </a:tabLst>
            </a:pPr>
            <a:r>
              <a:rPr sz="1650" b="1" spc="15" dirty="0">
                <a:latin typeface="Arial"/>
                <a:cs typeface="Arial"/>
              </a:rPr>
              <a:t>R	</a:t>
            </a:r>
            <a:r>
              <a:rPr sz="3900" b="1" spc="7" baseline="-27777" dirty="0">
                <a:latin typeface="Arial"/>
                <a:cs typeface="Arial"/>
              </a:rPr>
              <a:t>M</a:t>
            </a:r>
            <a:endParaRPr sz="3900" baseline="-2777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40571" y="5043285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42577" y="5899843"/>
            <a:ext cx="1277620" cy="73025"/>
            <a:chOff x="2642577" y="5899843"/>
            <a:chExt cx="1277620" cy="73025"/>
          </a:xfrm>
        </p:grpSpPr>
        <p:sp>
          <p:nvSpPr>
            <p:cNvPr id="48" name="object 48"/>
            <p:cNvSpPr/>
            <p:nvPr/>
          </p:nvSpPr>
          <p:spPr>
            <a:xfrm>
              <a:off x="2642577" y="5899843"/>
              <a:ext cx="1277620" cy="73025"/>
            </a:xfrm>
            <a:custGeom>
              <a:avLst/>
              <a:gdLst/>
              <a:ahLst/>
              <a:cxnLst/>
              <a:rect l="l" t="t" r="r" b="b"/>
              <a:pathLst>
                <a:path w="1277620" h="73025">
                  <a:moveTo>
                    <a:pt x="58102" y="1"/>
                  </a:moveTo>
                  <a:lnTo>
                    <a:pt x="0" y="36275"/>
                  </a:lnTo>
                  <a:lnTo>
                    <a:pt x="58108" y="72546"/>
                  </a:lnTo>
                  <a:lnTo>
                    <a:pt x="61748" y="71705"/>
                  </a:lnTo>
                  <a:lnTo>
                    <a:pt x="65214" y="66173"/>
                  </a:lnTo>
                  <a:lnTo>
                    <a:pt x="64374" y="62528"/>
                  </a:lnTo>
                  <a:lnTo>
                    <a:pt x="31785" y="42181"/>
                  </a:lnTo>
                  <a:lnTo>
                    <a:pt x="11163" y="42181"/>
                  </a:lnTo>
                  <a:lnTo>
                    <a:pt x="11163" y="30366"/>
                  </a:lnTo>
                  <a:lnTo>
                    <a:pt x="31785" y="30366"/>
                  </a:lnTo>
                  <a:lnTo>
                    <a:pt x="64376" y="10019"/>
                  </a:lnTo>
                  <a:lnTo>
                    <a:pt x="65213" y="6374"/>
                  </a:lnTo>
                  <a:lnTo>
                    <a:pt x="61747" y="842"/>
                  </a:lnTo>
                  <a:lnTo>
                    <a:pt x="58102" y="1"/>
                  </a:lnTo>
                  <a:close/>
                </a:path>
                <a:path w="1277620" h="73025">
                  <a:moveTo>
                    <a:pt x="1267942" y="30366"/>
                  </a:moveTo>
                  <a:lnTo>
                    <a:pt x="1266253" y="30366"/>
                  </a:lnTo>
                  <a:lnTo>
                    <a:pt x="1266253" y="42180"/>
                  </a:lnTo>
                  <a:lnTo>
                    <a:pt x="1245617" y="42181"/>
                  </a:lnTo>
                  <a:lnTo>
                    <a:pt x="1213027" y="62529"/>
                  </a:lnTo>
                  <a:lnTo>
                    <a:pt x="1212189" y="66173"/>
                  </a:lnTo>
                  <a:lnTo>
                    <a:pt x="1215662" y="71706"/>
                  </a:lnTo>
                  <a:lnTo>
                    <a:pt x="1219301" y="72546"/>
                  </a:lnTo>
                  <a:lnTo>
                    <a:pt x="1277404" y="36273"/>
                  </a:lnTo>
                  <a:lnTo>
                    <a:pt x="1267942" y="30366"/>
                  </a:lnTo>
                  <a:close/>
                </a:path>
                <a:path w="1277620" h="73025">
                  <a:moveTo>
                    <a:pt x="31785" y="30366"/>
                  </a:moveTo>
                  <a:lnTo>
                    <a:pt x="11163" y="30366"/>
                  </a:lnTo>
                  <a:lnTo>
                    <a:pt x="11163" y="42181"/>
                  </a:lnTo>
                  <a:lnTo>
                    <a:pt x="31785" y="42181"/>
                  </a:lnTo>
                  <a:lnTo>
                    <a:pt x="30347" y="41283"/>
                  </a:lnTo>
                  <a:lnTo>
                    <a:pt x="14300" y="41283"/>
                  </a:lnTo>
                  <a:lnTo>
                    <a:pt x="14300" y="31264"/>
                  </a:lnTo>
                  <a:lnTo>
                    <a:pt x="30347" y="31264"/>
                  </a:lnTo>
                  <a:lnTo>
                    <a:pt x="31785" y="30366"/>
                  </a:lnTo>
                  <a:close/>
                </a:path>
                <a:path w="1277620" h="73025">
                  <a:moveTo>
                    <a:pt x="31785" y="42181"/>
                  </a:moveTo>
                  <a:lnTo>
                    <a:pt x="11163" y="42181"/>
                  </a:lnTo>
                  <a:lnTo>
                    <a:pt x="31785" y="42181"/>
                  </a:lnTo>
                  <a:close/>
                </a:path>
                <a:path w="1277620" h="73025">
                  <a:moveTo>
                    <a:pt x="1245619" y="30366"/>
                  </a:moveTo>
                  <a:lnTo>
                    <a:pt x="31785" y="30366"/>
                  </a:lnTo>
                  <a:lnTo>
                    <a:pt x="22324" y="36273"/>
                  </a:lnTo>
                  <a:lnTo>
                    <a:pt x="31785" y="42181"/>
                  </a:lnTo>
                  <a:lnTo>
                    <a:pt x="1245619" y="42180"/>
                  </a:lnTo>
                  <a:lnTo>
                    <a:pt x="1255080" y="36273"/>
                  </a:lnTo>
                  <a:lnTo>
                    <a:pt x="1245619" y="30366"/>
                  </a:lnTo>
                  <a:close/>
                </a:path>
                <a:path w="1277620" h="73025">
                  <a:moveTo>
                    <a:pt x="1255080" y="36273"/>
                  </a:moveTo>
                  <a:lnTo>
                    <a:pt x="1245619" y="42180"/>
                  </a:lnTo>
                  <a:lnTo>
                    <a:pt x="1266253" y="42180"/>
                  </a:lnTo>
                  <a:lnTo>
                    <a:pt x="1266253" y="41282"/>
                  </a:lnTo>
                  <a:lnTo>
                    <a:pt x="1263103" y="41282"/>
                  </a:lnTo>
                  <a:lnTo>
                    <a:pt x="1255080" y="36273"/>
                  </a:lnTo>
                  <a:close/>
                </a:path>
                <a:path w="1277620" h="73025">
                  <a:moveTo>
                    <a:pt x="14300" y="31264"/>
                  </a:moveTo>
                  <a:lnTo>
                    <a:pt x="14300" y="41283"/>
                  </a:lnTo>
                  <a:lnTo>
                    <a:pt x="22322" y="36275"/>
                  </a:lnTo>
                  <a:lnTo>
                    <a:pt x="14300" y="31264"/>
                  </a:lnTo>
                  <a:close/>
                </a:path>
                <a:path w="1277620" h="73025">
                  <a:moveTo>
                    <a:pt x="22323" y="36274"/>
                  </a:moveTo>
                  <a:lnTo>
                    <a:pt x="14300" y="41283"/>
                  </a:lnTo>
                  <a:lnTo>
                    <a:pt x="30347" y="41283"/>
                  </a:lnTo>
                  <a:lnTo>
                    <a:pt x="22323" y="36274"/>
                  </a:lnTo>
                  <a:close/>
                </a:path>
                <a:path w="1277620" h="73025">
                  <a:moveTo>
                    <a:pt x="1263103" y="31264"/>
                  </a:moveTo>
                  <a:lnTo>
                    <a:pt x="1255080" y="36273"/>
                  </a:lnTo>
                  <a:lnTo>
                    <a:pt x="1263103" y="41282"/>
                  </a:lnTo>
                  <a:lnTo>
                    <a:pt x="1263103" y="31264"/>
                  </a:lnTo>
                  <a:close/>
                </a:path>
                <a:path w="1277620" h="73025">
                  <a:moveTo>
                    <a:pt x="1266253" y="31264"/>
                  </a:moveTo>
                  <a:lnTo>
                    <a:pt x="1263103" y="31264"/>
                  </a:lnTo>
                  <a:lnTo>
                    <a:pt x="1263103" y="41282"/>
                  </a:lnTo>
                  <a:lnTo>
                    <a:pt x="1266253" y="41282"/>
                  </a:lnTo>
                  <a:lnTo>
                    <a:pt x="1266253" y="31264"/>
                  </a:lnTo>
                  <a:close/>
                </a:path>
                <a:path w="1277620" h="73025">
                  <a:moveTo>
                    <a:pt x="30347" y="31264"/>
                  </a:moveTo>
                  <a:lnTo>
                    <a:pt x="14300" y="31264"/>
                  </a:lnTo>
                  <a:lnTo>
                    <a:pt x="22324" y="36273"/>
                  </a:lnTo>
                  <a:lnTo>
                    <a:pt x="30347" y="31264"/>
                  </a:lnTo>
                  <a:close/>
                </a:path>
                <a:path w="1277620" h="73025">
                  <a:moveTo>
                    <a:pt x="1219301" y="0"/>
                  </a:moveTo>
                  <a:lnTo>
                    <a:pt x="1215656" y="842"/>
                  </a:lnTo>
                  <a:lnTo>
                    <a:pt x="1212189" y="6375"/>
                  </a:lnTo>
                  <a:lnTo>
                    <a:pt x="1213027" y="10019"/>
                  </a:lnTo>
                  <a:lnTo>
                    <a:pt x="1255080" y="36273"/>
                  </a:lnTo>
                  <a:lnTo>
                    <a:pt x="1263103" y="31264"/>
                  </a:lnTo>
                  <a:lnTo>
                    <a:pt x="1266253" y="31264"/>
                  </a:lnTo>
                  <a:lnTo>
                    <a:pt x="1266253" y="30366"/>
                  </a:lnTo>
                  <a:lnTo>
                    <a:pt x="1267942" y="30366"/>
                  </a:lnTo>
                  <a:lnTo>
                    <a:pt x="1219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09785" y="5906581"/>
              <a:ext cx="331470" cy="47625"/>
            </a:xfrm>
            <a:custGeom>
              <a:avLst/>
              <a:gdLst/>
              <a:ahLst/>
              <a:cxnLst/>
              <a:rect l="l" t="t" r="r" b="b"/>
              <a:pathLst>
                <a:path w="331470" h="47625">
                  <a:moveTo>
                    <a:pt x="331152" y="0"/>
                  </a:moveTo>
                  <a:lnTo>
                    <a:pt x="0" y="0"/>
                  </a:lnTo>
                  <a:lnTo>
                    <a:pt x="0" y="47255"/>
                  </a:lnTo>
                  <a:lnTo>
                    <a:pt x="331152" y="47255"/>
                  </a:lnTo>
                  <a:lnTo>
                    <a:pt x="33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161995" y="5799366"/>
            <a:ext cx="22669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20" dirty="0">
                <a:latin typeface="Arial"/>
                <a:cs typeface="Arial"/>
              </a:rPr>
              <a:t>W</a:t>
            </a:r>
            <a:endParaRPr sz="16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 rot="18960000">
            <a:off x="2709242" y="4208212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 rot="18960000">
            <a:off x="3961272" y="4208212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559799" y="4199432"/>
            <a:ext cx="354965" cy="336550"/>
            <a:chOff x="2559799" y="4199432"/>
            <a:chExt cx="354965" cy="336550"/>
          </a:xfrm>
        </p:grpSpPr>
        <p:sp>
          <p:nvSpPr>
            <p:cNvPr id="54" name="object 54"/>
            <p:cNvSpPr/>
            <p:nvPr/>
          </p:nvSpPr>
          <p:spPr>
            <a:xfrm>
              <a:off x="2559799" y="4199432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4" h="336550">
                  <a:moveTo>
                    <a:pt x="20396" y="268020"/>
                  </a:moveTo>
                  <a:lnTo>
                    <a:pt x="17170" y="269913"/>
                  </a:lnTo>
                  <a:lnTo>
                    <a:pt x="0" y="336169"/>
                  </a:lnTo>
                  <a:lnTo>
                    <a:pt x="16660" y="332790"/>
                  </a:lnTo>
                  <a:lnTo>
                    <a:pt x="12166" y="332790"/>
                  </a:lnTo>
                  <a:lnTo>
                    <a:pt x="4025" y="324218"/>
                  </a:lnTo>
                  <a:lnTo>
                    <a:pt x="18998" y="310035"/>
                  </a:lnTo>
                  <a:lnTo>
                    <a:pt x="28625" y="272872"/>
                  </a:lnTo>
                  <a:lnTo>
                    <a:pt x="26720" y="269646"/>
                  </a:lnTo>
                  <a:lnTo>
                    <a:pt x="20396" y="268020"/>
                  </a:lnTo>
                  <a:close/>
                </a:path>
                <a:path w="354964" h="336550">
                  <a:moveTo>
                    <a:pt x="18998" y="310035"/>
                  </a:moveTo>
                  <a:lnTo>
                    <a:pt x="4025" y="324218"/>
                  </a:lnTo>
                  <a:lnTo>
                    <a:pt x="12166" y="332790"/>
                  </a:lnTo>
                  <a:lnTo>
                    <a:pt x="15129" y="329984"/>
                  </a:lnTo>
                  <a:lnTo>
                    <a:pt x="13830" y="329984"/>
                  </a:lnTo>
                  <a:lnTo>
                    <a:pt x="6921" y="322707"/>
                  </a:lnTo>
                  <a:lnTo>
                    <a:pt x="16203" y="320825"/>
                  </a:lnTo>
                  <a:lnTo>
                    <a:pt x="18998" y="310035"/>
                  </a:lnTo>
                  <a:close/>
                </a:path>
                <a:path w="354964" h="336550">
                  <a:moveTo>
                    <a:pt x="64795" y="310972"/>
                  </a:moveTo>
                  <a:lnTo>
                    <a:pt x="27139" y="318607"/>
                  </a:lnTo>
                  <a:lnTo>
                    <a:pt x="12166" y="332790"/>
                  </a:lnTo>
                  <a:lnTo>
                    <a:pt x="16660" y="332790"/>
                  </a:lnTo>
                  <a:lnTo>
                    <a:pt x="67144" y="322554"/>
                  </a:lnTo>
                  <a:lnTo>
                    <a:pt x="69214" y="319430"/>
                  </a:lnTo>
                  <a:lnTo>
                    <a:pt x="67919" y="313042"/>
                  </a:lnTo>
                  <a:lnTo>
                    <a:pt x="64795" y="310972"/>
                  </a:lnTo>
                  <a:close/>
                </a:path>
                <a:path w="354964" h="336550">
                  <a:moveTo>
                    <a:pt x="16203" y="320825"/>
                  </a:moveTo>
                  <a:lnTo>
                    <a:pt x="6921" y="322707"/>
                  </a:lnTo>
                  <a:lnTo>
                    <a:pt x="13830" y="329984"/>
                  </a:lnTo>
                  <a:lnTo>
                    <a:pt x="16203" y="320825"/>
                  </a:lnTo>
                  <a:close/>
                </a:path>
                <a:path w="354964" h="336550">
                  <a:moveTo>
                    <a:pt x="27139" y="318607"/>
                  </a:moveTo>
                  <a:lnTo>
                    <a:pt x="16203" y="320825"/>
                  </a:lnTo>
                  <a:lnTo>
                    <a:pt x="13830" y="329984"/>
                  </a:lnTo>
                  <a:lnTo>
                    <a:pt x="15129" y="329984"/>
                  </a:lnTo>
                  <a:lnTo>
                    <a:pt x="27139" y="318607"/>
                  </a:lnTo>
                  <a:close/>
                </a:path>
                <a:path w="354964" h="336550">
                  <a:moveTo>
                    <a:pt x="338675" y="15343"/>
                  </a:moveTo>
                  <a:lnTo>
                    <a:pt x="327753" y="17557"/>
                  </a:lnTo>
                  <a:lnTo>
                    <a:pt x="18998" y="310035"/>
                  </a:lnTo>
                  <a:lnTo>
                    <a:pt x="16203" y="320825"/>
                  </a:lnTo>
                  <a:lnTo>
                    <a:pt x="27139" y="318607"/>
                  </a:lnTo>
                  <a:lnTo>
                    <a:pt x="335876" y="26147"/>
                  </a:lnTo>
                  <a:lnTo>
                    <a:pt x="338675" y="15343"/>
                  </a:lnTo>
                  <a:close/>
                </a:path>
                <a:path w="354964" h="336550">
                  <a:moveTo>
                    <a:pt x="353997" y="3390"/>
                  </a:moveTo>
                  <a:lnTo>
                    <a:pt x="342709" y="3390"/>
                  </a:lnTo>
                  <a:lnTo>
                    <a:pt x="350850" y="11963"/>
                  </a:lnTo>
                  <a:lnTo>
                    <a:pt x="335876" y="26147"/>
                  </a:lnTo>
                  <a:lnTo>
                    <a:pt x="326250" y="63296"/>
                  </a:lnTo>
                  <a:lnTo>
                    <a:pt x="328155" y="66522"/>
                  </a:lnTo>
                  <a:lnTo>
                    <a:pt x="334479" y="68160"/>
                  </a:lnTo>
                  <a:lnTo>
                    <a:pt x="337705" y="66255"/>
                  </a:lnTo>
                  <a:lnTo>
                    <a:pt x="353997" y="3390"/>
                  </a:lnTo>
                  <a:close/>
                </a:path>
                <a:path w="354964" h="336550">
                  <a:moveTo>
                    <a:pt x="345374" y="6197"/>
                  </a:moveTo>
                  <a:lnTo>
                    <a:pt x="341045" y="6197"/>
                  </a:lnTo>
                  <a:lnTo>
                    <a:pt x="347954" y="13462"/>
                  </a:lnTo>
                  <a:lnTo>
                    <a:pt x="338675" y="15343"/>
                  </a:lnTo>
                  <a:lnTo>
                    <a:pt x="335876" y="26147"/>
                  </a:lnTo>
                  <a:lnTo>
                    <a:pt x="350850" y="11963"/>
                  </a:lnTo>
                  <a:lnTo>
                    <a:pt x="345374" y="6197"/>
                  </a:lnTo>
                  <a:close/>
                </a:path>
                <a:path w="354964" h="336550">
                  <a:moveTo>
                    <a:pt x="354876" y="0"/>
                  </a:moveTo>
                  <a:lnTo>
                    <a:pt x="287731" y="13627"/>
                  </a:lnTo>
                  <a:lnTo>
                    <a:pt x="285661" y="16738"/>
                  </a:lnTo>
                  <a:lnTo>
                    <a:pt x="286956" y="23139"/>
                  </a:lnTo>
                  <a:lnTo>
                    <a:pt x="290080" y="25196"/>
                  </a:lnTo>
                  <a:lnTo>
                    <a:pt x="327753" y="17557"/>
                  </a:lnTo>
                  <a:lnTo>
                    <a:pt x="342709" y="3390"/>
                  </a:lnTo>
                  <a:lnTo>
                    <a:pt x="353997" y="3390"/>
                  </a:lnTo>
                  <a:lnTo>
                    <a:pt x="354876" y="0"/>
                  </a:lnTo>
                  <a:close/>
                </a:path>
                <a:path w="354964" h="336550">
                  <a:moveTo>
                    <a:pt x="342709" y="3390"/>
                  </a:moveTo>
                  <a:lnTo>
                    <a:pt x="327753" y="17557"/>
                  </a:lnTo>
                  <a:lnTo>
                    <a:pt x="338675" y="15343"/>
                  </a:lnTo>
                  <a:lnTo>
                    <a:pt x="341045" y="6197"/>
                  </a:lnTo>
                  <a:lnTo>
                    <a:pt x="345374" y="6197"/>
                  </a:lnTo>
                  <a:lnTo>
                    <a:pt x="342709" y="3390"/>
                  </a:lnTo>
                  <a:close/>
                </a:path>
                <a:path w="354964" h="336550">
                  <a:moveTo>
                    <a:pt x="341045" y="6197"/>
                  </a:moveTo>
                  <a:lnTo>
                    <a:pt x="338675" y="15343"/>
                  </a:lnTo>
                  <a:lnTo>
                    <a:pt x="347954" y="13462"/>
                  </a:lnTo>
                  <a:lnTo>
                    <a:pt x="341045" y="61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71826" y="4285373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25" y="0"/>
                  </a:moveTo>
                  <a:lnTo>
                    <a:pt x="0" y="116725"/>
                  </a:lnTo>
                  <a:lnTo>
                    <a:pt x="32245" y="152412"/>
                  </a:lnTo>
                  <a:lnTo>
                    <a:pt x="161683" y="35686"/>
                  </a:lnTo>
                  <a:lnTo>
                    <a:pt x="129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651112" y="4169042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45279" y="3661049"/>
            <a:ext cx="448309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390"/>
              </a:lnSpc>
            </a:pPr>
            <a:r>
              <a:rPr sz="2950" b="1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468442" y="1948662"/>
            <a:ext cx="1544955" cy="1383030"/>
            <a:chOff x="5468442" y="1948662"/>
            <a:chExt cx="1544955" cy="1383030"/>
          </a:xfrm>
        </p:grpSpPr>
        <p:sp>
          <p:nvSpPr>
            <p:cNvPr id="59" name="object 59"/>
            <p:cNvSpPr/>
            <p:nvPr/>
          </p:nvSpPr>
          <p:spPr>
            <a:xfrm>
              <a:off x="5983744" y="1960727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1017130" y="0"/>
                  </a:moveTo>
                  <a:lnTo>
                    <a:pt x="0" y="0"/>
                  </a:lnTo>
                  <a:lnTo>
                    <a:pt x="0" y="342595"/>
                  </a:lnTo>
                  <a:lnTo>
                    <a:pt x="0" y="1027811"/>
                  </a:lnTo>
                  <a:lnTo>
                    <a:pt x="1017130" y="1027811"/>
                  </a:lnTo>
                  <a:lnTo>
                    <a:pt x="1017130" y="342595"/>
                  </a:lnTo>
                  <a:lnTo>
                    <a:pt x="1017130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983744" y="1960727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0" y="0"/>
                  </a:moveTo>
                  <a:lnTo>
                    <a:pt x="1017122" y="0"/>
                  </a:lnTo>
                  <a:lnTo>
                    <a:pt x="1017122" y="1027814"/>
                  </a:lnTo>
                  <a:lnTo>
                    <a:pt x="0" y="1027814"/>
                  </a:lnTo>
                  <a:lnTo>
                    <a:pt x="0" y="0"/>
                  </a:lnTo>
                  <a:close/>
                </a:path>
              </a:pathLst>
            </a:custGeom>
            <a:ln w="23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99899" y="2244254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1017130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0" y="1016000"/>
                  </a:lnTo>
                  <a:lnTo>
                    <a:pt x="1017130" y="1016000"/>
                  </a:lnTo>
                  <a:lnTo>
                    <a:pt x="1017130" y="59067"/>
                  </a:lnTo>
                  <a:lnTo>
                    <a:pt x="1017130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99899" y="2244255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0" y="0"/>
                  </a:moveTo>
                  <a:lnTo>
                    <a:pt x="1017122" y="0"/>
                  </a:lnTo>
                  <a:lnTo>
                    <a:pt x="1017122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28944" y="2303322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1017117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017117" y="1016000"/>
                  </a:lnTo>
                  <a:lnTo>
                    <a:pt x="1017117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628944" y="2303322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0" y="0"/>
                  </a:moveTo>
                  <a:lnTo>
                    <a:pt x="1017122" y="0"/>
                  </a:lnTo>
                  <a:lnTo>
                    <a:pt x="1017122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68442" y="2309190"/>
              <a:ext cx="73025" cy="1021080"/>
            </a:xfrm>
            <a:custGeom>
              <a:avLst/>
              <a:gdLst/>
              <a:ahLst/>
              <a:cxnLst/>
              <a:rect l="l" t="t" r="r" b="b"/>
              <a:pathLst>
                <a:path w="73025" h="1021079">
                  <a:moveTo>
                    <a:pt x="6388" y="955675"/>
                  </a:moveTo>
                  <a:lnTo>
                    <a:pt x="850" y="959129"/>
                  </a:lnTo>
                  <a:lnTo>
                    <a:pt x="0" y="962774"/>
                  </a:lnTo>
                  <a:lnTo>
                    <a:pt x="36309" y="1020813"/>
                  </a:lnTo>
                  <a:lnTo>
                    <a:pt x="43286" y="1009662"/>
                  </a:lnTo>
                  <a:lnTo>
                    <a:pt x="30403" y="1009662"/>
                  </a:lnTo>
                  <a:lnTo>
                    <a:pt x="30403" y="989078"/>
                  </a:lnTo>
                  <a:lnTo>
                    <a:pt x="10032" y="956513"/>
                  </a:lnTo>
                  <a:lnTo>
                    <a:pt x="6388" y="955675"/>
                  </a:lnTo>
                  <a:close/>
                </a:path>
                <a:path w="73025" h="1021079">
                  <a:moveTo>
                    <a:pt x="30403" y="989078"/>
                  </a:moveTo>
                  <a:lnTo>
                    <a:pt x="30403" y="1009662"/>
                  </a:lnTo>
                  <a:lnTo>
                    <a:pt x="42227" y="1009662"/>
                  </a:lnTo>
                  <a:lnTo>
                    <a:pt x="42227" y="1006538"/>
                  </a:lnTo>
                  <a:lnTo>
                    <a:pt x="31305" y="1006538"/>
                  </a:lnTo>
                  <a:lnTo>
                    <a:pt x="36315" y="998529"/>
                  </a:lnTo>
                  <a:lnTo>
                    <a:pt x="30403" y="989078"/>
                  </a:lnTo>
                  <a:close/>
                </a:path>
                <a:path w="73025" h="1021079">
                  <a:moveTo>
                    <a:pt x="66243" y="955675"/>
                  </a:moveTo>
                  <a:lnTo>
                    <a:pt x="62598" y="956513"/>
                  </a:lnTo>
                  <a:lnTo>
                    <a:pt x="42227" y="989078"/>
                  </a:lnTo>
                  <a:lnTo>
                    <a:pt x="42227" y="1009662"/>
                  </a:lnTo>
                  <a:lnTo>
                    <a:pt x="43286" y="1009662"/>
                  </a:lnTo>
                  <a:lnTo>
                    <a:pt x="72631" y="962774"/>
                  </a:lnTo>
                  <a:lnTo>
                    <a:pt x="71780" y="959129"/>
                  </a:lnTo>
                  <a:lnTo>
                    <a:pt x="66243" y="955675"/>
                  </a:lnTo>
                  <a:close/>
                </a:path>
                <a:path w="73025" h="1021079">
                  <a:moveTo>
                    <a:pt x="36315" y="998529"/>
                  </a:moveTo>
                  <a:lnTo>
                    <a:pt x="31305" y="1006538"/>
                  </a:lnTo>
                  <a:lnTo>
                    <a:pt x="41325" y="1006538"/>
                  </a:lnTo>
                  <a:lnTo>
                    <a:pt x="36315" y="998529"/>
                  </a:lnTo>
                  <a:close/>
                </a:path>
                <a:path w="73025" h="1021079">
                  <a:moveTo>
                    <a:pt x="42227" y="989078"/>
                  </a:moveTo>
                  <a:lnTo>
                    <a:pt x="36315" y="998529"/>
                  </a:lnTo>
                  <a:lnTo>
                    <a:pt x="41325" y="1006538"/>
                  </a:lnTo>
                  <a:lnTo>
                    <a:pt x="42227" y="1006538"/>
                  </a:lnTo>
                  <a:lnTo>
                    <a:pt x="42227" y="989078"/>
                  </a:lnTo>
                  <a:close/>
                </a:path>
                <a:path w="73025" h="1021079">
                  <a:moveTo>
                    <a:pt x="36315" y="22284"/>
                  </a:moveTo>
                  <a:lnTo>
                    <a:pt x="30403" y="31734"/>
                  </a:lnTo>
                  <a:lnTo>
                    <a:pt x="30403" y="989078"/>
                  </a:lnTo>
                  <a:lnTo>
                    <a:pt x="36315" y="998529"/>
                  </a:lnTo>
                  <a:lnTo>
                    <a:pt x="42227" y="989078"/>
                  </a:lnTo>
                  <a:lnTo>
                    <a:pt x="42227" y="31734"/>
                  </a:lnTo>
                  <a:lnTo>
                    <a:pt x="36315" y="22284"/>
                  </a:lnTo>
                  <a:close/>
                </a:path>
                <a:path w="73025" h="1021079">
                  <a:moveTo>
                    <a:pt x="36309" y="0"/>
                  </a:moveTo>
                  <a:lnTo>
                    <a:pt x="0" y="58038"/>
                  </a:lnTo>
                  <a:lnTo>
                    <a:pt x="838" y="61683"/>
                  </a:lnTo>
                  <a:lnTo>
                    <a:pt x="6388" y="65138"/>
                  </a:lnTo>
                  <a:lnTo>
                    <a:pt x="10032" y="64300"/>
                  </a:lnTo>
                  <a:lnTo>
                    <a:pt x="30403" y="31734"/>
                  </a:lnTo>
                  <a:lnTo>
                    <a:pt x="30403" y="11150"/>
                  </a:lnTo>
                  <a:lnTo>
                    <a:pt x="43287" y="11150"/>
                  </a:lnTo>
                  <a:lnTo>
                    <a:pt x="36309" y="0"/>
                  </a:lnTo>
                  <a:close/>
                </a:path>
                <a:path w="73025" h="1021079">
                  <a:moveTo>
                    <a:pt x="43287" y="11150"/>
                  </a:moveTo>
                  <a:lnTo>
                    <a:pt x="42227" y="11150"/>
                  </a:lnTo>
                  <a:lnTo>
                    <a:pt x="42227" y="31734"/>
                  </a:lnTo>
                  <a:lnTo>
                    <a:pt x="62598" y="64300"/>
                  </a:lnTo>
                  <a:lnTo>
                    <a:pt x="66243" y="65138"/>
                  </a:lnTo>
                  <a:lnTo>
                    <a:pt x="71780" y="61683"/>
                  </a:lnTo>
                  <a:lnTo>
                    <a:pt x="72631" y="58038"/>
                  </a:lnTo>
                  <a:lnTo>
                    <a:pt x="43287" y="11150"/>
                  </a:lnTo>
                  <a:close/>
                </a:path>
                <a:path w="73025" h="1021079">
                  <a:moveTo>
                    <a:pt x="42227" y="11150"/>
                  </a:moveTo>
                  <a:lnTo>
                    <a:pt x="30403" y="11150"/>
                  </a:lnTo>
                  <a:lnTo>
                    <a:pt x="30403" y="31734"/>
                  </a:lnTo>
                  <a:lnTo>
                    <a:pt x="36315" y="22284"/>
                  </a:lnTo>
                  <a:lnTo>
                    <a:pt x="31305" y="14274"/>
                  </a:lnTo>
                  <a:lnTo>
                    <a:pt x="42227" y="14274"/>
                  </a:lnTo>
                  <a:lnTo>
                    <a:pt x="42227" y="11150"/>
                  </a:lnTo>
                  <a:close/>
                </a:path>
                <a:path w="73025" h="1021079">
                  <a:moveTo>
                    <a:pt x="42227" y="14274"/>
                  </a:moveTo>
                  <a:lnTo>
                    <a:pt x="41325" y="14274"/>
                  </a:lnTo>
                  <a:lnTo>
                    <a:pt x="36315" y="22284"/>
                  </a:lnTo>
                  <a:lnTo>
                    <a:pt x="42227" y="31734"/>
                  </a:lnTo>
                  <a:lnTo>
                    <a:pt x="42227" y="14274"/>
                  </a:lnTo>
                  <a:close/>
                </a:path>
                <a:path w="73025" h="1021079">
                  <a:moveTo>
                    <a:pt x="41325" y="14274"/>
                  </a:moveTo>
                  <a:lnTo>
                    <a:pt x="31305" y="14274"/>
                  </a:lnTo>
                  <a:lnTo>
                    <a:pt x="36315" y="22284"/>
                  </a:lnTo>
                  <a:lnTo>
                    <a:pt x="41325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75185" y="2681376"/>
              <a:ext cx="35560" cy="260350"/>
            </a:xfrm>
            <a:custGeom>
              <a:avLst/>
              <a:gdLst/>
              <a:ahLst/>
              <a:cxnLst/>
              <a:rect l="l" t="t" r="r" b="b"/>
              <a:pathLst>
                <a:path w="35560" h="260350">
                  <a:moveTo>
                    <a:pt x="35483" y="0"/>
                  </a:moveTo>
                  <a:lnTo>
                    <a:pt x="0" y="0"/>
                  </a:lnTo>
                  <a:lnTo>
                    <a:pt x="0" y="259905"/>
                  </a:lnTo>
                  <a:lnTo>
                    <a:pt x="35483" y="259905"/>
                  </a:lnTo>
                  <a:lnTo>
                    <a:pt x="35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428399" y="2668675"/>
            <a:ext cx="1676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634812" y="3407105"/>
            <a:ext cx="1022350" cy="73025"/>
            <a:chOff x="5634812" y="3407105"/>
            <a:chExt cx="1022350" cy="73025"/>
          </a:xfrm>
        </p:grpSpPr>
        <p:sp>
          <p:nvSpPr>
            <p:cNvPr id="69" name="object 69"/>
            <p:cNvSpPr/>
            <p:nvPr/>
          </p:nvSpPr>
          <p:spPr>
            <a:xfrm>
              <a:off x="5634812" y="3407105"/>
              <a:ext cx="1022350" cy="73025"/>
            </a:xfrm>
            <a:custGeom>
              <a:avLst/>
              <a:gdLst/>
              <a:ahLst/>
              <a:cxnLst/>
              <a:rect l="l" t="t" r="r" b="b"/>
              <a:pathLst>
                <a:path w="1022350" h="73025">
                  <a:moveTo>
                    <a:pt x="58102" y="0"/>
                  </a:moveTo>
                  <a:lnTo>
                    <a:pt x="0" y="36271"/>
                  </a:lnTo>
                  <a:lnTo>
                    <a:pt x="58102" y="72542"/>
                  </a:lnTo>
                  <a:lnTo>
                    <a:pt x="61747" y="71704"/>
                  </a:lnTo>
                  <a:lnTo>
                    <a:pt x="65214" y="66166"/>
                  </a:lnTo>
                  <a:lnTo>
                    <a:pt x="64376" y="62522"/>
                  </a:lnTo>
                  <a:lnTo>
                    <a:pt x="31783" y="42176"/>
                  </a:lnTo>
                  <a:lnTo>
                    <a:pt x="11163" y="42176"/>
                  </a:lnTo>
                  <a:lnTo>
                    <a:pt x="11163" y="30365"/>
                  </a:lnTo>
                  <a:lnTo>
                    <a:pt x="31763" y="30365"/>
                  </a:lnTo>
                  <a:lnTo>
                    <a:pt x="64376" y="10007"/>
                  </a:lnTo>
                  <a:lnTo>
                    <a:pt x="65214" y="6362"/>
                  </a:lnTo>
                  <a:lnTo>
                    <a:pt x="61747" y="838"/>
                  </a:lnTo>
                  <a:lnTo>
                    <a:pt x="58102" y="0"/>
                  </a:lnTo>
                  <a:close/>
                </a:path>
                <a:path w="1022350" h="73025">
                  <a:moveTo>
                    <a:pt x="999619" y="36264"/>
                  </a:moveTo>
                  <a:lnTo>
                    <a:pt x="957567" y="62522"/>
                  </a:lnTo>
                  <a:lnTo>
                    <a:pt x="956729" y="66166"/>
                  </a:lnTo>
                  <a:lnTo>
                    <a:pt x="960183" y="71704"/>
                  </a:lnTo>
                  <a:lnTo>
                    <a:pt x="963841" y="72542"/>
                  </a:lnTo>
                  <a:lnTo>
                    <a:pt x="1012471" y="42176"/>
                  </a:lnTo>
                  <a:lnTo>
                    <a:pt x="1010780" y="42176"/>
                  </a:lnTo>
                  <a:lnTo>
                    <a:pt x="1010780" y="41275"/>
                  </a:lnTo>
                  <a:lnTo>
                    <a:pt x="1007643" y="41275"/>
                  </a:lnTo>
                  <a:lnTo>
                    <a:pt x="999619" y="36264"/>
                  </a:lnTo>
                  <a:close/>
                </a:path>
                <a:path w="1022350" h="73025">
                  <a:moveTo>
                    <a:pt x="31763" y="30365"/>
                  </a:moveTo>
                  <a:lnTo>
                    <a:pt x="11163" y="30365"/>
                  </a:lnTo>
                  <a:lnTo>
                    <a:pt x="11163" y="42176"/>
                  </a:lnTo>
                  <a:lnTo>
                    <a:pt x="31783" y="42176"/>
                  </a:lnTo>
                  <a:lnTo>
                    <a:pt x="30339" y="41275"/>
                  </a:lnTo>
                  <a:lnTo>
                    <a:pt x="14287" y="41275"/>
                  </a:lnTo>
                  <a:lnTo>
                    <a:pt x="14287" y="31254"/>
                  </a:lnTo>
                  <a:lnTo>
                    <a:pt x="30339" y="31254"/>
                  </a:lnTo>
                  <a:lnTo>
                    <a:pt x="31763" y="30365"/>
                  </a:lnTo>
                  <a:close/>
                </a:path>
                <a:path w="1022350" h="73025">
                  <a:moveTo>
                    <a:pt x="990171" y="30365"/>
                  </a:moveTo>
                  <a:lnTo>
                    <a:pt x="31763" y="30365"/>
                  </a:lnTo>
                  <a:lnTo>
                    <a:pt x="22313" y="36264"/>
                  </a:lnTo>
                  <a:lnTo>
                    <a:pt x="31783" y="42176"/>
                  </a:lnTo>
                  <a:lnTo>
                    <a:pt x="990151" y="42176"/>
                  </a:lnTo>
                  <a:lnTo>
                    <a:pt x="999619" y="36264"/>
                  </a:lnTo>
                  <a:lnTo>
                    <a:pt x="990171" y="30365"/>
                  </a:lnTo>
                  <a:close/>
                </a:path>
                <a:path w="1022350" h="73025">
                  <a:moveTo>
                    <a:pt x="1012473" y="30365"/>
                  </a:moveTo>
                  <a:lnTo>
                    <a:pt x="1010780" y="30365"/>
                  </a:lnTo>
                  <a:lnTo>
                    <a:pt x="1010780" y="42176"/>
                  </a:lnTo>
                  <a:lnTo>
                    <a:pt x="1012471" y="42176"/>
                  </a:lnTo>
                  <a:lnTo>
                    <a:pt x="1021930" y="36271"/>
                  </a:lnTo>
                  <a:lnTo>
                    <a:pt x="1012473" y="30365"/>
                  </a:lnTo>
                  <a:close/>
                </a:path>
                <a:path w="1022350" h="73025">
                  <a:moveTo>
                    <a:pt x="14287" y="31254"/>
                  </a:moveTo>
                  <a:lnTo>
                    <a:pt x="14287" y="41275"/>
                  </a:lnTo>
                  <a:lnTo>
                    <a:pt x="22313" y="36264"/>
                  </a:lnTo>
                  <a:lnTo>
                    <a:pt x="14287" y="31254"/>
                  </a:lnTo>
                  <a:close/>
                </a:path>
                <a:path w="1022350" h="73025">
                  <a:moveTo>
                    <a:pt x="22313" y="36264"/>
                  </a:moveTo>
                  <a:lnTo>
                    <a:pt x="14287" y="41275"/>
                  </a:lnTo>
                  <a:lnTo>
                    <a:pt x="30339" y="41275"/>
                  </a:lnTo>
                  <a:lnTo>
                    <a:pt x="22313" y="36264"/>
                  </a:lnTo>
                  <a:close/>
                </a:path>
                <a:path w="1022350" h="73025">
                  <a:moveTo>
                    <a:pt x="1007643" y="31254"/>
                  </a:moveTo>
                  <a:lnTo>
                    <a:pt x="999619" y="36264"/>
                  </a:lnTo>
                  <a:lnTo>
                    <a:pt x="1007643" y="41275"/>
                  </a:lnTo>
                  <a:lnTo>
                    <a:pt x="1007643" y="31254"/>
                  </a:lnTo>
                  <a:close/>
                </a:path>
                <a:path w="1022350" h="73025">
                  <a:moveTo>
                    <a:pt x="1010780" y="31254"/>
                  </a:moveTo>
                  <a:lnTo>
                    <a:pt x="1007643" y="31254"/>
                  </a:lnTo>
                  <a:lnTo>
                    <a:pt x="1007643" y="41275"/>
                  </a:lnTo>
                  <a:lnTo>
                    <a:pt x="1010780" y="41275"/>
                  </a:lnTo>
                  <a:lnTo>
                    <a:pt x="1010780" y="31254"/>
                  </a:lnTo>
                  <a:close/>
                </a:path>
                <a:path w="1022350" h="73025">
                  <a:moveTo>
                    <a:pt x="30339" y="31254"/>
                  </a:moveTo>
                  <a:lnTo>
                    <a:pt x="14287" y="31254"/>
                  </a:lnTo>
                  <a:lnTo>
                    <a:pt x="22313" y="36264"/>
                  </a:lnTo>
                  <a:lnTo>
                    <a:pt x="30339" y="31254"/>
                  </a:lnTo>
                  <a:close/>
                </a:path>
                <a:path w="1022350" h="73025">
                  <a:moveTo>
                    <a:pt x="963841" y="0"/>
                  </a:moveTo>
                  <a:lnTo>
                    <a:pt x="960183" y="838"/>
                  </a:lnTo>
                  <a:lnTo>
                    <a:pt x="956729" y="6362"/>
                  </a:lnTo>
                  <a:lnTo>
                    <a:pt x="957567" y="10007"/>
                  </a:lnTo>
                  <a:lnTo>
                    <a:pt x="999619" y="36264"/>
                  </a:lnTo>
                  <a:lnTo>
                    <a:pt x="1007643" y="31254"/>
                  </a:lnTo>
                  <a:lnTo>
                    <a:pt x="1010780" y="31254"/>
                  </a:lnTo>
                  <a:lnTo>
                    <a:pt x="1010780" y="30365"/>
                  </a:lnTo>
                  <a:lnTo>
                    <a:pt x="1012473" y="30365"/>
                  </a:lnTo>
                  <a:lnTo>
                    <a:pt x="9638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71921" y="3413836"/>
              <a:ext cx="331470" cy="47625"/>
            </a:xfrm>
            <a:custGeom>
              <a:avLst/>
              <a:gdLst/>
              <a:ahLst/>
              <a:cxnLst/>
              <a:rect l="l" t="t" r="r" b="b"/>
              <a:pathLst>
                <a:path w="331470" h="47625">
                  <a:moveTo>
                    <a:pt x="331152" y="0"/>
                  </a:moveTo>
                  <a:lnTo>
                    <a:pt x="0" y="0"/>
                  </a:lnTo>
                  <a:lnTo>
                    <a:pt x="0" y="47256"/>
                  </a:lnTo>
                  <a:lnTo>
                    <a:pt x="331152" y="47256"/>
                  </a:lnTo>
                  <a:lnTo>
                    <a:pt x="33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075260" y="3306623"/>
            <a:ext cx="15557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 rot="18960000">
            <a:off x="5699813" y="1975376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 rot="18960000">
            <a:off x="6665407" y="2944120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 rot="18960000">
            <a:off x="6665407" y="1975375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552033" y="1954783"/>
            <a:ext cx="354965" cy="336550"/>
            <a:chOff x="5552033" y="1954783"/>
            <a:chExt cx="354965" cy="336550"/>
          </a:xfrm>
        </p:grpSpPr>
        <p:sp>
          <p:nvSpPr>
            <p:cNvPr id="76" name="object 76"/>
            <p:cNvSpPr/>
            <p:nvPr/>
          </p:nvSpPr>
          <p:spPr>
            <a:xfrm>
              <a:off x="5552033" y="1954783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4" h="336550">
                  <a:moveTo>
                    <a:pt x="20396" y="268020"/>
                  </a:moveTo>
                  <a:lnTo>
                    <a:pt x="17170" y="269913"/>
                  </a:lnTo>
                  <a:lnTo>
                    <a:pt x="0" y="336168"/>
                  </a:lnTo>
                  <a:lnTo>
                    <a:pt x="16660" y="332790"/>
                  </a:lnTo>
                  <a:lnTo>
                    <a:pt x="12166" y="332790"/>
                  </a:lnTo>
                  <a:lnTo>
                    <a:pt x="4025" y="324218"/>
                  </a:lnTo>
                  <a:lnTo>
                    <a:pt x="18987" y="310045"/>
                  </a:lnTo>
                  <a:lnTo>
                    <a:pt x="28625" y="272872"/>
                  </a:lnTo>
                  <a:lnTo>
                    <a:pt x="26720" y="269646"/>
                  </a:lnTo>
                  <a:lnTo>
                    <a:pt x="20396" y="268020"/>
                  </a:lnTo>
                  <a:close/>
                </a:path>
                <a:path w="354964" h="336550">
                  <a:moveTo>
                    <a:pt x="18987" y="310045"/>
                  </a:moveTo>
                  <a:lnTo>
                    <a:pt x="4025" y="324218"/>
                  </a:lnTo>
                  <a:lnTo>
                    <a:pt x="12166" y="332790"/>
                  </a:lnTo>
                  <a:lnTo>
                    <a:pt x="15129" y="329984"/>
                  </a:lnTo>
                  <a:lnTo>
                    <a:pt x="13817" y="329984"/>
                  </a:lnTo>
                  <a:lnTo>
                    <a:pt x="6921" y="322706"/>
                  </a:lnTo>
                  <a:lnTo>
                    <a:pt x="16191" y="320827"/>
                  </a:lnTo>
                  <a:lnTo>
                    <a:pt x="18987" y="310045"/>
                  </a:lnTo>
                  <a:close/>
                </a:path>
                <a:path w="354964" h="336550">
                  <a:moveTo>
                    <a:pt x="64795" y="310972"/>
                  </a:moveTo>
                  <a:lnTo>
                    <a:pt x="27138" y="318607"/>
                  </a:lnTo>
                  <a:lnTo>
                    <a:pt x="12166" y="332790"/>
                  </a:lnTo>
                  <a:lnTo>
                    <a:pt x="16660" y="332790"/>
                  </a:lnTo>
                  <a:lnTo>
                    <a:pt x="67144" y="322554"/>
                  </a:lnTo>
                  <a:lnTo>
                    <a:pt x="69214" y="319430"/>
                  </a:lnTo>
                  <a:lnTo>
                    <a:pt x="67919" y="313042"/>
                  </a:lnTo>
                  <a:lnTo>
                    <a:pt x="64795" y="310972"/>
                  </a:lnTo>
                  <a:close/>
                </a:path>
                <a:path w="354964" h="336550">
                  <a:moveTo>
                    <a:pt x="16191" y="320827"/>
                  </a:moveTo>
                  <a:lnTo>
                    <a:pt x="6921" y="322706"/>
                  </a:lnTo>
                  <a:lnTo>
                    <a:pt x="13817" y="329984"/>
                  </a:lnTo>
                  <a:lnTo>
                    <a:pt x="16191" y="320827"/>
                  </a:lnTo>
                  <a:close/>
                </a:path>
                <a:path w="354964" h="336550">
                  <a:moveTo>
                    <a:pt x="27138" y="318607"/>
                  </a:moveTo>
                  <a:lnTo>
                    <a:pt x="16191" y="320827"/>
                  </a:lnTo>
                  <a:lnTo>
                    <a:pt x="13817" y="329984"/>
                  </a:lnTo>
                  <a:lnTo>
                    <a:pt x="15129" y="329984"/>
                  </a:lnTo>
                  <a:lnTo>
                    <a:pt x="27138" y="318607"/>
                  </a:lnTo>
                  <a:close/>
                </a:path>
                <a:path w="354964" h="336550">
                  <a:moveTo>
                    <a:pt x="338675" y="15343"/>
                  </a:moveTo>
                  <a:lnTo>
                    <a:pt x="327753" y="17557"/>
                  </a:lnTo>
                  <a:lnTo>
                    <a:pt x="18987" y="310045"/>
                  </a:lnTo>
                  <a:lnTo>
                    <a:pt x="16191" y="320827"/>
                  </a:lnTo>
                  <a:lnTo>
                    <a:pt x="27138" y="318607"/>
                  </a:lnTo>
                  <a:lnTo>
                    <a:pt x="335880" y="26132"/>
                  </a:lnTo>
                  <a:lnTo>
                    <a:pt x="338675" y="15343"/>
                  </a:lnTo>
                  <a:close/>
                </a:path>
                <a:path w="354964" h="336550">
                  <a:moveTo>
                    <a:pt x="353997" y="3390"/>
                  </a:moveTo>
                  <a:lnTo>
                    <a:pt x="342709" y="3390"/>
                  </a:lnTo>
                  <a:lnTo>
                    <a:pt x="350837" y="11963"/>
                  </a:lnTo>
                  <a:lnTo>
                    <a:pt x="335880" y="26132"/>
                  </a:lnTo>
                  <a:lnTo>
                    <a:pt x="326250" y="63296"/>
                  </a:lnTo>
                  <a:lnTo>
                    <a:pt x="328155" y="66522"/>
                  </a:lnTo>
                  <a:lnTo>
                    <a:pt x="334467" y="68160"/>
                  </a:lnTo>
                  <a:lnTo>
                    <a:pt x="337705" y="66255"/>
                  </a:lnTo>
                  <a:lnTo>
                    <a:pt x="353997" y="3390"/>
                  </a:lnTo>
                  <a:close/>
                </a:path>
                <a:path w="354964" h="336550">
                  <a:moveTo>
                    <a:pt x="345370" y="6197"/>
                  </a:moveTo>
                  <a:lnTo>
                    <a:pt x="341045" y="6197"/>
                  </a:lnTo>
                  <a:lnTo>
                    <a:pt x="347954" y="13462"/>
                  </a:lnTo>
                  <a:lnTo>
                    <a:pt x="338675" y="15343"/>
                  </a:lnTo>
                  <a:lnTo>
                    <a:pt x="335880" y="26132"/>
                  </a:lnTo>
                  <a:lnTo>
                    <a:pt x="350837" y="11963"/>
                  </a:lnTo>
                  <a:lnTo>
                    <a:pt x="345370" y="6197"/>
                  </a:lnTo>
                  <a:close/>
                </a:path>
                <a:path w="354964" h="336550">
                  <a:moveTo>
                    <a:pt x="354876" y="0"/>
                  </a:moveTo>
                  <a:lnTo>
                    <a:pt x="287718" y="13614"/>
                  </a:lnTo>
                  <a:lnTo>
                    <a:pt x="285661" y="16738"/>
                  </a:lnTo>
                  <a:lnTo>
                    <a:pt x="286956" y="23126"/>
                  </a:lnTo>
                  <a:lnTo>
                    <a:pt x="290080" y="25196"/>
                  </a:lnTo>
                  <a:lnTo>
                    <a:pt x="327753" y="17557"/>
                  </a:lnTo>
                  <a:lnTo>
                    <a:pt x="342709" y="3390"/>
                  </a:lnTo>
                  <a:lnTo>
                    <a:pt x="353997" y="3390"/>
                  </a:lnTo>
                  <a:lnTo>
                    <a:pt x="354876" y="0"/>
                  </a:lnTo>
                  <a:close/>
                </a:path>
                <a:path w="354964" h="336550">
                  <a:moveTo>
                    <a:pt x="342709" y="3390"/>
                  </a:moveTo>
                  <a:lnTo>
                    <a:pt x="327753" y="17557"/>
                  </a:lnTo>
                  <a:lnTo>
                    <a:pt x="338675" y="15343"/>
                  </a:lnTo>
                  <a:lnTo>
                    <a:pt x="341045" y="6197"/>
                  </a:lnTo>
                  <a:lnTo>
                    <a:pt x="345370" y="6197"/>
                  </a:lnTo>
                  <a:lnTo>
                    <a:pt x="342709" y="3390"/>
                  </a:lnTo>
                  <a:close/>
                </a:path>
                <a:path w="354964" h="336550">
                  <a:moveTo>
                    <a:pt x="341045" y="6197"/>
                  </a:moveTo>
                  <a:lnTo>
                    <a:pt x="338675" y="15343"/>
                  </a:lnTo>
                  <a:lnTo>
                    <a:pt x="347954" y="13462"/>
                  </a:lnTo>
                  <a:lnTo>
                    <a:pt x="341045" y="61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62383" y="2045030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38" y="0"/>
                  </a:moveTo>
                  <a:lnTo>
                    <a:pt x="0" y="116725"/>
                  </a:lnTo>
                  <a:lnTo>
                    <a:pt x="32257" y="152412"/>
                  </a:lnTo>
                  <a:lnTo>
                    <a:pt x="161683" y="35687"/>
                  </a:lnTo>
                  <a:lnTo>
                    <a:pt x="129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575325" y="1912582"/>
            <a:ext cx="20320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2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 rot="18960000">
            <a:off x="5699813" y="4196398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 rot="18960000">
            <a:off x="6665407" y="5176955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 rot="18960000">
            <a:off x="6665407" y="4196398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552033" y="4187621"/>
            <a:ext cx="354965" cy="336550"/>
            <a:chOff x="5552033" y="4187621"/>
            <a:chExt cx="354965" cy="336550"/>
          </a:xfrm>
        </p:grpSpPr>
        <p:sp>
          <p:nvSpPr>
            <p:cNvPr id="83" name="object 83"/>
            <p:cNvSpPr/>
            <p:nvPr/>
          </p:nvSpPr>
          <p:spPr>
            <a:xfrm>
              <a:off x="5552033" y="4187621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4" h="336550">
                  <a:moveTo>
                    <a:pt x="20396" y="268008"/>
                  </a:moveTo>
                  <a:lnTo>
                    <a:pt x="17170" y="269913"/>
                  </a:lnTo>
                  <a:lnTo>
                    <a:pt x="0" y="336168"/>
                  </a:lnTo>
                  <a:lnTo>
                    <a:pt x="16723" y="332778"/>
                  </a:lnTo>
                  <a:lnTo>
                    <a:pt x="12166" y="332778"/>
                  </a:lnTo>
                  <a:lnTo>
                    <a:pt x="4025" y="324218"/>
                  </a:lnTo>
                  <a:lnTo>
                    <a:pt x="18987" y="310045"/>
                  </a:lnTo>
                  <a:lnTo>
                    <a:pt x="28625" y="272872"/>
                  </a:lnTo>
                  <a:lnTo>
                    <a:pt x="26720" y="269646"/>
                  </a:lnTo>
                  <a:lnTo>
                    <a:pt x="20396" y="268008"/>
                  </a:lnTo>
                  <a:close/>
                </a:path>
                <a:path w="354964" h="336550">
                  <a:moveTo>
                    <a:pt x="18987" y="310045"/>
                  </a:moveTo>
                  <a:lnTo>
                    <a:pt x="4025" y="324218"/>
                  </a:lnTo>
                  <a:lnTo>
                    <a:pt x="12166" y="332778"/>
                  </a:lnTo>
                  <a:lnTo>
                    <a:pt x="15116" y="329984"/>
                  </a:lnTo>
                  <a:lnTo>
                    <a:pt x="13817" y="329984"/>
                  </a:lnTo>
                  <a:lnTo>
                    <a:pt x="6921" y="322706"/>
                  </a:lnTo>
                  <a:lnTo>
                    <a:pt x="16191" y="320827"/>
                  </a:lnTo>
                  <a:lnTo>
                    <a:pt x="18987" y="310045"/>
                  </a:lnTo>
                  <a:close/>
                </a:path>
                <a:path w="354964" h="336550">
                  <a:moveTo>
                    <a:pt x="64795" y="310972"/>
                  </a:moveTo>
                  <a:lnTo>
                    <a:pt x="27122" y="318611"/>
                  </a:lnTo>
                  <a:lnTo>
                    <a:pt x="12166" y="332778"/>
                  </a:lnTo>
                  <a:lnTo>
                    <a:pt x="16723" y="332778"/>
                  </a:lnTo>
                  <a:lnTo>
                    <a:pt x="67144" y="322554"/>
                  </a:lnTo>
                  <a:lnTo>
                    <a:pt x="69214" y="319430"/>
                  </a:lnTo>
                  <a:lnTo>
                    <a:pt x="67919" y="313042"/>
                  </a:lnTo>
                  <a:lnTo>
                    <a:pt x="64795" y="310972"/>
                  </a:lnTo>
                  <a:close/>
                </a:path>
                <a:path w="354964" h="336550">
                  <a:moveTo>
                    <a:pt x="16191" y="320827"/>
                  </a:moveTo>
                  <a:lnTo>
                    <a:pt x="6921" y="322706"/>
                  </a:lnTo>
                  <a:lnTo>
                    <a:pt x="13817" y="329984"/>
                  </a:lnTo>
                  <a:lnTo>
                    <a:pt x="16191" y="320827"/>
                  </a:lnTo>
                  <a:close/>
                </a:path>
                <a:path w="354964" h="336550">
                  <a:moveTo>
                    <a:pt x="27122" y="318611"/>
                  </a:moveTo>
                  <a:lnTo>
                    <a:pt x="16191" y="320827"/>
                  </a:lnTo>
                  <a:lnTo>
                    <a:pt x="13817" y="329984"/>
                  </a:lnTo>
                  <a:lnTo>
                    <a:pt x="15116" y="329984"/>
                  </a:lnTo>
                  <a:lnTo>
                    <a:pt x="27122" y="318611"/>
                  </a:lnTo>
                  <a:close/>
                </a:path>
                <a:path w="354964" h="336550">
                  <a:moveTo>
                    <a:pt x="338673" y="15343"/>
                  </a:moveTo>
                  <a:lnTo>
                    <a:pt x="327753" y="17557"/>
                  </a:lnTo>
                  <a:lnTo>
                    <a:pt x="18987" y="310045"/>
                  </a:lnTo>
                  <a:lnTo>
                    <a:pt x="16191" y="320827"/>
                  </a:lnTo>
                  <a:lnTo>
                    <a:pt x="27122" y="318611"/>
                  </a:lnTo>
                  <a:lnTo>
                    <a:pt x="335877" y="26134"/>
                  </a:lnTo>
                  <a:lnTo>
                    <a:pt x="338673" y="15343"/>
                  </a:lnTo>
                  <a:close/>
                </a:path>
                <a:path w="354964" h="336550">
                  <a:moveTo>
                    <a:pt x="353997" y="3390"/>
                  </a:moveTo>
                  <a:lnTo>
                    <a:pt x="342709" y="3390"/>
                  </a:lnTo>
                  <a:lnTo>
                    <a:pt x="350837" y="11963"/>
                  </a:lnTo>
                  <a:lnTo>
                    <a:pt x="335877" y="26134"/>
                  </a:lnTo>
                  <a:lnTo>
                    <a:pt x="326250" y="63296"/>
                  </a:lnTo>
                  <a:lnTo>
                    <a:pt x="328155" y="66522"/>
                  </a:lnTo>
                  <a:lnTo>
                    <a:pt x="334467" y="68160"/>
                  </a:lnTo>
                  <a:lnTo>
                    <a:pt x="337705" y="66255"/>
                  </a:lnTo>
                  <a:lnTo>
                    <a:pt x="353997" y="3390"/>
                  </a:lnTo>
                  <a:close/>
                </a:path>
                <a:path w="354964" h="336550">
                  <a:moveTo>
                    <a:pt x="345358" y="6184"/>
                  </a:moveTo>
                  <a:lnTo>
                    <a:pt x="341045" y="6184"/>
                  </a:lnTo>
                  <a:lnTo>
                    <a:pt x="347954" y="13461"/>
                  </a:lnTo>
                  <a:lnTo>
                    <a:pt x="338673" y="15343"/>
                  </a:lnTo>
                  <a:lnTo>
                    <a:pt x="335877" y="26134"/>
                  </a:lnTo>
                  <a:lnTo>
                    <a:pt x="350837" y="11963"/>
                  </a:lnTo>
                  <a:lnTo>
                    <a:pt x="345358" y="6184"/>
                  </a:lnTo>
                  <a:close/>
                </a:path>
                <a:path w="354964" h="336550">
                  <a:moveTo>
                    <a:pt x="354876" y="0"/>
                  </a:moveTo>
                  <a:lnTo>
                    <a:pt x="287718" y="13614"/>
                  </a:lnTo>
                  <a:lnTo>
                    <a:pt x="285661" y="16738"/>
                  </a:lnTo>
                  <a:lnTo>
                    <a:pt x="286956" y="23126"/>
                  </a:lnTo>
                  <a:lnTo>
                    <a:pt x="290080" y="25196"/>
                  </a:lnTo>
                  <a:lnTo>
                    <a:pt x="327753" y="17557"/>
                  </a:lnTo>
                  <a:lnTo>
                    <a:pt x="342709" y="3390"/>
                  </a:lnTo>
                  <a:lnTo>
                    <a:pt x="353997" y="3390"/>
                  </a:lnTo>
                  <a:lnTo>
                    <a:pt x="354876" y="0"/>
                  </a:lnTo>
                  <a:close/>
                </a:path>
                <a:path w="354964" h="336550">
                  <a:moveTo>
                    <a:pt x="342709" y="3390"/>
                  </a:moveTo>
                  <a:lnTo>
                    <a:pt x="327753" y="17557"/>
                  </a:lnTo>
                  <a:lnTo>
                    <a:pt x="338673" y="15343"/>
                  </a:lnTo>
                  <a:lnTo>
                    <a:pt x="341045" y="6184"/>
                  </a:lnTo>
                  <a:lnTo>
                    <a:pt x="345358" y="6184"/>
                  </a:lnTo>
                  <a:lnTo>
                    <a:pt x="342709" y="3390"/>
                  </a:lnTo>
                  <a:close/>
                </a:path>
                <a:path w="354964" h="336550">
                  <a:moveTo>
                    <a:pt x="341045" y="6184"/>
                  </a:moveTo>
                  <a:lnTo>
                    <a:pt x="338673" y="15343"/>
                  </a:lnTo>
                  <a:lnTo>
                    <a:pt x="347954" y="13461"/>
                  </a:lnTo>
                  <a:lnTo>
                    <a:pt x="341045" y="6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662383" y="4277004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38" y="0"/>
                  </a:moveTo>
                  <a:lnTo>
                    <a:pt x="0" y="116725"/>
                  </a:lnTo>
                  <a:lnTo>
                    <a:pt x="32257" y="152412"/>
                  </a:lnTo>
                  <a:lnTo>
                    <a:pt x="161683" y="35687"/>
                  </a:lnTo>
                  <a:lnTo>
                    <a:pt x="129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575325" y="4145420"/>
            <a:ext cx="20320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2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68387" y="3661049"/>
            <a:ext cx="448309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390"/>
              </a:lnSpc>
            </a:pPr>
            <a:r>
              <a:rPr sz="2950" b="1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82831" y="2149500"/>
            <a:ext cx="1296670" cy="1134745"/>
            <a:chOff x="382831" y="2149500"/>
            <a:chExt cx="1296670" cy="1134745"/>
          </a:xfrm>
        </p:grpSpPr>
        <p:sp>
          <p:nvSpPr>
            <p:cNvPr id="88" name="object 88"/>
            <p:cNvSpPr/>
            <p:nvPr/>
          </p:nvSpPr>
          <p:spPr>
            <a:xfrm>
              <a:off x="886307" y="2161565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80">
                  <a:moveTo>
                    <a:pt x="780580" y="0"/>
                  </a:moveTo>
                  <a:lnTo>
                    <a:pt x="0" y="0"/>
                  </a:lnTo>
                  <a:lnTo>
                    <a:pt x="0" y="330784"/>
                  </a:lnTo>
                  <a:lnTo>
                    <a:pt x="0" y="779716"/>
                  </a:lnTo>
                  <a:lnTo>
                    <a:pt x="780580" y="779716"/>
                  </a:lnTo>
                  <a:lnTo>
                    <a:pt x="780580" y="330784"/>
                  </a:lnTo>
                  <a:lnTo>
                    <a:pt x="7805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86311" y="2161565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80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02462" y="2433281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80">
                  <a:moveTo>
                    <a:pt x="780580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0" y="779716"/>
                  </a:lnTo>
                  <a:lnTo>
                    <a:pt x="780580" y="779716"/>
                  </a:lnTo>
                  <a:lnTo>
                    <a:pt x="780580" y="59067"/>
                  </a:lnTo>
                  <a:lnTo>
                    <a:pt x="780580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02462" y="2433281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80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1501" y="2492349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780586" y="0"/>
                  </a:moveTo>
                  <a:lnTo>
                    <a:pt x="0" y="0"/>
                  </a:lnTo>
                  <a:lnTo>
                    <a:pt x="0" y="779716"/>
                  </a:lnTo>
                  <a:lnTo>
                    <a:pt x="780586" y="779716"/>
                  </a:lnTo>
                  <a:lnTo>
                    <a:pt x="78058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1501" y="2492349"/>
              <a:ext cx="781050" cy="779780"/>
            </a:xfrm>
            <a:custGeom>
              <a:avLst/>
              <a:gdLst/>
              <a:ahLst/>
              <a:cxnLst/>
              <a:rect l="l" t="t" r="r" b="b"/>
              <a:pathLst>
                <a:path w="781050" h="779779">
                  <a:moveTo>
                    <a:pt x="0" y="0"/>
                  </a:moveTo>
                  <a:lnTo>
                    <a:pt x="780582" y="0"/>
                  </a:lnTo>
                  <a:lnTo>
                    <a:pt x="780582" y="779721"/>
                  </a:lnTo>
                  <a:lnTo>
                    <a:pt x="0" y="779721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82831" y="2498216"/>
              <a:ext cx="73025" cy="780415"/>
            </a:xfrm>
            <a:custGeom>
              <a:avLst/>
              <a:gdLst/>
              <a:ahLst/>
              <a:cxnLst/>
              <a:rect l="l" t="t" r="r" b="b"/>
              <a:pathLst>
                <a:path w="73025" h="780414">
                  <a:moveTo>
                    <a:pt x="6381" y="714667"/>
                  </a:moveTo>
                  <a:lnTo>
                    <a:pt x="843" y="718121"/>
                  </a:lnTo>
                  <a:lnTo>
                    <a:pt x="1" y="721766"/>
                  </a:lnTo>
                  <a:lnTo>
                    <a:pt x="36314" y="779805"/>
                  </a:lnTo>
                  <a:lnTo>
                    <a:pt x="43291" y="768654"/>
                  </a:lnTo>
                  <a:lnTo>
                    <a:pt x="30401" y="768654"/>
                  </a:lnTo>
                  <a:lnTo>
                    <a:pt x="30400" y="748063"/>
                  </a:lnTo>
                  <a:lnTo>
                    <a:pt x="10030" y="715505"/>
                  </a:lnTo>
                  <a:lnTo>
                    <a:pt x="6381" y="714667"/>
                  </a:lnTo>
                  <a:close/>
                </a:path>
                <a:path w="73025" h="780414">
                  <a:moveTo>
                    <a:pt x="30401" y="748065"/>
                  </a:moveTo>
                  <a:lnTo>
                    <a:pt x="30401" y="768654"/>
                  </a:lnTo>
                  <a:lnTo>
                    <a:pt x="42227" y="768654"/>
                  </a:lnTo>
                  <a:lnTo>
                    <a:pt x="42227" y="765530"/>
                  </a:lnTo>
                  <a:lnTo>
                    <a:pt x="31299" y="765530"/>
                  </a:lnTo>
                  <a:lnTo>
                    <a:pt x="36313" y="757515"/>
                  </a:lnTo>
                  <a:lnTo>
                    <a:pt x="30401" y="748065"/>
                  </a:lnTo>
                  <a:close/>
                </a:path>
                <a:path w="73025" h="780414">
                  <a:moveTo>
                    <a:pt x="66245" y="714667"/>
                  </a:moveTo>
                  <a:lnTo>
                    <a:pt x="62598" y="715505"/>
                  </a:lnTo>
                  <a:lnTo>
                    <a:pt x="42227" y="748063"/>
                  </a:lnTo>
                  <a:lnTo>
                    <a:pt x="42227" y="768654"/>
                  </a:lnTo>
                  <a:lnTo>
                    <a:pt x="43291" y="768654"/>
                  </a:lnTo>
                  <a:lnTo>
                    <a:pt x="72627" y="721766"/>
                  </a:lnTo>
                  <a:lnTo>
                    <a:pt x="71785" y="718121"/>
                  </a:lnTo>
                  <a:lnTo>
                    <a:pt x="66245" y="714667"/>
                  </a:lnTo>
                  <a:close/>
                </a:path>
                <a:path w="73025" h="780414">
                  <a:moveTo>
                    <a:pt x="36313" y="757515"/>
                  </a:moveTo>
                  <a:lnTo>
                    <a:pt x="31299" y="765530"/>
                  </a:lnTo>
                  <a:lnTo>
                    <a:pt x="41328" y="765530"/>
                  </a:lnTo>
                  <a:lnTo>
                    <a:pt x="36313" y="757515"/>
                  </a:lnTo>
                  <a:close/>
                </a:path>
                <a:path w="73025" h="780414">
                  <a:moveTo>
                    <a:pt x="42227" y="748063"/>
                  </a:moveTo>
                  <a:lnTo>
                    <a:pt x="36313" y="757515"/>
                  </a:lnTo>
                  <a:lnTo>
                    <a:pt x="41328" y="765530"/>
                  </a:lnTo>
                  <a:lnTo>
                    <a:pt x="42227" y="765530"/>
                  </a:lnTo>
                  <a:lnTo>
                    <a:pt x="42227" y="748063"/>
                  </a:lnTo>
                  <a:close/>
                </a:path>
                <a:path w="73025" h="780414">
                  <a:moveTo>
                    <a:pt x="36313" y="22289"/>
                  </a:moveTo>
                  <a:lnTo>
                    <a:pt x="30400" y="31740"/>
                  </a:lnTo>
                  <a:lnTo>
                    <a:pt x="30401" y="748065"/>
                  </a:lnTo>
                  <a:lnTo>
                    <a:pt x="36313" y="757515"/>
                  </a:lnTo>
                  <a:lnTo>
                    <a:pt x="42226" y="748065"/>
                  </a:lnTo>
                  <a:lnTo>
                    <a:pt x="42226" y="31740"/>
                  </a:lnTo>
                  <a:lnTo>
                    <a:pt x="36313" y="22289"/>
                  </a:lnTo>
                  <a:close/>
                </a:path>
                <a:path w="73025" h="780414">
                  <a:moveTo>
                    <a:pt x="36313" y="0"/>
                  </a:moveTo>
                  <a:lnTo>
                    <a:pt x="0" y="58038"/>
                  </a:lnTo>
                  <a:lnTo>
                    <a:pt x="842" y="61683"/>
                  </a:lnTo>
                  <a:lnTo>
                    <a:pt x="6381" y="65138"/>
                  </a:lnTo>
                  <a:lnTo>
                    <a:pt x="10029" y="64300"/>
                  </a:lnTo>
                  <a:lnTo>
                    <a:pt x="30400" y="31741"/>
                  </a:lnTo>
                  <a:lnTo>
                    <a:pt x="30399" y="11150"/>
                  </a:lnTo>
                  <a:lnTo>
                    <a:pt x="43289" y="11150"/>
                  </a:lnTo>
                  <a:lnTo>
                    <a:pt x="36313" y="0"/>
                  </a:lnTo>
                  <a:close/>
                </a:path>
                <a:path w="73025" h="780414">
                  <a:moveTo>
                    <a:pt x="43289" y="11150"/>
                  </a:moveTo>
                  <a:lnTo>
                    <a:pt x="42226" y="11150"/>
                  </a:lnTo>
                  <a:lnTo>
                    <a:pt x="42227" y="31741"/>
                  </a:lnTo>
                  <a:lnTo>
                    <a:pt x="62597" y="64300"/>
                  </a:lnTo>
                  <a:lnTo>
                    <a:pt x="66245" y="65138"/>
                  </a:lnTo>
                  <a:lnTo>
                    <a:pt x="71784" y="61683"/>
                  </a:lnTo>
                  <a:lnTo>
                    <a:pt x="72626" y="58038"/>
                  </a:lnTo>
                  <a:lnTo>
                    <a:pt x="43289" y="11150"/>
                  </a:lnTo>
                  <a:close/>
                </a:path>
                <a:path w="73025" h="780414">
                  <a:moveTo>
                    <a:pt x="42226" y="11150"/>
                  </a:moveTo>
                  <a:lnTo>
                    <a:pt x="30399" y="11150"/>
                  </a:lnTo>
                  <a:lnTo>
                    <a:pt x="30400" y="31741"/>
                  </a:lnTo>
                  <a:lnTo>
                    <a:pt x="36313" y="22289"/>
                  </a:lnTo>
                  <a:lnTo>
                    <a:pt x="31299" y="14274"/>
                  </a:lnTo>
                  <a:lnTo>
                    <a:pt x="42226" y="14274"/>
                  </a:lnTo>
                  <a:lnTo>
                    <a:pt x="42226" y="11150"/>
                  </a:lnTo>
                  <a:close/>
                </a:path>
                <a:path w="73025" h="780414">
                  <a:moveTo>
                    <a:pt x="42226" y="14274"/>
                  </a:moveTo>
                  <a:lnTo>
                    <a:pt x="41328" y="14274"/>
                  </a:lnTo>
                  <a:lnTo>
                    <a:pt x="36313" y="22289"/>
                  </a:lnTo>
                  <a:lnTo>
                    <a:pt x="42226" y="31740"/>
                  </a:lnTo>
                  <a:lnTo>
                    <a:pt x="42226" y="14274"/>
                  </a:lnTo>
                  <a:close/>
                </a:path>
                <a:path w="73025" h="780414">
                  <a:moveTo>
                    <a:pt x="41328" y="14274"/>
                  </a:moveTo>
                  <a:lnTo>
                    <a:pt x="31299" y="14274"/>
                  </a:lnTo>
                  <a:lnTo>
                    <a:pt x="36313" y="22289"/>
                  </a:lnTo>
                  <a:lnTo>
                    <a:pt x="41328" y="14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9577" y="2764066"/>
              <a:ext cx="47625" cy="248285"/>
            </a:xfrm>
            <a:custGeom>
              <a:avLst/>
              <a:gdLst/>
              <a:ahLst/>
              <a:cxnLst/>
              <a:rect l="l" t="t" r="r" b="b"/>
              <a:pathLst>
                <a:path w="47625" h="248285">
                  <a:moveTo>
                    <a:pt x="47307" y="0"/>
                  </a:moveTo>
                  <a:lnTo>
                    <a:pt x="0" y="0"/>
                  </a:lnTo>
                  <a:lnTo>
                    <a:pt x="0" y="248094"/>
                  </a:lnTo>
                  <a:lnTo>
                    <a:pt x="47307" y="248094"/>
                  </a:lnTo>
                  <a:lnTo>
                    <a:pt x="47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329637" y="2739559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537375" y="3359848"/>
            <a:ext cx="783590" cy="73025"/>
            <a:chOff x="537375" y="3359848"/>
            <a:chExt cx="783590" cy="73025"/>
          </a:xfrm>
        </p:grpSpPr>
        <p:sp>
          <p:nvSpPr>
            <p:cNvPr id="98" name="object 98"/>
            <p:cNvSpPr/>
            <p:nvPr/>
          </p:nvSpPr>
          <p:spPr>
            <a:xfrm>
              <a:off x="537375" y="3359848"/>
              <a:ext cx="783590" cy="73025"/>
            </a:xfrm>
            <a:custGeom>
              <a:avLst/>
              <a:gdLst/>
              <a:ahLst/>
              <a:cxnLst/>
              <a:rect l="l" t="t" r="r" b="b"/>
              <a:pathLst>
                <a:path w="783590" h="73025">
                  <a:moveTo>
                    <a:pt x="58099" y="0"/>
                  </a:moveTo>
                  <a:lnTo>
                    <a:pt x="0" y="36271"/>
                  </a:lnTo>
                  <a:lnTo>
                    <a:pt x="58099" y="72542"/>
                  </a:lnTo>
                  <a:lnTo>
                    <a:pt x="61748" y="71704"/>
                  </a:lnTo>
                  <a:lnTo>
                    <a:pt x="65210" y="66166"/>
                  </a:lnTo>
                  <a:lnTo>
                    <a:pt x="64368" y="62522"/>
                  </a:lnTo>
                  <a:lnTo>
                    <a:pt x="31783" y="42176"/>
                  </a:lnTo>
                  <a:lnTo>
                    <a:pt x="11153" y="42176"/>
                  </a:lnTo>
                  <a:lnTo>
                    <a:pt x="11153" y="30365"/>
                  </a:lnTo>
                  <a:lnTo>
                    <a:pt x="31770" y="30365"/>
                  </a:lnTo>
                  <a:lnTo>
                    <a:pt x="64368" y="10020"/>
                  </a:lnTo>
                  <a:lnTo>
                    <a:pt x="65210" y="6375"/>
                  </a:lnTo>
                  <a:lnTo>
                    <a:pt x="61748" y="838"/>
                  </a:lnTo>
                  <a:lnTo>
                    <a:pt x="58099" y="0"/>
                  </a:lnTo>
                  <a:close/>
                </a:path>
                <a:path w="783590" h="73025">
                  <a:moveTo>
                    <a:pt x="761186" y="36265"/>
                  </a:moveTo>
                  <a:lnTo>
                    <a:pt x="719131" y="62522"/>
                  </a:lnTo>
                  <a:lnTo>
                    <a:pt x="718289" y="66166"/>
                  </a:lnTo>
                  <a:lnTo>
                    <a:pt x="721751" y="71704"/>
                  </a:lnTo>
                  <a:lnTo>
                    <a:pt x="725399" y="72542"/>
                  </a:lnTo>
                  <a:lnTo>
                    <a:pt x="774041" y="42176"/>
                  </a:lnTo>
                  <a:lnTo>
                    <a:pt x="772337" y="42176"/>
                  </a:lnTo>
                  <a:lnTo>
                    <a:pt x="772337" y="41275"/>
                  </a:lnTo>
                  <a:lnTo>
                    <a:pt x="769213" y="41275"/>
                  </a:lnTo>
                  <a:lnTo>
                    <a:pt x="761186" y="36265"/>
                  </a:lnTo>
                  <a:close/>
                </a:path>
                <a:path w="783590" h="73025">
                  <a:moveTo>
                    <a:pt x="31770" y="30365"/>
                  </a:moveTo>
                  <a:lnTo>
                    <a:pt x="11153" y="30365"/>
                  </a:lnTo>
                  <a:lnTo>
                    <a:pt x="11153" y="42176"/>
                  </a:lnTo>
                  <a:lnTo>
                    <a:pt x="31783" y="42176"/>
                  </a:lnTo>
                  <a:lnTo>
                    <a:pt x="30339" y="41275"/>
                  </a:lnTo>
                  <a:lnTo>
                    <a:pt x="14291" y="41275"/>
                  </a:lnTo>
                  <a:lnTo>
                    <a:pt x="14291" y="31254"/>
                  </a:lnTo>
                  <a:lnTo>
                    <a:pt x="30346" y="31254"/>
                  </a:lnTo>
                  <a:lnTo>
                    <a:pt x="31770" y="30365"/>
                  </a:lnTo>
                  <a:close/>
                </a:path>
                <a:path w="783590" h="73025">
                  <a:moveTo>
                    <a:pt x="751732" y="30365"/>
                  </a:moveTo>
                  <a:lnTo>
                    <a:pt x="31770" y="30365"/>
                  </a:lnTo>
                  <a:lnTo>
                    <a:pt x="22317" y="36265"/>
                  </a:lnTo>
                  <a:lnTo>
                    <a:pt x="31783" y="42176"/>
                  </a:lnTo>
                  <a:lnTo>
                    <a:pt x="751719" y="42176"/>
                  </a:lnTo>
                  <a:lnTo>
                    <a:pt x="761186" y="36265"/>
                  </a:lnTo>
                  <a:lnTo>
                    <a:pt x="751732" y="30365"/>
                  </a:lnTo>
                  <a:close/>
                </a:path>
                <a:path w="783590" h="73025">
                  <a:moveTo>
                    <a:pt x="774041" y="30365"/>
                  </a:moveTo>
                  <a:lnTo>
                    <a:pt x="772337" y="30365"/>
                  </a:lnTo>
                  <a:lnTo>
                    <a:pt x="772337" y="42176"/>
                  </a:lnTo>
                  <a:lnTo>
                    <a:pt x="774041" y="42176"/>
                  </a:lnTo>
                  <a:lnTo>
                    <a:pt x="783501" y="36271"/>
                  </a:lnTo>
                  <a:lnTo>
                    <a:pt x="774041" y="30365"/>
                  </a:lnTo>
                  <a:close/>
                </a:path>
                <a:path w="783590" h="73025">
                  <a:moveTo>
                    <a:pt x="14291" y="31254"/>
                  </a:moveTo>
                  <a:lnTo>
                    <a:pt x="14291" y="41275"/>
                  </a:lnTo>
                  <a:lnTo>
                    <a:pt x="22317" y="36265"/>
                  </a:lnTo>
                  <a:lnTo>
                    <a:pt x="14291" y="31254"/>
                  </a:lnTo>
                  <a:close/>
                </a:path>
                <a:path w="783590" h="73025">
                  <a:moveTo>
                    <a:pt x="22317" y="36265"/>
                  </a:moveTo>
                  <a:lnTo>
                    <a:pt x="14291" y="41275"/>
                  </a:lnTo>
                  <a:lnTo>
                    <a:pt x="30339" y="41275"/>
                  </a:lnTo>
                  <a:lnTo>
                    <a:pt x="22317" y="36265"/>
                  </a:lnTo>
                  <a:close/>
                </a:path>
                <a:path w="783590" h="73025">
                  <a:moveTo>
                    <a:pt x="769213" y="31254"/>
                  </a:moveTo>
                  <a:lnTo>
                    <a:pt x="761186" y="36265"/>
                  </a:lnTo>
                  <a:lnTo>
                    <a:pt x="769213" y="41275"/>
                  </a:lnTo>
                  <a:lnTo>
                    <a:pt x="769213" y="31254"/>
                  </a:lnTo>
                  <a:close/>
                </a:path>
                <a:path w="783590" h="73025">
                  <a:moveTo>
                    <a:pt x="772337" y="31254"/>
                  </a:moveTo>
                  <a:lnTo>
                    <a:pt x="769213" y="31254"/>
                  </a:lnTo>
                  <a:lnTo>
                    <a:pt x="769213" y="41275"/>
                  </a:lnTo>
                  <a:lnTo>
                    <a:pt x="772337" y="41275"/>
                  </a:lnTo>
                  <a:lnTo>
                    <a:pt x="772337" y="31254"/>
                  </a:lnTo>
                  <a:close/>
                </a:path>
                <a:path w="783590" h="73025">
                  <a:moveTo>
                    <a:pt x="30346" y="31254"/>
                  </a:moveTo>
                  <a:lnTo>
                    <a:pt x="14291" y="31254"/>
                  </a:lnTo>
                  <a:lnTo>
                    <a:pt x="22317" y="36265"/>
                  </a:lnTo>
                  <a:lnTo>
                    <a:pt x="30346" y="31254"/>
                  </a:lnTo>
                  <a:close/>
                </a:path>
                <a:path w="783590" h="73025">
                  <a:moveTo>
                    <a:pt x="725399" y="0"/>
                  </a:moveTo>
                  <a:lnTo>
                    <a:pt x="721751" y="838"/>
                  </a:lnTo>
                  <a:lnTo>
                    <a:pt x="718289" y="6375"/>
                  </a:lnTo>
                  <a:lnTo>
                    <a:pt x="719131" y="10020"/>
                  </a:lnTo>
                  <a:lnTo>
                    <a:pt x="761186" y="36265"/>
                  </a:lnTo>
                  <a:lnTo>
                    <a:pt x="769213" y="31254"/>
                  </a:lnTo>
                  <a:lnTo>
                    <a:pt x="772337" y="31254"/>
                  </a:lnTo>
                  <a:lnTo>
                    <a:pt x="772337" y="30365"/>
                  </a:lnTo>
                  <a:lnTo>
                    <a:pt x="774041" y="30365"/>
                  </a:lnTo>
                  <a:lnTo>
                    <a:pt x="7253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4387" y="3366579"/>
              <a:ext cx="343535" cy="47625"/>
            </a:xfrm>
            <a:custGeom>
              <a:avLst/>
              <a:gdLst/>
              <a:ahLst/>
              <a:cxnLst/>
              <a:rect l="l" t="t" r="r" b="b"/>
              <a:pathLst>
                <a:path w="343534" h="47625">
                  <a:moveTo>
                    <a:pt x="342982" y="0"/>
                  </a:moveTo>
                  <a:lnTo>
                    <a:pt x="0" y="0"/>
                  </a:lnTo>
                  <a:lnTo>
                    <a:pt x="0" y="47256"/>
                  </a:lnTo>
                  <a:lnTo>
                    <a:pt x="342982" y="47256"/>
                  </a:lnTo>
                  <a:lnTo>
                    <a:pt x="342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833677" y="3259379"/>
            <a:ext cx="1676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 rot="18960000">
            <a:off x="598300" y="2164399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 rot="18960000">
            <a:off x="1338328" y="2885049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 rot="18960000">
            <a:off x="1338328" y="2164398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54596" y="2155621"/>
            <a:ext cx="354965" cy="336550"/>
            <a:chOff x="454596" y="2155621"/>
            <a:chExt cx="354965" cy="336550"/>
          </a:xfrm>
        </p:grpSpPr>
        <p:sp>
          <p:nvSpPr>
            <p:cNvPr id="105" name="object 105"/>
            <p:cNvSpPr/>
            <p:nvPr/>
          </p:nvSpPr>
          <p:spPr>
            <a:xfrm>
              <a:off x="454596" y="2155621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5" h="336550">
                  <a:moveTo>
                    <a:pt x="20397" y="268008"/>
                  </a:moveTo>
                  <a:lnTo>
                    <a:pt x="17170" y="269913"/>
                  </a:lnTo>
                  <a:lnTo>
                    <a:pt x="0" y="336169"/>
                  </a:lnTo>
                  <a:lnTo>
                    <a:pt x="16661" y="332790"/>
                  </a:lnTo>
                  <a:lnTo>
                    <a:pt x="12165" y="332790"/>
                  </a:lnTo>
                  <a:lnTo>
                    <a:pt x="4027" y="324218"/>
                  </a:lnTo>
                  <a:lnTo>
                    <a:pt x="18986" y="310047"/>
                  </a:lnTo>
                  <a:lnTo>
                    <a:pt x="28619" y="272872"/>
                  </a:lnTo>
                  <a:lnTo>
                    <a:pt x="26720" y="269646"/>
                  </a:lnTo>
                  <a:lnTo>
                    <a:pt x="20397" y="268008"/>
                  </a:lnTo>
                  <a:close/>
                </a:path>
                <a:path w="354965" h="336550">
                  <a:moveTo>
                    <a:pt x="18986" y="310047"/>
                  </a:moveTo>
                  <a:lnTo>
                    <a:pt x="4027" y="324218"/>
                  </a:lnTo>
                  <a:lnTo>
                    <a:pt x="12165" y="332790"/>
                  </a:lnTo>
                  <a:lnTo>
                    <a:pt x="15128" y="329984"/>
                  </a:lnTo>
                  <a:lnTo>
                    <a:pt x="13820" y="329984"/>
                  </a:lnTo>
                  <a:lnTo>
                    <a:pt x="6918" y="322707"/>
                  </a:lnTo>
                  <a:lnTo>
                    <a:pt x="16193" y="320826"/>
                  </a:lnTo>
                  <a:lnTo>
                    <a:pt x="18986" y="310047"/>
                  </a:lnTo>
                  <a:close/>
                </a:path>
                <a:path w="354965" h="336550">
                  <a:moveTo>
                    <a:pt x="64792" y="310972"/>
                  </a:moveTo>
                  <a:lnTo>
                    <a:pt x="27137" y="318607"/>
                  </a:lnTo>
                  <a:lnTo>
                    <a:pt x="12165" y="332790"/>
                  </a:lnTo>
                  <a:lnTo>
                    <a:pt x="16661" y="332790"/>
                  </a:lnTo>
                  <a:lnTo>
                    <a:pt x="67146" y="322554"/>
                  </a:lnTo>
                  <a:lnTo>
                    <a:pt x="69213" y="319430"/>
                  </a:lnTo>
                  <a:lnTo>
                    <a:pt x="67914" y="313042"/>
                  </a:lnTo>
                  <a:lnTo>
                    <a:pt x="64792" y="310972"/>
                  </a:lnTo>
                  <a:close/>
                </a:path>
                <a:path w="354965" h="336550">
                  <a:moveTo>
                    <a:pt x="16193" y="320826"/>
                  </a:moveTo>
                  <a:lnTo>
                    <a:pt x="6918" y="322707"/>
                  </a:lnTo>
                  <a:lnTo>
                    <a:pt x="13820" y="329984"/>
                  </a:lnTo>
                  <a:lnTo>
                    <a:pt x="16193" y="320826"/>
                  </a:lnTo>
                  <a:close/>
                </a:path>
                <a:path w="354965" h="336550">
                  <a:moveTo>
                    <a:pt x="27137" y="318607"/>
                  </a:moveTo>
                  <a:lnTo>
                    <a:pt x="16193" y="320826"/>
                  </a:lnTo>
                  <a:lnTo>
                    <a:pt x="13820" y="329984"/>
                  </a:lnTo>
                  <a:lnTo>
                    <a:pt x="15128" y="329984"/>
                  </a:lnTo>
                  <a:lnTo>
                    <a:pt x="27137" y="318607"/>
                  </a:lnTo>
                  <a:close/>
                </a:path>
                <a:path w="354965" h="336550">
                  <a:moveTo>
                    <a:pt x="338676" y="15342"/>
                  </a:moveTo>
                  <a:lnTo>
                    <a:pt x="327747" y="17558"/>
                  </a:lnTo>
                  <a:lnTo>
                    <a:pt x="18986" y="310047"/>
                  </a:lnTo>
                  <a:lnTo>
                    <a:pt x="16193" y="320826"/>
                  </a:lnTo>
                  <a:lnTo>
                    <a:pt x="27137" y="318607"/>
                  </a:lnTo>
                  <a:lnTo>
                    <a:pt x="335879" y="26137"/>
                  </a:lnTo>
                  <a:lnTo>
                    <a:pt x="338676" y="15342"/>
                  </a:lnTo>
                  <a:close/>
                </a:path>
                <a:path w="354965" h="336550">
                  <a:moveTo>
                    <a:pt x="353989" y="3390"/>
                  </a:moveTo>
                  <a:lnTo>
                    <a:pt x="342703" y="3390"/>
                  </a:lnTo>
                  <a:lnTo>
                    <a:pt x="350841" y="11963"/>
                  </a:lnTo>
                  <a:lnTo>
                    <a:pt x="335879" y="26137"/>
                  </a:lnTo>
                  <a:lnTo>
                    <a:pt x="326247" y="63296"/>
                  </a:lnTo>
                  <a:lnTo>
                    <a:pt x="328147" y="66522"/>
                  </a:lnTo>
                  <a:lnTo>
                    <a:pt x="334471" y="68160"/>
                  </a:lnTo>
                  <a:lnTo>
                    <a:pt x="337698" y="66255"/>
                  </a:lnTo>
                  <a:lnTo>
                    <a:pt x="353989" y="3390"/>
                  </a:lnTo>
                  <a:close/>
                </a:path>
                <a:path w="354965" h="336550">
                  <a:moveTo>
                    <a:pt x="345367" y="6197"/>
                  </a:moveTo>
                  <a:lnTo>
                    <a:pt x="341047" y="6197"/>
                  </a:lnTo>
                  <a:lnTo>
                    <a:pt x="347949" y="13462"/>
                  </a:lnTo>
                  <a:lnTo>
                    <a:pt x="338676" y="15342"/>
                  </a:lnTo>
                  <a:lnTo>
                    <a:pt x="335879" y="26137"/>
                  </a:lnTo>
                  <a:lnTo>
                    <a:pt x="350841" y="11963"/>
                  </a:lnTo>
                  <a:lnTo>
                    <a:pt x="345367" y="6197"/>
                  </a:lnTo>
                  <a:close/>
                </a:path>
                <a:path w="354965" h="336550">
                  <a:moveTo>
                    <a:pt x="354868" y="0"/>
                  </a:moveTo>
                  <a:lnTo>
                    <a:pt x="287722" y="13614"/>
                  </a:lnTo>
                  <a:lnTo>
                    <a:pt x="285654" y="16738"/>
                  </a:lnTo>
                  <a:lnTo>
                    <a:pt x="286953" y="23126"/>
                  </a:lnTo>
                  <a:lnTo>
                    <a:pt x="290075" y="25196"/>
                  </a:lnTo>
                  <a:lnTo>
                    <a:pt x="327747" y="17558"/>
                  </a:lnTo>
                  <a:lnTo>
                    <a:pt x="342703" y="3390"/>
                  </a:lnTo>
                  <a:lnTo>
                    <a:pt x="353989" y="3390"/>
                  </a:lnTo>
                  <a:lnTo>
                    <a:pt x="354868" y="0"/>
                  </a:lnTo>
                  <a:close/>
                </a:path>
                <a:path w="354965" h="336550">
                  <a:moveTo>
                    <a:pt x="342703" y="3390"/>
                  </a:moveTo>
                  <a:lnTo>
                    <a:pt x="327747" y="17558"/>
                  </a:lnTo>
                  <a:lnTo>
                    <a:pt x="338676" y="15342"/>
                  </a:lnTo>
                  <a:lnTo>
                    <a:pt x="341047" y="6197"/>
                  </a:lnTo>
                  <a:lnTo>
                    <a:pt x="345367" y="6197"/>
                  </a:lnTo>
                  <a:lnTo>
                    <a:pt x="342703" y="3390"/>
                  </a:lnTo>
                  <a:close/>
                </a:path>
                <a:path w="354965" h="336550">
                  <a:moveTo>
                    <a:pt x="341047" y="6197"/>
                  </a:moveTo>
                  <a:lnTo>
                    <a:pt x="338676" y="15342"/>
                  </a:lnTo>
                  <a:lnTo>
                    <a:pt x="347949" y="13462"/>
                  </a:lnTo>
                  <a:lnTo>
                    <a:pt x="341047" y="61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0882" y="2240762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30" y="0"/>
                  </a:moveTo>
                  <a:lnTo>
                    <a:pt x="0" y="116725"/>
                  </a:lnTo>
                  <a:lnTo>
                    <a:pt x="32252" y="152412"/>
                  </a:lnTo>
                  <a:lnTo>
                    <a:pt x="161683" y="35687"/>
                  </a:lnTo>
                  <a:lnTo>
                    <a:pt x="129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540177" y="2125234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441841" y="2515093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642577" y="3383470"/>
            <a:ext cx="1277620" cy="73025"/>
            <a:chOff x="2642577" y="3383470"/>
            <a:chExt cx="1277620" cy="73025"/>
          </a:xfrm>
        </p:grpSpPr>
        <p:sp>
          <p:nvSpPr>
            <p:cNvPr id="110" name="object 110"/>
            <p:cNvSpPr/>
            <p:nvPr/>
          </p:nvSpPr>
          <p:spPr>
            <a:xfrm>
              <a:off x="2642577" y="3383470"/>
              <a:ext cx="1277620" cy="73025"/>
            </a:xfrm>
            <a:custGeom>
              <a:avLst/>
              <a:gdLst/>
              <a:ahLst/>
              <a:cxnLst/>
              <a:rect l="l" t="t" r="r" b="b"/>
              <a:pathLst>
                <a:path w="1277620" h="73025">
                  <a:moveTo>
                    <a:pt x="58102" y="0"/>
                  </a:moveTo>
                  <a:lnTo>
                    <a:pt x="0" y="36271"/>
                  </a:lnTo>
                  <a:lnTo>
                    <a:pt x="58102" y="72542"/>
                  </a:lnTo>
                  <a:lnTo>
                    <a:pt x="61747" y="71704"/>
                  </a:lnTo>
                  <a:lnTo>
                    <a:pt x="65211" y="66166"/>
                  </a:lnTo>
                  <a:lnTo>
                    <a:pt x="64376" y="62534"/>
                  </a:lnTo>
                  <a:lnTo>
                    <a:pt x="31771" y="42176"/>
                  </a:lnTo>
                  <a:lnTo>
                    <a:pt x="11163" y="42176"/>
                  </a:lnTo>
                  <a:lnTo>
                    <a:pt x="11163" y="30365"/>
                  </a:lnTo>
                  <a:lnTo>
                    <a:pt x="31792" y="30365"/>
                  </a:lnTo>
                  <a:lnTo>
                    <a:pt x="64376" y="10020"/>
                  </a:lnTo>
                  <a:lnTo>
                    <a:pt x="65214" y="6375"/>
                  </a:lnTo>
                  <a:lnTo>
                    <a:pt x="61747" y="838"/>
                  </a:lnTo>
                  <a:lnTo>
                    <a:pt x="58102" y="0"/>
                  </a:lnTo>
                  <a:close/>
                </a:path>
                <a:path w="1277620" h="73025">
                  <a:moveTo>
                    <a:pt x="1255079" y="36277"/>
                  </a:moveTo>
                  <a:lnTo>
                    <a:pt x="1213027" y="62534"/>
                  </a:lnTo>
                  <a:lnTo>
                    <a:pt x="1212197" y="66179"/>
                  </a:lnTo>
                  <a:lnTo>
                    <a:pt x="1215656" y="71704"/>
                  </a:lnTo>
                  <a:lnTo>
                    <a:pt x="1219301" y="72542"/>
                  </a:lnTo>
                  <a:lnTo>
                    <a:pt x="1267944" y="42176"/>
                  </a:lnTo>
                  <a:lnTo>
                    <a:pt x="1266253" y="42176"/>
                  </a:lnTo>
                  <a:lnTo>
                    <a:pt x="1266253" y="41287"/>
                  </a:lnTo>
                  <a:lnTo>
                    <a:pt x="1263103" y="41287"/>
                  </a:lnTo>
                  <a:lnTo>
                    <a:pt x="1255079" y="36277"/>
                  </a:lnTo>
                  <a:close/>
                </a:path>
                <a:path w="1277620" h="73025">
                  <a:moveTo>
                    <a:pt x="31792" y="30365"/>
                  </a:moveTo>
                  <a:lnTo>
                    <a:pt x="11163" y="30365"/>
                  </a:lnTo>
                  <a:lnTo>
                    <a:pt x="11163" y="42176"/>
                  </a:lnTo>
                  <a:lnTo>
                    <a:pt x="31771" y="42176"/>
                  </a:lnTo>
                  <a:lnTo>
                    <a:pt x="30348" y="41287"/>
                  </a:lnTo>
                  <a:lnTo>
                    <a:pt x="14300" y="41287"/>
                  </a:lnTo>
                  <a:lnTo>
                    <a:pt x="14300" y="31267"/>
                  </a:lnTo>
                  <a:lnTo>
                    <a:pt x="30348" y="31267"/>
                  </a:lnTo>
                  <a:lnTo>
                    <a:pt x="31792" y="30365"/>
                  </a:lnTo>
                  <a:close/>
                </a:path>
                <a:path w="1277620" h="73025">
                  <a:moveTo>
                    <a:pt x="1245611" y="30365"/>
                  </a:moveTo>
                  <a:lnTo>
                    <a:pt x="31792" y="30365"/>
                  </a:lnTo>
                  <a:lnTo>
                    <a:pt x="22324" y="36277"/>
                  </a:lnTo>
                  <a:lnTo>
                    <a:pt x="31771" y="42176"/>
                  </a:lnTo>
                  <a:lnTo>
                    <a:pt x="1245632" y="42176"/>
                  </a:lnTo>
                  <a:lnTo>
                    <a:pt x="1255079" y="36277"/>
                  </a:lnTo>
                  <a:lnTo>
                    <a:pt x="1245611" y="30365"/>
                  </a:lnTo>
                  <a:close/>
                </a:path>
                <a:path w="1277620" h="73025">
                  <a:moveTo>
                    <a:pt x="1267944" y="30365"/>
                  </a:moveTo>
                  <a:lnTo>
                    <a:pt x="1266253" y="30365"/>
                  </a:lnTo>
                  <a:lnTo>
                    <a:pt x="1266253" y="42176"/>
                  </a:lnTo>
                  <a:lnTo>
                    <a:pt x="1267944" y="42176"/>
                  </a:lnTo>
                  <a:lnTo>
                    <a:pt x="1277404" y="36271"/>
                  </a:lnTo>
                  <a:lnTo>
                    <a:pt x="1267944" y="30365"/>
                  </a:lnTo>
                  <a:close/>
                </a:path>
                <a:path w="1277620" h="73025">
                  <a:moveTo>
                    <a:pt x="14300" y="31267"/>
                  </a:moveTo>
                  <a:lnTo>
                    <a:pt x="14300" y="41287"/>
                  </a:lnTo>
                  <a:lnTo>
                    <a:pt x="22324" y="36277"/>
                  </a:lnTo>
                  <a:lnTo>
                    <a:pt x="14300" y="31267"/>
                  </a:lnTo>
                  <a:close/>
                </a:path>
                <a:path w="1277620" h="73025">
                  <a:moveTo>
                    <a:pt x="22324" y="36277"/>
                  </a:moveTo>
                  <a:lnTo>
                    <a:pt x="14300" y="41287"/>
                  </a:lnTo>
                  <a:lnTo>
                    <a:pt x="30348" y="41287"/>
                  </a:lnTo>
                  <a:lnTo>
                    <a:pt x="22324" y="36277"/>
                  </a:lnTo>
                  <a:close/>
                </a:path>
                <a:path w="1277620" h="73025">
                  <a:moveTo>
                    <a:pt x="1263103" y="31267"/>
                  </a:moveTo>
                  <a:lnTo>
                    <a:pt x="1255079" y="36277"/>
                  </a:lnTo>
                  <a:lnTo>
                    <a:pt x="1263103" y="41287"/>
                  </a:lnTo>
                  <a:lnTo>
                    <a:pt x="1263103" y="31267"/>
                  </a:lnTo>
                  <a:close/>
                </a:path>
                <a:path w="1277620" h="73025">
                  <a:moveTo>
                    <a:pt x="1266253" y="31267"/>
                  </a:moveTo>
                  <a:lnTo>
                    <a:pt x="1263103" y="31267"/>
                  </a:lnTo>
                  <a:lnTo>
                    <a:pt x="1263103" y="41287"/>
                  </a:lnTo>
                  <a:lnTo>
                    <a:pt x="1266253" y="41287"/>
                  </a:lnTo>
                  <a:lnTo>
                    <a:pt x="1266253" y="31267"/>
                  </a:lnTo>
                  <a:close/>
                </a:path>
                <a:path w="1277620" h="73025">
                  <a:moveTo>
                    <a:pt x="30348" y="31267"/>
                  </a:moveTo>
                  <a:lnTo>
                    <a:pt x="14300" y="31267"/>
                  </a:lnTo>
                  <a:lnTo>
                    <a:pt x="22334" y="36271"/>
                  </a:lnTo>
                  <a:lnTo>
                    <a:pt x="30348" y="31267"/>
                  </a:lnTo>
                  <a:close/>
                </a:path>
                <a:path w="1277620" h="73025">
                  <a:moveTo>
                    <a:pt x="1219301" y="0"/>
                  </a:moveTo>
                  <a:lnTo>
                    <a:pt x="1215656" y="838"/>
                  </a:lnTo>
                  <a:lnTo>
                    <a:pt x="1212189" y="6375"/>
                  </a:lnTo>
                  <a:lnTo>
                    <a:pt x="1213027" y="10020"/>
                  </a:lnTo>
                  <a:lnTo>
                    <a:pt x="1255090" y="36271"/>
                  </a:lnTo>
                  <a:lnTo>
                    <a:pt x="1263103" y="31267"/>
                  </a:lnTo>
                  <a:lnTo>
                    <a:pt x="1266253" y="31267"/>
                  </a:lnTo>
                  <a:lnTo>
                    <a:pt x="1266253" y="30365"/>
                  </a:lnTo>
                  <a:lnTo>
                    <a:pt x="1267944" y="30365"/>
                  </a:lnTo>
                  <a:lnTo>
                    <a:pt x="1219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09785" y="3390214"/>
              <a:ext cx="331470" cy="35560"/>
            </a:xfrm>
            <a:custGeom>
              <a:avLst/>
              <a:gdLst/>
              <a:ahLst/>
              <a:cxnLst/>
              <a:rect l="l" t="t" r="r" b="b"/>
              <a:pathLst>
                <a:path w="331470" h="35560">
                  <a:moveTo>
                    <a:pt x="331152" y="0"/>
                  </a:moveTo>
                  <a:lnTo>
                    <a:pt x="0" y="0"/>
                  </a:lnTo>
                  <a:lnTo>
                    <a:pt x="0" y="35432"/>
                  </a:lnTo>
                  <a:lnTo>
                    <a:pt x="331152" y="35432"/>
                  </a:lnTo>
                  <a:lnTo>
                    <a:pt x="33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3163265" y="3283001"/>
            <a:ext cx="22669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20" dirty="0">
                <a:latin typeface="Arial"/>
                <a:cs typeface="Arial"/>
              </a:rPr>
              <a:t>W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 rot="18960000">
            <a:off x="3962542" y="2920491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 rot="18960000">
            <a:off x="3962542" y="1691834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571623" y="1683067"/>
            <a:ext cx="354965" cy="336550"/>
            <a:chOff x="2571623" y="1683067"/>
            <a:chExt cx="354965" cy="336550"/>
          </a:xfrm>
        </p:grpSpPr>
        <p:sp>
          <p:nvSpPr>
            <p:cNvPr id="116" name="object 116"/>
            <p:cNvSpPr/>
            <p:nvPr/>
          </p:nvSpPr>
          <p:spPr>
            <a:xfrm>
              <a:off x="2571623" y="1683067"/>
              <a:ext cx="354965" cy="336550"/>
            </a:xfrm>
            <a:custGeom>
              <a:avLst/>
              <a:gdLst/>
              <a:ahLst/>
              <a:cxnLst/>
              <a:rect l="l" t="t" r="r" b="b"/>
              <a:pathLst>
                <a:path w="354964" h="336550">
                  <a:moveTo>
                    <a:pt x="20408" y="268008"/>
                  </a:moveTo>
                  <a:lnTo>
                    <a:pt x="17183" y="269913"/>
                  </a:lnTo>
                  <a:lnTo>
                    <a:pt x="0" y="336169"/>
                  </a:lnTo>
                  <a:lnTo>
                    <a:pt x="16726" y="332778"/>
                  </a:lnTo>
                  <a:lnTo>
                    <a:pt x="12166" y="332778"/>
                  </a:lnTo>
                  <a:lnTo>
                    <a:pt x="4038" y="324205"/>
                  </a:lnTo>
                  <a:lnTo>
                    <a:pt x="18995" y="310036"/>
                  </a:lnTo>
                  <a:lnTo>
                    <a:pt x="28625" y="272872"/>
                  </a:lnTo>
                  <a:lnTo>
                    <a:pt x="26720" y="269646"/>
                  </a:lnTo>
                  <a:lnTo>
                    <a:pt x="20408" y="268008"/>
                  </a:lnTo>
                  <a:close/>
                </a:path>
                <a:path w="354964" h="336550">
                  <a:moveTo>
                    <a:pt x="18995" y="310036"/>
                  </a:moveTo>
                  <a:lnTo>
                    <a:pt x="4038" y="324205"/>
                  </a:lnTo>
                  <a:lnTo>
                    <a:pt x="12166" y="332778"/>
                  </a:lnTo>
                  <a:lnTo>
                    <a:pt x="15129" y="329971"/>
                  </a:lnTo>
                  <a:lnTo>
                    <a:pt x="13830" y="329971"/>
                  </a:lnTo>
                  <a:lnTo>
                    <a:pt x="6921" y="322707"/>
                  </a:lnTo>
                  <a:lnTo>
                    <a:pt x="16200" y="320825"/>
                  </a:lnTo>
                  <a:lnTo>
                    <a:pt x="18995" y="310036"/>
                  </a:lnTo>
                  <a:close/>
                </a:path>
                <a:path w="354964" h="336550">
                  <a:moveTo>
                    <a:pt x="64795" y="310972"/>
                  </a:moveTo>
                  <a:lnTo>
                    <a:pt x="27122" y="318611"/>
                  </a:lnTo>
                  <a:lnTo>
                    <a:pt x="12166" y="332778"/>
                  </a:lnTo>
                  <a:lnTo>
                    <a:pt x="16726" y="332778"/>
                  </a:lnTo>
                  <a:lnTo>
                    <a:pt x="67157" y="322554"/>
                  </a:lnTo>
                  <a:lnTo>
                    <a:pt x="69214" y="319430"/>
                  </a:lnTo>
                  <a:lnTo>
                    <a:pt x="67919" y="313029"/>
                  </a:lnTo>
                  <a:lnTo>
                    <a:pt x="64795" y="310972"/>
                  </a:lnTo>
                  <a:close/>
                </a:path>
                <a:path w="354964" h="336550">
                  <a:moveTo>
                    <a:pt x="16200" y="320825"/>
                  </a:moveTo>
                  <a:lnTo>
                    <a:pt x="6921" y="322707"/>
                  </a:lnTo>
                  <a:lnTo>
                    <a:pt x="13830" y="329971"/>
                  </a:lnTo>
                  <a:lnTo>
                    <a:pt x="16200" y="320825"/>
                  </a:lnTo>
                  <a:close/>
                </a:path>
                <a:path w="354964" h="336550">
                  <a:moveTo>
                    <a:pt x="27122" y="318611"/>
                  </a:moveTo>
                  <a:lnTo>
                    <a:pt x="16200" y="320825"/>
                  </a:lnTo>
                  <a:lnTo>
                    <a:pt x="13830" y="329971"/>
                  </a:lnTo>
                  <a:lnTo>
                    <a:pt x="15129" y="329971"/>
                  </a:lnTo>
                  <a:lnTo>
                    <a:pt x="27122" y="318611"/>
                  </a:lnTo>
                  <a:close/>
                </a:path>
                <a:path w="354964" h="336550">
                  <a:moveTo>
                    <a:pt x="338684" y="15341"/>
                  </a:moveTo>
                  <a:lnTo>
                    <a:pt x="327737" y="17561"/>
                  </a:lnTo>
                  <a:lnTo>
                    <a:pt x="18995" y="310036"/>
                  </a:lnTo>
                  <a:lnTo>
                    <a:pt x="16200" y="320825"/>
                  </a:lnTo>
                  <a:lnTo>
                    <a:pt x="27122" y="318611"/>
                  </a:lnTo>
                  <a:lnTo>
                    <a:pt x="335888" y="26123"/>
                  </a:lnTo>
                  <a:lnTo>
                    <a:pt x="338684" y="15341"/>
                  </a:lnTo>
                  <a:close/>
                </a:path>
                <a:path w="354964" h="336550">
                  <a:moveTo>
                    <a:pt x="354000" y="3378"/>
                  </a:moveTo>
                  <a:lnTo>
                    <a:pt x="342709" y="3378"/>
                  </a:lnTo>
                  <a:lnTo>
                    <a:pt x="350850" y="11950"/>
                  </a:lnTo>
                  <a:lnTo>
                    <a:pt x="335888" y="26123"/>
                  </a:lnTo>
                  <a:lnTo>
                    <a:pt x="326250" y="63296"/>
                  </a:lnTo>
                  <a:lnTo>
                    <a:pt x="328155" y="66522"/>
                  </a:lnTo>
                  <a:lnTo>
                    <a:pt x="334479" y="68148"/>
                  </a:lnTo>
                  <a:lnTo>
                    <a:pt x="337705" y="66255"/>
                  </a:lnTo>
                  <a:lnTo>
                    <a:pt x="354000" y="3378"/>
                  </a:lnTo>
                  <a:close/>
                </a:path>
                <a:path w="354964" h="336550">
                  <a:moveTo>
                    <a:pt x="345374" y="6184"/>
                  </a:moveTo>
                  <a:lnTo>
                    <a:pt x="341058" y="6184"/>
                  </a:lnTo>
                  <a:lnTo>
                    <a:pt x="347954" y="13462"/>
                  </a:lnTo>
                  <a:lnTo>
                    <a:pt x="338684" y="15341"/>
                  </a:lnTo>
                  <a:lnTo>
                    <a:pt x="335888" y="26123"/>
                  </a:lnTo>
                  <a:lnTo>
                    <a:pt x="350850" y="11950"/>
                  </a:lnTo>
                  <a:lnTo>
                    <a:pt x="345374" y="6184"/>
                  </a:lnTo>
                  <a:close/>
                </a:path>
                <a:path w="354964" h="336550">
                  <a:moveTo>
                    <a:pt x="354876" y="0"/>
                  </a:moveTo>
                  <a:lnTo>
                    <a:pt x="287731" y="13614"/>
                  </a:lnTo>
                  <a:lnTo>
                    <a:pt x="285661" y="16738"/>
                  </a:lnTo>
                  <a:lnTo>
                    <a:pt x="286956" y="23126"/>
                  </a:lnTo>
                  <a:lnTo>
                    <a:pt x="290080" y="25196"/>
                  </a:lnTo>
                  <a:lnTo>
                    <a:pt x="327737" y="17561"/>
                  </a:lnTo>
                  <a:lnTo>
                    <a:pt x="342709" y="3378"/>
                  </a:lnTo>
                  <a:lnTo>
                    <a:pt x="354000" y="3378"/>
                  </a:lnTo>
                  <a:lnTo>
                    <a:pt x="354876" y="0"/>
                  </a:lnTo>
                  <a:close/>
                </a:path>
                <a:path w="354964" h="336550">
                  <a:moveTo>
                    <a:pt x="342709" y="3378"/>
                  </a:moveTo>
                  <a:lnTo>
                    <a:pt x="327737" y="17561"/>
                  </a:lnTo>
                  <a:lnTo>
                    <a:pt x="338684" y="15341"/>
                  </a:lnTo>
                  <a:lnTo>
                    <a:pt x="341058" y="6184"/>
                  </a:lnTo>
                  <a:lnTo>
                    <a:pt x="345374" y="6184"/>
                  </a:lnTo>
                  <a:lnTo>
                    <a:pt x="342709" y="3378"/>
                  </a:lnTo>
                  <a:close/>
                </a:path>
                <a:path w="354964" h="336550">
                  <a:moveTo>
                    <a:pt x="341058" y="6184"/>
                  </a:moveTo>
                  <a:lnTo>
                    <a:pt x="338684" y="15341"/>
                  </a:lnTo>
                  <a:lnTo>
                    <a:pt x="347954" y="13462"/>
                  </a:lnTo>
                  <a:lnTo>
                    <a:pt x="341058" y="6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73096" y="1764423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129425" y="0"/>
                  </a:moveTo>
                  <a:lnTo>
                    <a:pt x="0" y="116725"/>
                  </a:lnTo>
                  <a:lnTo>
                    <a:pt x="32245" y="152412"/>
                  </a:lnTo>
                  <a:lnTo>
                    <a:pt x="161683" y="35687"/>
                  </a:lnTo>
                  <a:lnTo>
                    <a:pt x="129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2652382" y="1652675"/>
            <a:ext cx="17970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624889" y="1948907"/>
            <a:ext cx="1372235" cy="1358900"/>
            <a:chOff x="2624889" y="1948907"/>
            <a:chExt cx="1372235" cy="1358900"/>
          </a:xfrm>
        </p:grpSpPr>
        <p:sp>
          <p:nvSpPr>
            <p:cNvPr id="120" name="object 120"/>
            <p:cNvSpPr/>
            <p:nvPr/>
          </p:nvSpPr>
          <p:spPr>
            <a:xfrm>
              <a:off x="2707665" y="1960727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0" y="1275905"/>
                  </a:lnTo>
                  <a:lnTo>
                    <a:pt x="1277315" y="1275905"/>
                  </a:lnTo>
                  <a:lnTo>
                    <a:pt x="1277315" y="59067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07665" y="1960727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36710" y="2019795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1277315" y="0"/>
                  </a:moveTo>
                  <a:lnTo>
                    <a:pt x="0" y="0"/>
                  </a:lnTo>
                  <a:lnTo>
                    <a:pt x="0" y="1275905"/>
                  </a:lnTo>
                  <a:lnTo>
                    <a:pt x="1277315" y="1275905"/>
                  </a:lnTo>
                  <a:lnTo>
                    <a:pt x="1277315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36710" y="2019795"/>
              <a:ext cx="1277620" cy="1276350"/>
            </a:xfrm>
            <a:custGeom>
              <a:avLst/>
              <a:gdLst/>
              <a:ahLst/>
              <a:cxnLst/>
              <a:rect l="l" t="t" r="r" b="b"/>
              <a:pathLst>
                <a:path w="1277620" h="1276350">
                  <a:moveTo>
                    <a:pt x="0" y="0"/>
                  </a:moveTo>
                  <a:lnTo>
                    <a:pt x="1277316" y="0"/>
                  </a:lnTo>
                  <a:lnTo>
                    <a:pt x="1277316" y="1275907"/>
                  </a:lnTo>
                  <a:lnTo>
                    <a:pt x="0" y="1275907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2687891" y="2834065"/>
            <a:ext cx="2101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682786" y="5350443"/>
            <a:ext cx="2647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83203" y="2810443"/>
            <a:ext cx="2101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682957" y="2857699"/>
            <a:ext cx="2101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 rot="18960000">
            <a:off x="3944445" y="4550820"/>
            <a:ext cx="304442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 rot="18960000">
            <a:off x="3920728" y="5374625"/>
            <a:ext cx="36790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2475" b="1" spc="-1552" baseline="-26936" dirty="0">
                <a:latin typeface="Arial"/>
                <a:cs typeface="Arial"/>
              </a:rPr>
              <a:t>…</a:t>
            </a:r>
            <a:r>
              <a:rPr sz="1650" b="1" spc="25" dirty="0"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655227" y="1203746"/>
            <a:ext cx="16325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10" dirty="0">
                <a:latin typeface="Arial"/>
                <a:cs typeface="Arial"/>
              </a:rPr>
              <a:t>Input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15" dirty="0">
                <a:latin typeface="Arial"/>
                <a:cs typeface="Arial"/>
              </a:rPr>
              <a:t>fmaps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397918" y="1416396"/>
            <a:ext cx="186880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latin typeface="Arial"/>
                <a:cs typeface="Arial"/>
              </a:rPr>
              <a:t>Output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15" dirty="0">
                <a:latin typeface="Arial"/>
                <a:cs typeface="Arial"/>
              </a:rPr>
              <a:t>fmaps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99347" y="3661049"/>
            <a:ext cx="448309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390"/>
              </a:lnSpc>
            </a:pPr>
            <a:r>
              <a:rPr sz="2950" b="1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617124" y="4453461"/>
            <a:ext cx="1111885" cy="1110615"/>
            <a:chOff x="5617124" y="4453461"/>
            <a:chExt cx="1111885" cy="1110615"/>
          </a:xfrm>
        </p:grpSpPr>
        <p:sp>
          <p:nvSpPr>
            <p:cNvPr id="134" name="object 134"/>
            <p:cNvSpPr/>
            <p:nvPr/>
          </p:nvSpPr>
          <p:spPr>
            <a:xfrm>
              <a:off x="5699899" y="4465281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1017130" y="0"/>
                  </a:moveTo>
                  <a:lnTo>
                    <a:pt x="0" y="0"/>
                  </a:lnTo>
                  <a:lnTo>
                    <a:pt x="0" y="70878"/>
                  </a:lnTo>
                  <a:lnTo>
                    <a:pt x="0" y="1027811"/>
                  </a:lnTo>
                  <a:lnTo>
                    <a:pt x="1017130" y="1027811"/>
                  </a:lnTo>
                  <a:lnTo>
                    <a:pt x="1017130" y="70878"/>
                  </a:lnTo>
                  <a:lnTo>
                    <a:pt x="1017130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699899" y="4465282"/>
              <a:ext cx="1017269" cy="1028065"/>
            </a:xfrm>
            <a:custGeom>
              <a:avLst/>
              <a:gdLst/>
              <a:ahLst/>
              <a:cxnLst/>
              <a:rect l="l" t="t" r="r" b="b"/>
              <a:pathLst>
                <a:path w="1017270" h="1028064">
                  <a:moveTo>
                    <a:pt x="0" y="0"/>
                  </a:moveTo>
                  <a:lnTo>
                    <a:pt x="1017122" y="0"/>
                  </a:lnTo>
                  <a:lnTo>
                    <a:pt x="1017122" y="1027814"/>
                  </a:lnTo>
                  <a:lnTo>
                    <a:pt x="0" y="1027814"/>
                  </a:lnTo>
                  <a:lnTo>
                    <a:pt x="0" y="0"/>
                  </a:lnTo>
                  <a:close/>
                </a:path>
              </a:pathLst>
            </a:custGeom>
            <a:ln w="23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628944" y="4536160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1017117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017117" y="1016000"/>
                  </a:lnTo>
                  <a:lnTo>
                    <a:pt x="1017117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628944" y="4536160"/>
              <a:ext cx="1017269" cy="1016000"/>
            </a:xfrm>
            <a:custGeom>
              <a:avLst/>
              <a:gdLst/>
              <a:ahLst/>
              <a:cxnLst/>
              <a:rect l="l" t="t" r="r" b="b"/>
              <a:pathLst>
                <a:path w="1017270" h="1016000">
                  <a:moveTo>
                    <a:pt x="0" y="0"/>
                  </a:moveTo>
                  <a:lnTo>
                    <a:pt x="1017122" y="0"/>
                  </a:lnTo>
                  <a:lnTo>
                    <a:pt x="1017122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23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5428399" y="4877880"/>
            <a:ext cx="1676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5634813" y="5639936"/>
            <a:ext cx="1022350" cy="73025"/>
            <a:chOff x="5634813" y="5639936"/>
            <a:chExt cx="1022350" cy="73025"/>
          </a:xfrm>
        </p:grpSpPr>
        <p:sp>
          <p:nvSpPr>
            <p:cNvPr id="140" name="object 140"/>
            <p:cNvSpPr/>
            <p:nvPr/>
          </p:nvSpPr>
          <p:spPr>
            <a:xfrm>
              <a:off x="5634813" y="5639936"/>
              <a:ext cx="1022350" cy="73025"/>
            </a:xfrm>
            <a:custGeom>
              <a:avLst/>
              <a:gdLst/>
              <a:ahLst/>
              <a:cxnLst/>
              <a:rect l="l" t="t" r="r" b="b"/>
              <a:pathLst>
                <a:path w="1022350" h="73025">
                  <a:moveTo>
                    <a:pt x="58101" y="1"/>
                  </a:moveTo>
                  <a:lnTo>
                    <a:pt x="0" y="36274"/>
                  </a:lnTo>
                  <a:lnTo>
                    <a:pt x="58107" y="72546"/>
                  </a:lnTo>
                  <a:lnTo>
                    <a:pt x="61747" y="71705"/>
                  </a:lnTo>
                  <a:lnTo>
                    <a:pt x="65213" y="66172"/>
                  </a:lnTo>
                  <a:lnTo>
                    <a:pt x="64375" y="62528"/>
                  </a:lnTo>
                  <a:lnTo>
                    <a:pt x="31777" y="42181"/>
                  </a:lnTo>
                  <a:lnTo>
                    <a:pt x="11162" y="42181"/>
                  </a:lnTo>
                  <a:lnTo>
                    <a:pt x="11162" y="30366"/>
                  </a:lnTo>
                  <a:lnTo>
                    <a:pt x="31778" y="30365"/>
                  </a:lnTo>
                  <a:lnTo>
                    <a:pt x="64375" y="10019"/>
                  </a:lnTo>
                  <a:lnTo>
                    <a:pt x="65212" y="6374"/>
                  </a:lnTo>
                  <a:lnTo>
                    <a:pt x="61741" y="840"/>
                  </a:lnTo>
                  <a:lnTo>
                    <a:pt x="58101" y="1"/>
                  </a:lnTo>
                  <a:close/>
                </a:path>
                <a:path w="1022350" h="73025">
                  <a:moveTo>
                    <a:pt x="1012468" y="30365"/>
                  </a:moveTo>
                  <a:lnTo>
                    <a:pt x="1010779" y="30365"/>
                  </a:lnTo>
                  <a:lnTo>
                    <a:pt x="1010779" y="42180"/>
                  </a:lnTo>
                  <a:lnTo>
                    <a:pt x="990155" y="42181"/>
                  </a:lnTo>
                  <a:lnTo>
                    <a:pt x="957566" y="62528"/>
                  </a:lnTo>
                  <a:lnTo>
                    <a:pt x="956729" y="66173"/>
                  </a:lnTo>
                  <a:lnTo>
                    <a:pt x="960188" y="71706"/>
                  </a:lnTo>
                  <a:lnTo>
                    <a:pt x="963840" y="72546"/>
                  </a:lnTo>
                  <a:lnTo>
                    <a:pt x="1021929" y="36273"/>
                  </a:lnTo>
                  <a:lnTo>
                    <a:pt x="1012468" y="30365"/>
                  </a:lnTo>
                  <a:close/>
                </a:path>
                <a:path w="1022350" h="73025">
                  <a:moveTo>
                    <a:pt x="31776" y="30366"/>
                  </a:moveTo>
                  <a:lnTo>
                    <a:pt x="11162" y="30366"/>
                  </a:lnTo>
                  <a:lnTo>
                    <a:pt x="11162" y="42181"/>
                  </a:lnTo>
                  <a:lnTo>
                    <a:pt x="31777" y="42181"/>
                  </a:lnTo>
                  <a:lnTo>
                    <a:pt x="30338" y="41283"/>
                  </a:lnTo>
                  <a:lnTo>
                    <a:pt x="14286" y="41283"/>
                  </a:lnTo>
                  <a:lnTo>
                    <a:pt x="14286" y="31264"/>
                  </a:lnTo>
                  <a:lnTo>
                    <a:pt x="30339" y="31263"/>
                  </a:lnTo>
                  <a:lnTo>
                    <a:pt x="31776" y="30366"/>
                  </a:lnTo>
                  <a:close/>
                </a:path>
                <a:path w="1022350" h="73025">
                  <a:moveTo>
                    <a:pt x="31777" y="42181"/>
                  </a:moveTo>
                  <a:lnTo>
                    <a:pt x="11162" y="42181"/>
                  </a:lnTo>
                  <a:lnTo>
                    <a:pt x="31777" y="42181"/>
                  </a:lnTo>
                  <a:close/>
                </a:path>
                <a:path w="1022350" h="73025">
                  <a:moveTo>
                    <a:pt x="990156" y="30365"/>
                  </a:moveTo>
                  <a:lnTo>
                    <a:pt x="31776" y="30366"/>
                  </a:lnTo>
                  <a:lnTo>
                    <a:pt x="22312" y="36274"/>
                  </a:lnTo>
                  <a:lnTo>
                    <a:pt x="31777" y="42181"/>
                  </a:lnTo>
                  <a:lnTo>
                    <a:pt x="990157" y="42180"/>
                  </a:lnTo>
                  <a:lnTo>
                    <a:pt x="999618" y="36273"/>
                  </a:lnTo>
                  <a:lnTo>
                    <a:pt x="990156" y="30365"/>
                  </a:lnTo>
                  <a:close/>
                </a:path>
                <a:path w="1022350" h="73025">
                  <a:moveTo>
                    <a:pt x="999618" y="36273"/>
                  </a:moveTo>
                  <a:lnTo>
                    <a:pt x="990157" y="42180"/>
                  </a:lnTo>
                  <a:lnTo>
                    <a:pt x="1010779" y="42180"/>
                  </a:lnTo>
                  <a:lnTo>
                    <a:pt x="1010779" y="41282"/>
                  </a:lnTo>
                  <a:lnTo>
                    <a:pt x="1007642" y="41282"/>
                  </a:lnTo>
                  <a:lnTo>
                    <a:pt x="999618" y="36273"/>
                  </a:lnTo>
                  <a:close/>
                </a:path>
                <a:path w="1022350" h="73025">
                  <a:moveTo>
                    <a:pt x="14286" y="31264"/>
                  </a:moveTo>
                  <a:lnTo>
                    <a:pt x="14286" y="41283"/>
                  </a:lnTo>
                  <a:lnTo>
                    <a:pt x="22312" y="36274"/>
                  </a:lnTo>
                  <a:lnTo>
                    <a:pt x="14286" y="31264"/>
                  </a:lnTo>
                  <a:close/>
                </a:path>
                <a:path w="1022350" h="73025">
                  <a:moveTo>
                    <a:pt x="22312" y="36274"/>
                  </a:moveTo>
                  <a:lnTo>
                    <a:pt x="14286" y="41283"/>
                  </a:lnTo>
                  <a:lnTo>
                    <a:pt x="30338" y="41283"/>
                  </a:lnTo>
                  <a:lnTo>
                    <a:pt x="22312" y="36274"/>
                  </a:lnTo>
                  <a:close/>
                </a:path>
                <a:path w="1022350" h="73025">
                  <a:moveTo>
                    <a:pt x="1007642" y="31263"/>
                  </a:moveTo>
                  <a:lnTo>
                    <a:pt x="999618" y="36273"/>
                  </a:lnTo>
                  <a:lnTo>
                    <a:pt x="1007642" y="41282"/>
                  </a:lnTo>
                  <a:lnTo>
                    <a:pt x="1007642" y="31263"/>
                  </a:lnTo>
                  <a:close/>
                </a:path>
                <a:path w="1022350" h="73025">
                  <a:moveTo>
                    <a:pt x="1010779" y="31263"/>
                  </a:moveTo>
                  <a:lnTo>
                    <a:pt x="1007642" y="31263"/>
                  </a:lnTo>
                  <a:lnTo>
                    <a:pt x="1007642" y="41282"/>
                  </a:lnTo>
                  <a:lnTo>
                    <a:pt x="1010779" y="41282"/>
                  </a:lnTo>
                  <a:lnTo>
                    <a:pt x="1010779" y="31263"/>
                  </a:lnTo>
                  <a:close/>
                </a:path>
                <a:path w="1022350" h="73025">
                  <a:moveTo>
                    <a:pt x="30337" y="31264"/>
                  </a:moveTo>
                  <a:lnTo>
                    <a:pt x="14286" y="31264"/>
                  </a:lnTo>
                  <a:lnTo>
                    <a:pt x="22314" y="36273"/>
                  </a:lnTo>
                  <a:lnTo>
                    <a:pt x="30337" y="31264"/>
                  </a:lnTo>
                  <a:close/>
                </a:path>
                <a:path w="1022350" h="73025">
                  <a:moveTo>
                    <a:pt x="1010779" y="30365"/>
                  </a:moveTo>
                  <a:lnTo>
                    <a:pt x="990156" y="30365"/>
                  </a:lnTo>
                  <a:lnTo>
                    <a:pt x="999618" y="36273"/>
                  </a:lnTo>
                  <a:lnTo>
                    <a:pt x="1007642" y="31263"/>
                  </a:lnTo>
                  <a:lnTo>
                    <a:pt x="1010779" y="31263"/>
                  </a:lnTo>
                  <a:lnTo>
                    <a:pt x="1010779" y="30365"/>
                  </a:lnTo>
                  <a:close/>
                </a:path>
                <a:path w="1022350" h="73025">
                  <a:moveTo>
                    <a:pt x="963840" y="0"/>
                  </a:moveTo>
                  <a:lnTo>
                    <a:pt x="960181" y="842"/>
                  </a:lnTo>
                  <a:lnTo>
                    <a:pt x="956728" y="6375"/>
                  </a:lnTo>
                  <a:lnTo>
                    <a:pt x="957566" y="10019"/>
                  </a:lnTo>
                  <a:lnTo>
                    <a:pt x="990156" y="30365"/>
                  </a:lnTo>
                  <a:lnTo>
                    <a:pt x="1012468" y="30365"/>
                  </a:lnTo>
                  <a:lnTo>
                    <a:pt x="963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971920" y="5646675"/>
              <a:ext cx="331470" cy="47625"/>
            </a:xfrm>
            <a:custGeom>
              <a:avLst/>
              <a:gdLst/>
              <a:ahLst/>
              <a:cxnLst/>
              <a:rect l="l" t="t" r="r" b="b"/>
              <a:pathLst>
                <a:path w="331470" h="47625">
                  <a:moveTo>
                    <a:pt x="331152" y="0"/>
                  </a:moveTo>
                  <a:lnTo>
                    <a:pt x="0" y="0"/>
                  </a:lnTo>
                  <a:lnTo>
                    <a:pt x="0" y="47255"/>
                  </a:lnTo>
                  <a:lnTo>
                    <a:pt x="331152" y="47255"/>
                  </a:lnTo>
                  <a:lnTo>
                    <a:pt x="33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6075260" y="5539461"/>
            <a:ext cx="15557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5" dirty="0"/>
              <a:t> </a:t>
            </a:r>
            <a:r>
              <a:rPr spc="-5" dirty="0"/>
              <a:t>2019</a:t>
            </a:r>
          </a:p>
        </p:txBody>
      </p:sp>
      <p:sp>
        <p:nvSpPr>
          <p:cNvPr id="147" name="object 1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43" name="object 143"/>
          <p:cNvSpPr txBox="1"/>
          <p:nvPr/>
        </p:nvSpPr>
        <p:spPr>
          <a:xfrm>
            <a:off x="5682030" y="5090537"/>
            <a:ext cx="2647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7602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Layers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Varying</a:t>
            </a:r>
            <a:r>
              <a:rPr spc="-10" dirty="0"/>
              <a:t> </a:t>
            </a:r>
            <a:r>
              <a:rPr spc="-5" dirty="0"/>
              <a:t>Shapes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32039" y="1670570"/>
          <a:ext cx="9514204" cy="4092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3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4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spc="-5" dirty="0">
                          <a:latin typeface="Verdana"/>
                          <a:cs typeface="Verdana"/>
                        </a:rPr>
                        <a:t>Block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Filter</a:t>
                      </a:r>
                      <a:r>
                        <a:rPr sz="24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spc="-5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24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spc="-5" dirty="0">
                          <a:latin typeface="Verdana"/>
                          <a:cs typeface="Verdana"/>
                        </a:rPr>
                        <a:t>(RxS)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24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spc="-5" dirty="0">
                          <a:latin typeface="Verdana"/>
                          <a:cs typeface="Verdana"/>
                        </a:rPr>
                        <a:t>Filters</a:t>
                      </a:r>
                      <a:r>
                        <a:rPr sz="24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spc="-5" dirty="0">
                          <a:latin typeface="Verdana"/>
                          <a:cs typeface="Verdana"/>
                        </a:rPr>
                        <a:t>(M)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24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dirty="0">
                          <a:latin typeface="Verdana"/>
                          <a:cs typeface="Verdana"/>
                        </a:rPr>
                        <a:t>Channels</a:t>
                      </a:r>
                      <a:r>
                        <a:rPr sz="24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400" spc="-5" dirty="0">
                          <a:latin typeface="Verdana"/>
                          <a:cs typeface="Verdana"/>
                        </a:rPr>
                        <a:t>(C)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3x3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…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1x1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64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3x3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64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1x1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24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64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…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1x1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120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40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5x5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120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1x1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40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Verdana"/>
                          <a:cs typeface="Verdana"/>
                        </a:rPr>
                        <a:t>120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Verdana"/>
                          <a:cs typeface="Verdana"/>
                        </a:rPr>
                        <a:t>…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373200" y="1185164"/>
            <a:ext cx="944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MobileNetV3-Large</a:t>
            </a:r>
            <a:r>
              <a:rPr sz="2400" b="1" spc="3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Convolutional</a:t>
            </a:r>
            <a:r>
              <a:rPr sz="2400" b="1" spc="3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Layer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Configurations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3585" y="5809995"/>
            <a:ext cx="2336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Howard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ICCV</a:t>
            </a:r>
            <a:r>
              <a:rPr sz="1600" i="1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2019]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49460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Popular</a:t>
            </a:r>
            <a:r>
              <a:rPr spc="-40" dirty="0"/>
              <a:t> </a:t>
            </a:r>
            <a:r>
              <a:rPr spc="-5" dirty="0"/>
              <a:t>DNN</a:t>
            </a:r>
            <a:r>
              <a:rPr spc="-45" dirty="0"/>
              <a:t> </a:t>
            </a:r>
            <a:r>
              <a:rPr spc="-5" dirty="0"/>
              <a:t>Models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1319" y="1155623"/>
          <a:ext cx="11774803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8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547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Metrics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LeNet-5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AlexNet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VGG-16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41020" marR="156845" indent="-376555">
                        <a:lnSpc>
                          <a:spcPts val="1900"/>
                        </a:lnSpc>
                        <a:spcBef>
                          <a:spcPts val="44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Goo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gL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et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(v1)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ResNet-50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EfficientNet-B4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40" dirty="0">
                          <a:latin typeface="Verdana"/>
                          <a:cs typeface="Verdana"/>
                        </a:rPr>
                        <a:t>Top-5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error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(ImageNet)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n/a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16.4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7.4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6.7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5.3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3.7*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Input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Size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28x28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227x227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224x224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224x224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224x224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380x380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b="1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b="1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5" dirty="0">
                          <a:latin typeface="Verdana"/>
                          <a:cs typeface="Verdana"/>
                        </a:rPr>
                        <a:t>CONV</a:t>
                      </a:r>
                      <a:r>
                        <a:rPr sz="1600" b="1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Layers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2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5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21</a:t>
                      </a:r>
                      <a:r>
                        <a:rPr sz="1600" b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(depth)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49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96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5" dirty="0">
                          <a:latin typeface="Verdana"/>
                          <a:cs typeface="Verdana"/>
                        </a:rPr>
                        <a:t>Weights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2.6k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2.3M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14.7M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6.0M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23.5M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14M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MACs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283k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666M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15.3G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1.43G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3.86G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4.4G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b="1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b="1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5" dirty="0">
                          <a:latin typeface="Verdana"/>
                          <a:cs typeface="Verdana"/>
                        </a:rPr>
                        <a:t>FC</a:t>
                      </a:r>
                      <a:r>
                        <a:rPr sz="1600" b="1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dirty="0">
                          <a:latin typeface="Verdana"/>
                          <a:cs typeface="Verdana"/>
                        </a:rPr>
                        <a:t>layers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2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3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3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1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Verdana"/>
                          <a:cs typeface="Verdana"/>
                        </a:rPr>
                        <a:t>1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65**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5" dirty="0">
                          <a:latin typeface="Verdana"/>
                          <a:cs typeface="Verdana"/>
                        </a:rPr>
                        <a:t>Weights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58k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58.6M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124M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4.9M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#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MACs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58k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58.6M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124M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1M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2M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4.9M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Total</a:t>
                      </a:r>
                      <a:r>
                        <a:rPr sz="1600" b="1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5" dirty="0">
                          <a:latin typeface="Verdana"/>
                          <a:cs typeface="Verdana"/>
                        </a:rPr>
                        <a:t>Weights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60k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61M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138M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7M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25.5M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19M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Total</a:t>
                      </a:r>
                      <a:r>
                        <a:rPr sz="1600" b="1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5" dirty="0">
                          <a:latin typeface="Verdana"/>
                          <a:cs typeface="Verdana"/>
                        </a:rPr>
                        <a:t>MACs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341k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724M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15.5G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1.43G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3.9G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4.4G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Verdana"/>
                          <a:cs typeface="Verdana"/>
                        </a:rPr>
                        <a:t>Reference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Verdana"/>
                          <a:cs typeface="Verdana"/>
                        </a:rPr>
                        <a:t>Lecun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i="1" dirty="0">
                          <a:latin typeface="Verdana"/>
                          <a:cs typeface="Verdana"/>
                        </a:rPr>
                        <a:t>PIEEE</a:t>
                      </a:r>
                      <a:r>
                        <a:rPr sz="1400" i="1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1998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Verdana"/>
                          <a:cs typeface="Verdana"/>
                        </a:rPr>
                        <a:t>Krizhevsky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1400" i="1" dirty="0">
                          <a:latin typeface="Verdana"/>
                          <a:cs typeface="Verdana"/>
                        </a:rPr>
                        <a:t>NeurIPS</a:t>
                      </a:r>
                      <a:r>
                        <a:rPr sz="1400" i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2012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dirty="0">
                          <a:latin typeface="Verdana"/>
                          <a:cs typeface="Verdana"/>
                        </a:rPr>
                        <a:t>Simonyan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Verdana"/>
                          <a:cs typeface="Verdana"/>
                        </a:rPr>
                        <a:t>ICLR</a:t>
                      </a:r>
                      <a:r>
                        <a:rPr sz="1400" i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2015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Verdana"/>
                          <a:cs typeface="Verdana"/>
                        </a:rPr>
                        <a:t>Szegedy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marL="295910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Verdana"/>
                          <a:cs typeface="Verdana"/>
                        </a:rPr>
                        <a:t>CVPR</a:t>
                      </a:r>
                      <a:r>
                        <a:rPr sz="1400" i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2015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Verdana"/>
                          <a:cs typeface="Verdana"/>
                        </a:rPr>
                        <a:t>He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Verdana"/>
                          <a:cs typeface="Verdana"/>
                        </a:rPr>
                        <a:t>CVPR</a:t>
                      </a:r>
                      <a:r>
                        <a:rPr sz="1400" i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2016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Verdana"/>
                          <a:cs typeface="Verdana"/>
                        </a:rPr>
                        <a:t>Tan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,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Verdana"/>
                          <a:cs typeface="Verdana"/>
                        </a:rPr>
                        <a:t>ICML</a:t>
                      </a:r>
                      <a:r>
                        <a:rPr sz="1400" i="1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2019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561800" y="6290253"/>
            <a:ext cx="1068705" cy="1854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539" y="6278371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7465" y="6278371"/>
            <a:ext cx="10013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0691" y="5729189"/>
            <a:ext cx="5671185" cy="40068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360"/>
              </a:spcBef>
            </a:pP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getting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larger</a:t>
            </a:r>
            <a:r>
              <a:rPr sz="2000" b="1" spc="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b="1" spc="-5" dirty="0">
                <a:latin typeface="Verdana"/>
                <a:cs typeface="Verdana"/>
              </a:rPr>
              <a:t>deeper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0691" y="6222187"/>
            <a:ext cx="7606030" cy="415925"/>
          </a:xfrm>
          <a:custGeom>
            <a:avLst/>
            <a:gdLst/>
            <a:ahLst/>
            <a:cxnLst/>
            <a:rect l="l" t="t" r="r" b="b"/>
            <a:pathLst>
              <a:path w="7606030" h="415925">
                <a:moveTo>
                  <a:pt x="7605852" y="0"/>
                </a:moveTo>
                <a:lnTo>
                  <a:pt x="0" y="0"/>
                </a:lnTo>
                <a:lnTo>
                  <a:pt x="0" y="415498"/>
                </a:lnTo>
                <a:lnTo>
                  <a:pt x="7605852" y="415498"/>
                </a:lnTo>
                <a:lnTo>
                  <a:pt x="760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9431" y="6242304"/>
            <a:ext cx="7406640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  <a:tabLst>
                <a:tab pos="239395" algn="l"/>
              </a:tabLst>
            </a:pPr>
            <a:r>
              <a:rPr sz="1100" dirty="0">
                <a:latin typeface="Verdana"/>
                <a:cs typeface="Verdana"/>
              </a:rPr>
              <a:t>*	</a:t>
            </a:r>
            <a:r>
              <a:rPr sz="1100" spc="-30" dirty="0">
                <a:latin typeface="Verdana"/>
                <a:cs typeface="Verdana"/>
              </a:rPr>
              <a:t>Does</a:t>
            </a:r>
            <a:r>
              <a:rPr sz="1100" spc="-5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not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include</a:t>
            </a:r>
            <a:r>
              <a:rPr sz="1100" spc="-5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multi-crop</a:t>
            </a:r>
            <a:r>
              <a:rPr sz="1100" spc="-5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and</a:t>
            </a:r>
            <a:r>
              <a:rPr sz="1100" spc="-60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ensemble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ts val="1310"/>
              </a:lnSpc>
            </a:pPr>
            <a:r>
              <a:rPr sz="1100" spc="-20" dirty="0">
                <a:latin typeface="Verdana"/>
                <a:cs typeface="Verdana"/>
              </a:rPr>
              <a:t>**</a:t>
            </a:r>
            <a:r>
              <a:rPr sz="1100" spc="-50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Increase</a:t>
            </a:r>
            <a:r>
              <a:rPr sz="1100" spc="-4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in</a:t>
            </a:r>
            <a:r>
              <a:rPr sz="1100" spc="-40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FC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layers</a:t>
            </a:r>
            <a:r>
              <a:rPr sz="1100" spc="-3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due</a:t>
            </a:r>
            <a:r>
              <a:rPr sz="1100" spc="-40" dirty="0">
                <a:latin typeface="Verdana"/>
                <a:cs typeface="Verdana"/>
              </a:rPr>
              <a:t> </a:t>
            </a:r>
            <a:r>
              <a:rPr sz="1100" spc="-15" dirty="0">
                <a:latin typeface="Verdana"/>
                <a:cs typeface="Verdana"/>
              </a:rPr>
              <a:t>to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squeeze-and-excitation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layers</a:t>
            </a:r>
            <a:r>
              <a:rPr sz="1100" spc="-30" dirty="0">
                <a:latin typeface="Verdana"/>
                <a:cs typeface="Verdana"/>
              </a:rPr>
              <a:t> (much</a:t>
            </a:r>
            <a:r>
              <a:rPr sz="1100" spc="-5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smaller</a:t>
            </a:r>
            <a:r>
              <a:rPr sz="1100" spc="-3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than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FC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layers</a:t>
            </a:r>
            <a:r>
              <a:rPr sz="1100" spc="-30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for</a:t>
            </a:r>
            <a:r>
              <a:rPr sz="1100" spc="-3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classification)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23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358644"/>
            <a:ext cx="10772775" cy="21894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8400"/>
              </a:lnSpc>
              <a:spcBef>
                <a:spcPts val="439"/>
              </a:spcBef>
            </a:pPr>
            <a:r>
              <a:rPr sz="7200" spc="-85" dirty="0">
                <a:solidFill>
                  <a:srgbClr val="FFFFFF"/>
                </a:solidFill>
              </a:rPr>
              <a:t>Key</a:t>
            </a:r>
            <a:r>
              <a:rPr sz="7200" spc="-2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Metrics</a:t>
            </a:r>
            <a:r>
              <a:rPr sz="7200" spc="-25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and</a:t>
            </a:r>
            <a:r>
              <a:rPr sz="7200" spc="-15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Design </a:t>
            </a:r>
            <a:r>
              <a:rPr sz="7200" spc="-2520" dirty="0">
                <a:solidFill>
                  <a:srgbClr val="FFFFFF"/>
                </a:solidFill>
              </a:rPr>
              <a:t> </a:t>
            </a:r>
            <a:r>
              <a:rPr sz="7200" spc="-15" dirty="0">
                <a:solidFill>
                  <a:srgbClr val="FFFFFF"/>
                </a:solidFill>
              </a:rPr>
              <a:t>Objectives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2278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</a:t>
            </a:r>
            <a:r>
              <a:rPr spc="-15" dirty="0"/>
              <a:t> </a:t>
            </a:r>
            <a:r>
              <a:rPr spc="-5" dirty="0"/>
              <a:t>Metrics:</a:t>
            </a:r>
            <a:r>
              <a:rPr spc="-10" dirty="0"/>
              <a:t> </a:t>
            </a:r>
            <a:r>
              <a:rPr spc="-5" dirty="0"/>
              <a:t>Much</a:t>
            </a:r>
            <a:r>
              <a:rPr spc="-15" dirty="0"/>
              <a:t> </a:t>
            </a:r>
            <a:r>
              <a:rPr dirty="0"/>
              <a:t>more</a:t>
            </a:r>
            <a:r>
              <a:rPr spc="-10" dirty="0"/>
              <a:t> </a:t>
            </a:r>
            <a:r>
              <a:rPr dirty="0"/>
              <a:t>than</a:t>
            </a:r>
            <a:r>
              <a:rPr spc="-15" dirty="0"/>
              <a:t> </a:t>
            </a:r>
            <a:r>
              <a:rPr spc="-5" dirty="0"/>
              <a:t>OPS/W!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119" y="1193927"/>
            <a:ext cx="6887209" cy="47485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27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Accuracy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15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Quality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result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Throughput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Analytics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on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high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volume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data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Real-time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performance </a:t>
            </a:r>
            <a:r>
              <a:rPr sz="1600" dirty="0">
                <a:latin typeface="Verdana"/>
                <a:cs typeface="Verdana"/>
              </a:rPr>
              <a:t>(e.g.,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video</a:t>
            </a:r>
            <a:r>
              <a:rPr sz="1600" dirty="0">
                <a:latin typeface="Verdana"/>
                <a:cs typeface="Verdana"/>
              </a:rPr>
              <a:t> at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30 </a:t>
            </a:r>
            <a:r>
              <a:rPr sz="1600" dirty="0">
                <a:latin typeface="Verdana"/>
                <a:cs typeface="Verdana"/>
              </a:rPr>
              <a:t>fps)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Latency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dirty="0">
                <a:latin typeface="Verdana"/>
                <a:cs typeface="Verdana"/>
              </a:rPr>
              <a:t>For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interactive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applications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(e.g.,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autonomous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navigation)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Energy</a:t>
            </a:r>
            <a:r>
              <a:rPr sz="1800" b="1" spc="-3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and</a:t>
            </a:r>
            <a:r>
              <a:rPr sz="1800" b="1" spc="-3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Power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Embedded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devices</a:t>
            </a:r>
            <a:r>
              <a:rPr sz="1600" dirty="0">
                <a:latin typeface="Verdana"/>
                <a:cs typeface="Verdana"/>
              </a:rPr>
              <a:t> have </a:t>
            </a:r>
            <a:r>
              <a:rPr sz="1600" spc="-5" dirty="0">
                <a:latin typeface="Verdana"/>
                <a:cs typeface="Verdana"/>
              </a:rPr>
              <a:t>limited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battery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capacity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8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Data centers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have</a:t>
            </a:r>
            <a:r>
              <a:rPr sz="1600" dirty="0">
                <a:latin typeface="Verdana"/>
                <a:cs typeface="Verdana"/>
              </a:rPr>
              <a:t> a </a:t>
            </a:r>
            <a:r>
              <a:rPr sz="1600" spc="-5" dirty="0">
                <a:latin typeface="Verdana"/>
                <a:cs typeface="Verdana"/>
              </a:rPr>
              <a:t>power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ceiling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due to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cooling</a:t>
            </a:r>
            <a:r>
              <a:rPr sz="1600" dirty="0">
                <a:latin typeface="Verdana"/>
                <a:cs typeface="Verdana"/>
              </a:rPr>
              <a:t> cost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28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Hardware</a:t>
            </a:r>
            <a:r>
              <a:rPr sz="1800" b="1" spc="-5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Cost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1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$$$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1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Flexibility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2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Range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DNN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models and tasks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1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Scalability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2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Scaling</a:t>
            </a:r>
            <a:r>
              <a:rPr sz="1600" dirty="0">
                <a:latin typeface="Verdana"/>
                <a:cs typeface="Verdana"/>
              </a:rPr>
              <a:t> of </a:t>
            </a:r>
            <a:r>
              <a:rPr sz="1600" spc="-5" dirty="0">
                <a:latin typeface="Verdana"/>
                <a:cs typeface="Verdana"/>
              </a:rPr>
              <a:t>performance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with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amount </a:t>
            </a:r>
            <a:r>
              <a:rPr sz="1600" dirty="0">
                <a:latin typeface="Verdana"/>
                <a:cs typeface="Verdana"/>
              </a:rPr>
              <a:t>of </a:t>
            </a:r>
            <a:r>
              <a:rPr sz="1600" spc="-5" dirty="0">
                <a:latin typeface="Verdana"/>
                <a:cs typeface="Verdana"/>
              </a:rPr>
              <a:t>resources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9423" y="1350263"/>
            <a:ext cx="2182368" cy="10180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45610" y="1045971"/>
            <a:ext cx="10331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ImageNet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1480" y="4733544"/>
            <a:ext cx="1837944" cy="9784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1848" y="4739189"/>
            <a:ext cx="1529753" cy="9670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9378" y="4244340"/>
            <a:ext cx="9067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7170" marR="5080" indent="-205104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Verdana"/>
                <a:cs typeface="Verdana"/>
              </a:rPr>
              <a:t>C</a:t>
            </a:r>
            <a:r>
              <a:rPr sz="1400" dirty="0">
                <a:latin typeface="Verdana"/>
                <a:cs typeface="Verdana"/>
              </a:rPr>
              <a:t>ompu</a:t>
            </a:r>
            <a:r>
              <a:rPr sz="1400" spc="-5" dirty="0">
                <a:latin typeface="Verdana"/>
                <a:cs typeface="Verdana"/>
              </a:rPr>
              <a:t>t</a:t>
            </a:r>
            <a:r>
              <a:rPr sz="1400" dirty="0">
                <a:latin typeface="Verdana"/>
                <a:cs typeface="Verdana"/>
              </a:rPr>
              <a:t>er  Vision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5584" y="4244340"/>
            <a:ext cx="10642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256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Verdana"/>
                <a:cs typeface="Verdana"/>
              </a:rPr>
              <a:t>Speech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R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5" dirty="0">
                <a:latin typeface="Verdana"/>
                <a:cs typeface="Verdana"/>
              </a:rPr>
              <a:t>c</a:t>
            </a:r>
            <a:r>
              <a:rPr sz="1400" dirty="0">
                <a:latin typeface="Verdana"/>
                <a:cs typeface="Verdana"/>
              </a:rPr>
              <a:t>ogni</a:t>
            </a:r>
            <a:r>
              <a:rPr sz="1400" spc="-5" dirty="0">
                <a:latin typeface="Verdana"/>
                <a:cs typeface="Verdana"/>
              </a:rPr>
              <a:t>t</a:t>
            </a:r>
            <a:r>
              <a:rPr sz="1400" dirty="0">
                <a:latin typeface="Verdana"/>
                <a:cs typeface="Verdana"/>
              </a:rPr>
              <a:t>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97772" y="5763259"/>
            <a:ext cx="209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Sze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CICC</a:t>
            </a:r>
            <a:r>
              <a:rPr sz="1800" i="1" spc="-25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2017]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83423" y="1356360"/>
            <a:ext cx="1072896" cy="972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755610" y="1045971"/>
            <a:ext cx="20218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3465" algn="l"/>
              </a:tabLst>
            </a:pPr>
            <a:r>
              <a:rPr sz="1600" dirty="0">
                <a:latin typeface="Verdana"/>
                <a:cs typeface="Verdana"/>
              </a:rPr>
              <a:t>MNIST	</a:t>
            </a:r>
            <a:r>
              <a:rPr sz="2400" spc="-37" baseline="1736" dirty="0">
                <a:latin typeface="Verdana"/>
                <a:cs typeface="Verdana"/>
              </a:rPr>
              <a:t>CIFAR-10</a:t>
            </a:r>
            <a:endParaRPr sz="2400" baseline="1736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21823" y="2987039"/>
            <a:ext cx="1834896" cy="10881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392588" y="2705100"/>
            <a:ext cx="1101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Data</a:t>
            </a:r>
            <a:r>
              <a:rPr sz="1400" spc="-7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Center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15236" y="2988144"/>
            <a:ext cx="1883257" cy="10706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183435" y="2695956"/>
            <a:ext cx="1624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Embedded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Device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90431" y="1377696"/>
            <a:ext cx="966216" cy="97231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8456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 </a:t>
            </a:r>
            <a:r>
              <a:rPr spc="-10" dirty="0"/>
              <a:t>Design </a:t>
            </a:r>
            <a:r>
              <a:rPr spc="-5" dirty="0"/>
              <a:t>Objectives</a:t>
            </a:r>
            <a:r>
              <a:rPr spc="-10" dirty="0"/>
              <a:t> </a:t>
            </a:r>
            <a:r>
              <a:rPr dirty="0"/>
              <a:t>of </a:t>
            </a:r>
            <a:r>
              <a:rPr spc="-5" dirty="0"/>
              <a:t>DNN Processor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11712"/>
            <a:ext cx="10589260" cy="478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Increase </a:t>
            </a:r>
            <a:r>
              <a:rPr sz="2000" b="1" dirty="0">
                <a:latin typeface="Verdana"/>
                <a:cs typeface="Verdana"/>
              </a:rPr>
              <a:t>Throughput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and</a:t>
            </a:r>
            <a:r>
              <a:rPr sz="2000" b="1" spc="-5" dirty="0">
                <a:latin typeface="Verdana"/>
                <a:cs typeface="Verdana"/>
              </a:rPr>
              <a:t> Reduce Latency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time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Reduce critical path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increase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clock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frequency</a:t>
            </a:r>
            <a:endParaRPr sz="16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8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Reduce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instruction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overhead</a:t>
            </a:r>
            <a:endParaRPr sz="16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Avoid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unnecessary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(save cycles)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Increase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number of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processing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elements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(PE)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more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 </a:t>
            </a:r>
            <a:r>
              <a:rPr sz="1800" spc="-5" dirty="0">
                <a:latin typeface="Verdana"/>
                <a:cs typeface="Verdana"/>
              </a:rPr>
              <a:t>parallel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Increase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area</a:t>
            </a:r>
            <a:r>
              <a:rPr sz="1600" spc="-5" dirty="0">
                <a:latin typeface="Verdana"/>
                <a:cs typeface="Verdana"/>
              </a:rPr>
              <a:t> density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 </a:t>
            </a:r>
            <a:r>
              <a:rPr sz="1600" dirty="0">
                <a:latin typeface="Verdana"/>
                <a:cs typeface="Verdana"/>
              </a:rPr>
              <a:t>or area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cost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5" dirty="0">
                <a:latin typeface="Verdana"/>
                <a:cs typeface="Verdana"/>
              </a:rPr>
              <a:t> system</a:t>
            </a:r>
            <a:endParaRPr sz="16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Increase</a:t>
            </a:r>
            <a:r>
              <a:rPr sz="1800" dirty="0">
                <a:latin typeface="Verdana"/>
                <a:cs typeface="Verdana"/>
              </a:rPr>
              <a:t> PE </a:t>
            </a:r>
            <a:r>
              <a:rPr sz="1800" spc="-5" dirty="0">
                <a:latin typeface="Verdana"/>
                <a:cs typeface="Verdana"/>
              </a:rPr>
              <a:t>utilization*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keep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PEs </a:t>
            </a:r>
            <a:r>
              <a:rPr sz="1800" spc="-5" dirty="0">
                <a:latin typeface="Verdana"/>
                <a:cs typeface="Verdana"/>
              </a:rPr>
              <a:t>busy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Distribute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workload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dirty="0">
                <a:latin typeface="Verdana"/>
                <a:cs typeface="Verdana"/>
              </a:rPr>
              <a:t> as many</a:t>
            </a:r>
            <a:r>
              <a:rPr sz="1600" spc="-5" dirty="0">
                <a:latin typeface="Verdana"/>
                <a:cs typeface="Verdana"/>
              </a:rPr>
              <a:t> PEs</a:t>
            </a:r>
            <a:r>
              <a:rPr sz="1600" dirty="0">
                <a:latin typeface="Verdana"/>
                <a:cs typeface="Verdana"/>
              </a:rPr>
              <a:t> as </a:t>
            </a:r>
            <a:r>
              <a:rPr sz="1600" spc="-5" dirty="0">
                <a:latin typeface="Verdana"/>
                <a:cs typeface="Verdana"/>
              </a:rPr>
              <a:t>possible</a:t>
            </a:r>
            <a:endParaRPr sz="16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35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Balance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workload </a:t>
            </a:r>
            <a:r>
              <a:rPr sz="1600" dirty="0">
                <a:latin typeface="Verdana"/>
                <a:cs typeface="Verdana"/>
              </a:rPr>
              <a:t>across</a:t>
            </a:r>
            <a:r>
              <a:rPr sz="1600" spc="-5" dirty="0">
                <a:latin typeface="Verdana"/>
                <a:cs typeface="Verdana"/>
              </a:rPr>
              <a:t> PEs</a:t>
            </a:r>
            <a:endParaRPr sz="16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38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Sufficient </a:t>
            </a:r>
            <a:r>
              <a:rPr sz="1600" dirty="0">
                <a:latin typeface="Verdana"/>
                <a:cs typeface="Verdana"/>
              </a:rPr>
              <a:t>memory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bandwidth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deliver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workload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(reduce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idle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cycles)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9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Low latency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additional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constraint of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small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batch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size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Verdana"/>
              <a:cs typeface="Verdana"/>
            </a:endParaRPr>
          </a:p>
          <a:p>
            <a:pPr marL="6725920">
              <a:lnSpc>
                <a:spcPct val="100000"/>
              </a:lnSpc>
            </a:pPr>
            <a:r>
              <a:rPr sz="2000" dirty="0">
                <a:latin typeface="Verdana"/>
                <a:cs typeface="Verdana"/>
              </a:rPr>
              <a:t>*(100%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peak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performance)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9778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Eyexam:</a:t>
            </a:r>
            <a:r>
              <a:rPr dirty="0"/>
              <a:t> </a:t>
            </a:r>
            <a:r>
              <a:rPr spc="-5" dirty="0"/>
              <a:t>Performance</a:t>
            </a:r>
            <a:r>
              <a:rPr spc="5" dirty="0"/>
              <a:t> </a:t>
            </a:r>
            <a:r>
              <a:rPr spc="-5" dirty="0"/>
              <a:t>Evaluation </a:t>
            </a:r>
            <a:r>
              <a:rPr dirty="0"/>
              <a:t>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9225" y="2150656"/>
            <a:ext cx="2915920" cy="2912745"/>
            <a:chOff x="2539225" y="2150656"/>
            <a:chExt cx="2915920" cy="2912745"/>
          </a:xfrm>
        </p:grpSpPr>
        <p:sp>
          <p:nvSpPr>
            <p:cNvPr id="4" name="object 4"/>
            <p:cNvSpPr/>
            <p:nvPr/>
          </p:nvSpPr>
          <p:spPr>
            <a:xfrm>
              <a:off x="2565524" y="2861919"/>
              <a:ext cx="80645" cy="0"/>
            </a:xfrm>
            <a:custGeom>
              <a:avLst/>
              <a:gdLst/>
              <a:ahLst/>
              <a:cxnLst/>
              <a:rect l="l" t="t" r="r" b="b"/>
              <a:pathLst>
                <a:path w="80644">
                  <a:moveTo>
                    <a:pt x="80558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0975" y="2863694"/>
              <a:ext cx="958215" cy="2167890"/>
            </a:xfrm>
            <a:custGeom>
              <a:avLst/>
              <a:gdLst/>
              <a:ahLst/>
              <a:cxnLst/>
              <a:rect l="l" t="t" r="r" b="b"/>
              <a:pathLst>
                <a:path w="958214" h="2167890">
                  <a:moveTo>
                    <a:pt x="0" y="2167601"/>
                  </a:moveTo>
                  <a:lnTo>
                    <a:pt x="95787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8847" y="2861919"/>
              <a:ext cx="1894839" cy="0"/>
            </a:xfrm>
            <a:custGeom>
              <a:avLst/>
              <a:gdLst/>
              <a:ahLst/>
              <a:cxnLst/>
              <a:rect l="l" t="t" r="r" b="b"/>
              <a:pathLst>
                <a:path w="1894839">
                  <a:moveTo>
                    <a:pt x="0" y="0"/>
                  </a:moveTo>
                  <a:lnTo>
                    <a:pt x="189447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6390" y="2850603"/>
              <a:ext cx="1162685" cy="22860"/>
            </a:xfrm>
            <a:custGeom>
              <a:avLst/>
              <a:gdLst/>
              <a:ahLst/>
              <a:cxnLst/>
              <a:rect l="l" t="t" r="r" b="b"/>
              <a:pathLst>
                <a:path w="1162685" h="22860">
                  <a:moveTo>
                    <a:pt x="1158328" y="0"/>
                  </a:moveTo>
                  <a:lnTo>
                    <a:pt x="1147787" y="38"/>
                  </a:lnTo>
                  <a:lnTo>
                    <a:pt x="1143596" y="4254"/>
                  </a:lnTo>
                  <a:lnTo>
                    <a:pt x="1143571" y="14833"/>
                  </a:lnTo>
                  <a:lnTo>
                    <a:pt x="1147838" y="19088"/>
                  </a:lnTo>
                  <a:lnTo>
                    <a:pt x="1158379" y="19050"/>
                  </a:lnTo>
                  <a:lnTo>
                    <a:pt x="1162583" y="14833"/>
                  </a:lnTo>
                  <a:lnTo>
                    <a:pt x="1162596" y="4254"/>
                  </a:lnTo>
                  <a:lnTo>
                    <a:pt x="1158328" y="0"/>
                  </a:lnTo>
                  <a:close/>
                </a:path>
                <a:path w="1162685" h="22860">
                  <a:moveTo>
                    <a:pt x="1120203" y="126"/>
                  </a:moveTo>
                  <a:lnTo>
                    <a:pt x="1109662" y="152"/>
                  </a:lnTo>
                  <a:lnTo>
                    <a:pt x="1105483" y="4368"/>
                  </a:lnTo>
                  <a:lnTo>
                    <a:pt x="1105446" y="14947"/>
                  </a:lnTo>
                  <a:lnTo>
                    <a:pt x="1109726" y="19202"/>
                  </a:lnTo>
                  <a:lnTo>
                    <a:pt x="1120267" y="19176"/>
                  </a:lnTo>
                  <a:lnTo>
                    <a:pt x="1124471" y="14947"/>
                  </a:lnTo>
                  <a:lnTo>
                    <a:pt x="1124483" y="4368"/>
                  </a:lnTo>
                  <a:lnTo>
                    <a:pt x="1120203" y="126"/>
                  </a:lnTo>
                  <a:close/>
                </a:path>
                <a:path w="1162685" h="22860">
                  <a:moveTo>
                    <a:pt x="1082090" y="241"/>
                  </a:moveTo>
                  <a:lnTo>
                    <a:pt x="1071549" y="266"/>
                  </a:lnTo>
                  <a:lnTo>
                    <a:pt x="1067345" y="4495"/>
                  </a:lnTo>
                  <a:lnTo>
                    <a:pt x="1067333" y="15074"/>
                  </a:lnTo>
                  <a:lnTo>
                    <a:pt x="1071600" y="19316"/>
                  </a:lnTo>
                  <a:lnTo>
                    <a:pt x="1082141" y="19291"/>
                  </a:lnTo>
                  <a:lnTo>
                    <a:pt x="1086332" y="15074"/>
                  </a:lnTo>
                  <a:lnTo>
                    <a:pt x="1086370" y="4495"/>
                  </a:lnTo>
                  <a:lnTo>
                    <a:pt x="1082090" y="241"/>
                  </a:lnTo>
                  <a:close/>
                </a:path>
                <a:path w="1162685" h="22860">
                  <a:moveTo>
                    <a:pt x="1043965" y="355"/>
                  </a:moveTo>
                  <a:lnTo>
                    <a:pt x="1033424" y="393"/>
                  </a:lnTo>
                  <a:lnTo>
                    <a:pt x="1029233" y="4610"/>
                  </a:lnTo>
                  <a:lnTo>
                    <a:pt x="1029207" y="15189"/>
                  </a:lnTo>
                  <a:lnTo>
                    <a:pt x="1033487" y="19443"/>
                  </a:lnTo>
                  <a:lnTo>
                    <a:pt x="1044028" y="19405"/>
                  </a:lnTo>
                  <a:lnTo>
                    <a:pt x="1048220" y="15189"/>
                  </a:lnTo>
                  <a:lnTo>
                    <a:pt x="1048245" y="4610"/>
                  </a:lnTo>
                  <a:lnTo>
                    <a:pt x="1043965" y="355"/>
                  </a:lnTo>
                  <a:close/>
                </a:path>
                <a:path w="1162685" h="22860">
                  <a:moveTo>
                    <a:pt x="1005852" y="469"/>
                  </a:moveTo>
                  <a:lnTo>
                    <a:pt x="995311" y="508"/>
                  </a:lnTo>
                  <a:lnTo>
                    <a:pt x="991120" y="4724"/>
                  </a:lnTo>
                  <a:lnTo>
                    <a:pt x="991095" y="15303"/>
                  </a:lnTo>
                  <a:lnTo>
                    <a:pt x="995362" y="19558"/>
                  </a:lnTo>
                  <a:lnTo>
                    <a:pt x="1005903" y="19519"/>
                  </a:lnTo>
                  <a:lnTo>
                    <a:pt x="1010107" y="15303"/>
                  </a:lnTo>
                  <a:lnTo>
                    <a:pt x="1010132" y="4724"/>
                  </a:lnTo>
                  <a:lnTo>
                    <a:pt x="1005852" y="469"/>
                  </a:lnTo>
                  <a:close/>
                </a:path>
                <a:path w="1162685" h="22860">
                  <a:moveTo>
                    <a:pt x="967727" y="596"/>
                  </a:moveTo>
                  <a:lnTo>
                    <a:pt x="957186" y="622"/>
                  </a:lnTo>
                  <a:lnTo>
                    <a:pt x="953007" y="4838"/>
                  </a:lnTo>
                  <a:lnTo>
                    <a:pt x="952969" y="15417"/>
                  </a:lnTo>
                  <a:lnTo>
                    <a:pt x="957249" y="19672"/>
                  </a:lnTo>
                  <a:lnTo>
                    <a:pt x="967790" y="19646"/>
                  </a:lnTo>
                  <a:lnTo>
                    <a:pt x="971994" y="15417"/>
                  </a:lnTo>
                  <a:lnTo>
                    <a:pt x="972007" y="4838"/>
                  </a:lnTo>
                  <a:lnTo>
                    <a:pt x="967727" y="596"/>
                  </a:lnTo>
                  <a:close/>
                </a:path>
                <a:path w="1162685" h="22860">
                  <a:moveTo>
                    <a:pt x="929614" y="711"/>
                  </a:moveTo>
                  <a:lnTo>
                    <a:pt x="919073" y="736"/>
                  </a:lnTo>
                  <a:lnTo>
                    <a:pt x="914882" y="4952"/>
                  </a:lnTo>
                  <a:lnTo>
                    <a:pt x="914857" y="15544"/>
                  </a:lnTo>
                  <a:lnTo>
                    <a:pt x="919124" y="19786"/>
                  </a:lnTo>
                  <a:lnTo>
                    <a:pt x="929665" y="19761"/>
                  </a:lnTo>
                  <a:lnTo>
                    <a:pt x="933856" y="15544"/>
                  </a:lnTo>
                  <a:lnTo>
                    <a:pt x="933894" y="4952"/>
                  </a:lnTo>
                  <a:lnTo>
                    <a:pt x="929614" y="711"/>
                  </a:lnTo>
                  <a:close/>
                </a:path>
                <a:path w="1162685" h="22860">
                  <a:moveTo>
                    <a:pt x="891489" y="825"/>
                  </a:moveTo>
                  <a:lnTo>
                    <a:pt x="880948" y="863"/>
                  </a:lnTo>
                  <a:lnTo>
                    <a:pt x="876756" y="5080"/>
                  </a:lnTo>
                  <a:lnTo>
                    <a:pt x="876731" y="15659"/>
                  </a:lnTo>
                  <a:lnTo>
                    <a:pt x="881011" y="19913"/>
                  </a:lnTo>
                  <a:lnTo>
                    <a:pt x="891552" y="19875"/>
                  </a:lnTo>
                  <a:lnTo>
                    <a:pt x="895744" y="15659"/>
                  </a:lnTo>
                  <a:lnTo>
                    <a:pt x="895769" y="5080"/>
                  </a:lnTo>
                  <a:lnTo>
                    <a:pt x="891489" y="825"/>
                  </a:lnTo>
                  <a:close/>
                </a:path>
                <a:path w="1162685" h="22860">
                  <a:moveTo>
                    <a:pt x="853376" y="939"/>
                  </a:moveTo>
                  <a:lnTo>
                    <a:pt x="842835" y="977"/>
                  </a:lnTo>
                  <a:lnTo>
                    <a:pt x="838644" y="5194"/>
                  </a:lnTo>
                  <a:lnTo>
                    <a:pt x="838619" y="15773"/>
                  </a:lnTo>
                  <a:lnTo>
                    <a:pt x="842886" y="20027"/>
                  </a:lnTo>
                  <a:lnTo>
                    <a:pt x="853427" y="19989"/>
                  </a:lnTo>
                  <a:lnTo>
                    <a:pt x="857618" y="15773"/>
                  </a:lnTo>
                  <a:lnTo>
                    <a:pt x="857656" y="5194"/>
                  </a:lnTo>
                  <a:lnTo>
                    <a:pt x="853376" y="939"/>
                  </a:lnTo>
                  <a:close/>
                </a:path>
                <a:path w="1162685" h="22860">
                  <a:moveTo>
                    <a:pt x="815251" y="1066"/>
                  </a:moveTo>
                  <a:lnTo>
                    <a:pt x="804710" y="1092"/>
                  </a:lnTo>
                  <a:lnTo>
                    <a:pt x="800531" y="5308"/>
                  </a:lnTo>
                  <a:lnTo>
                    <a:pt x="800493" y="15887"/>
                  </a:lnTo>
                  <a:lnTo>
                    <a:pt x="804773" y="20142"/>
                  </a:lnTo>
                  <a:lnTo>
                    <a:pt x="815314" y="20116"/>
                  </a:lnTo>
                  <a:lnTo>
                    <a:pt x="819518" y="15887"/>
                  </a:lnTo>
                  <a:lnTo>
                    <a:pt x="819531" y="5308"/>
                  </a:lnTo>
                  <a:lnTo>
                    <a:pt x="815251" y="1066"/>
                  </a:lnTo>
                  <a:close/>
                </a:path>
                <a:path w="1162685" h="22860">
                  <a:moveTo>
                    <a:pt x="777138" y="1181"/>
                  </a:moveTo>
                  <a:lnTo>
                    <a:pt x="766597" y="1206"/>
                  </a:lnTo>
                  <a:lnTo>
                    <a:pt x="762393" y="5435"/>
                  </a:lnTo>
                  <a:lnTo>
                    <a:pt x="762381" y="16014"/>
                  </a:lnTo>
                  <a:lnTo>
                    <a:pt x="766660" y="20256"/>
                  </a:lnTo>
                  <a:lnTo>
                    <a:pt x="777189" y="20231"/>
                  </a:lnTo>
                  <a:lnTo>
                    <a:pt x="781380" y="16014"/>
                  </a:lnTo>
                  <a:lnTo>
                    <a:pt x="781418" y="5435"/>
                  </a:lnTo>
                  <a:lnTo>
                    <a:pt x="777138" y="1181"/>
                  </a:lnTo>
                  <a:close/>
                </a:path>
                <a:path w="1162685" h="22860">
                  <a:moveTo>
                    <a:pt x="739012" y="1295"/>
                  </a:moveTo>
                  <a:lnTo>
                    <a:pt x="728471" y="1333"/>
                  </a:lnTo>
                  <a:lnTo>
                    <a:pt x="724280" y="5549"/>
                  </a:lnTo>
                  <a:lnTo>
                    <a:pt x="724255" y="16128"/>
                  </a:lnTo>
                  <a:lnTo>
                    <a:pt x="728535" y="20383"/>
                  </a:lnTo>
                  <a:lnTo>
                    <a:pt x="739076" y="20345"/>
                  </a:lnTo>
                  <a:lnTo>
                    <a:pt x="743267" y="16128"/>
                  </a:lnTo>
                  <a:lnTo>
                    <a:pt x="743292" y="5549"/>
                  </a:lnTo>
                  <a:lnTo>
                    <a:pt x="739012" y="1295"/>
                  </a:lnTo>
                  <a:close/>
                </a:path>
                <a:path w="1162685" h="22860">
                  <a:moveTo>
                    <a:pt x="700900" y="1409"/>
                  </a:moveTo>
                  <a:lnTo>
                    <a:pt x="690359" y="1447"/>
                  </a:lnTo>
                  <a:lnTo>
                    <a:pt x="686167" y="5664"/>
                  </a:lnTo>
                  <a:lnTo>
                    <a:pt x="686142" y="16243"/>
                  </a:lnTo>
                  <a:lnTo>
                    <a:pt x="690422" y="20497"/>
                  </a:lnTo>
                  <a:lnTo>
                    <a:pt x="700951" y="20459"/>
                  </a:lnTo>
                  <a:lnTo>
                    <a:pt x="705142" y="16243"/>
                  </a:lnTo>
                  <a:lnTo>
                    <a:pt x="705180" y="5664"/>
                  </a:lnTo>
                  <a:lnTo>
                    <a:pt x="700900" y="1409"/>
                  </a:lnTo>
                  <a:close/>
                </a:path>
                <a:path w="1162685" h="22860">
                  <a:moveTo>
                    <a:pt x="662774" y="1536"/>
                  </a:moveTo>
                  <a:lnTo>
                    <a:pt x="652233" y="1562"/>
                  </a:lnTo>
                  <a:lnTo>
                    <a:pt x="648055" y="5778"/>
                  </a:lnTo>
                  <a:lnTo>
                    <a:pt x="648017" y="16357"/>
                  </a:lnTo>
                  <a:lnTo>
                    <a:pt x="652297" y="20612"/>
                  </a:lnTo>
                  <a:lnTo>
                    <a:pt x="662838" y="20586"/>
                  </a:lnTo>
                  <a:lnTo>
                    <a:pt x="667042" y="16357"/>
                  </a:lnTo>
                  <a:lnTo>
                    <a:pt x="667054" y="5778"/>
                  </a:lnTo>
                  <a:lnTo>
                    <a:pt x="662774" y="1536"/>
                  </a:lnTo>
                  <a:close/>
                </a:path>
                <a:path w="1162685" h="22860">
                  <a:moveTo>
                    <a:pt x="624662" y="1650"/>
                  </a:moveTo>
                  <a:lnTo>
                    <a:pt x="614121" y="1676"/>
                  </a:lnTo>
                  <a:lnTo>
                    <a:pt x="609917" y="5905"/>
                  </a:lnTo>
                  <a:lnTo>
                    <a:pt x="609904" y="16484"/>
                  </a:lnTo>
                  <a:lnTo>
                    <a:pt x="614184" y="20726"/>
                  </a:lnTo>
                  <a:lnTo>
                    <a:pt x="624713" y="20700"/>
                  </a:lnTo>
                  <a:lnTo>
                    <a:pt x="628904" y="16484"/>
                  </a:lnTo>
                  <a:lnTo>
                    <a:pt x="628942" y="5905"/>
                  </a:lnTo>
                  <a:lnTo>
                    <a:pt x="624662" y="1650"/>
                  </a:lnTo>
                  <a:close/>
                </a:path>
                <a:path w="1162685" h="22860">
                  <a:moveTo>
                    <a:pt x="586536" y="1765"/>
                  </a:moveTo>
                  <a:lnTo>
                    <a:pt x="575995" y="1803"/>
                  </a:lnTo>
                  <a:lnTo>
                    <a:pt x="571804" y="6019"/>
                  </a:lnTo>
                  <a:lnTo>
                    <a:pt x="571779" y="16598"/>
                  </a:lnTo>
                  <a:lnTo>
                    <a:pt x="576059" y="20853"/>
                  </a:lnTo>
                  <a:lnTo>
                    <a:pt x="586600" y="20815"/>
                  </a:lnTo>
                  <a:lnTo>
                    <a:pt x="590791" y="16598"/>
                  </a:lnTo>
                  <a:lnTo>
                    <a:pt x="590816" y="6019"/>
                  </a:lnTo>
                  <a:lnTo>
                    <a:pt x="586536" y="1765"/>
                  </a:lnTo>
                  <a:close/>
                </a:path>
                <a:path w="1162685" h="22860">
                  <a:moveTo>
                    <a:pt x="548424" y="1879"/>
                  </a:moveTo>
                  <a:lnTo>
                    <a:pt x="537883" y="1917"/>
                  </a:lnTo>
                  <a:lnTo>
                    <a:pt x="533691" y="6134"/>
                  </a:lnTo>
                  <a:lnTo>
                    <a:pt x="533666" y="16713"/>
                  </a:lnTo>
                  <a:lnTo>
                    <a:pt x="537946" y="20967"/>
                  </a:lnTo>
                  <a:lnTo>
                    <a:pt x="548487" y="20929"/>
                  </a:lnTo>
                  <a:lnTo>
                    <a:pt x="552666" y="16713"/>
                  </a:lnTo>
                  <a:lnTo>
                    <a:pt x="552704" y="6134"/>
                  </a:lnTo>
                  <a:lnTo>
                    <a:pt x="548424" y="1879"/>
                  </a:lnTo>
                  <a:close/>
                </a:path>
                <a:path w="1162685" h="22860">
                  <a:moveTo>
                    <a:pt x="510298" y="2006"/>
                  </a:moveTo>
                  <a:lnTo>
                    <a:pt x="499757" y="2032"/>
                  </a:lnTo>
                  <a:lnTo>
                    <a:pt x="495578" y="6248"/>
                  </a:lnTo>
                  <a:lnTo>
                    <a:pt x="495541" y="16827"/>
                  </a:lnTo>
                  <a:lnTo>
                    <a:pt x="499821" y="21082"/>
                  </a:lnTo>
                  <a:lnTo>
                    <a:pt x="510362" y="21056"/>
                  </a:lnTo>
                  <a:lnTo>
                    <a:pt x="514566" y="16827"/>
                  </a:lnTo>
                  <a:lnTo>
                    <a:pt x="514578" y="6248"/>
                  </a:lnTo>
                  <a:lnTo>
                    <a:pt x="510298" y="2006"/>
                  </a:lnTo>
                  <a:close/>
                </a:path>
                <a:path w="1162685" h="22860">
                  <a:moveTo>
                    <a:pt x="472186" y="2120"/>
                  </a:moveTo>
                  <a:lnTo>
                    <a:pt x="461644" y="2146"/>
                  </a:lnTo>
                  <a:lnTo>
                    <a:pt x="457440" y="6375"/>
                  </a:lnTo>
                  <a:lnTo>
                    <a:pt x="457428" y="16954"/>
                  </a:lnTo>
                  <a:lnTo>
                    <a:pt x="461708" y="21196"/>
                  </a:lnTo>
                  <a:lnTo>
                    <a:pt x="472249" y="21170"/>
                  </a:lnTo>
                  <a:lnTo>
                    <a:pt x="476428" y="16954"/>
                  </a:lnTo>
                  <a:lnTo>
                    <a:pt x="476465" y="6375"/>
                  </a:lnTo>
                  <a:lnTo>
                    <a:pt x="472186" y="2120"/>
                  </a:lnTo>
                  <a:close/>
                </a:path>
                <a:path w="1162685" h="22860">
                  <a:moveTo>
                    <a:pt x="434060" y="2235"/>
                  </a:moveTo>
                  <a:lnTo>
                    <a:pt x="423532" y="2273"/>
                  </a:lnTo>
                  <a:lnTo>
                    <a:pt x="419328" y="6489"/>
                  </a:lnTo>
                  <a:lnTo>
                    <a:pt x="419303" y="17068"/>
                  </a:lnTo>
                  <a:lnTo>
                    <a:pt x="423583" y="21310"/>
                  </a:lnTo>
                  <a:lnTo>
                    <a:pt x="434124" y="21285"/>
                  </a:lnTo>
                  <a:lnTo>
                    <a:pt x="438315" y="17068"/>
                  </a:lnTo>
                  <a:lnTo>
                    <a:pt x="438340" y="6489"/>
                  </a:lnTo>
                  <a:lnTo>
                    <a:pt x="434060" y="2235"/>
                  </a:lnTo>
                  <a:close/>
                </a:path>
                <a:path w="1162685" h="22860">
                  <a:moveTo>
                    <a:pt x="395947" y="2349"/>
                  </a:moveTo>
                  <a:lnTo>
                    <a:pt x="385406" y="2387"/>
                  </a:lnTo>
                  <a:lnTo>
                    <a:pt x="381215" y="6603"/>
                  </a:lnTo>
                  <a:lnTo>
                    <a:pt x="381190" y="17183"/>
                  </a:lnTo>
                  <a:lnTo>
                    <a:pt x="385470" y="21437"/>
                  </a:lnTo>
                  <a:lnTo>
                    <a:pt x="396011" y="21399"/>
                  </a:lnTo>
                  <a:lnTo>
                    <a:pt x="400190" y="17183"/>
                  </a:lnTo>
                  <a:lnTo>
                    <a:pt x="400227" y="6603"/>
                  </a:lnTo>
                  <a:lnTo>
                    <a:pt x="395947" y="2349"/>
                  </a:lnTo>
                  <a:close/>
                </a:path>
                <a:path w="1162685" h="22860">
                  <a:moveTo>
                    <a:pt x="357822" y="2476"/>
                  </a:moveTo>
                  <a:lnTo>
                    <a:pt x="347294" y="2501"/>
                  </a:lnTo>
                  <a:lnTo>
                    <a:pt x="343102" y="6718"/>
                  </a:lnTo>
                  <a:lnTo>
                    <a:pt x="343065" y="17297"/>
                  </a:lnTo>
                  <a:lnTo>
                    <a:pt x="347344" y="21551"/>
                  </a:lnTo>
                  <a:lnTo>
                    <a:pt x="357886" y="21513"/>
                  </a:lnTo>
                  <a:lnTo>
                    <a:pt x="362089" y="17297"/>
                  </a:lnTo>
                  <a:lnTo>
                    <a:pt x="362102" y="6718"/>
                  </a:lnTo>
                  <a:lnTo>
                    <a:pt x="357822" y="2476"/>
                  </a:lnTo>
                  <a:close/>
                </a:path>
                <a:path w="1162685" h="22860">
                  <a:moveTo>
                    <a:pt x="319709" y="2590"/>
                  </a:moveTo>
                  <a:lnTo>
                    <a:pt x="309168" y="2616"/>
                  </a:lnTo>
                  <a:lnTo>
                    <a:pt x="304964" y="6845"/>
                  </a:lnTo>
                  <a:lnTo>
                    <a:pt x="304952" y="17424"/>
                  </a:lnTo>
                  <a:lnTo>
                    <a:pt x="309232" y="21666"/>
                  </a:lnTo>
                  <a:lnTo>
                    <a:pt x="319773" y="21640"/>
                  </a:lnTo>
                  <a:lnTo>
                    <a:pt x="323952" y="17424"/>
                  </a:lnTo>
                  <a:lnTo>
                    <a:pt x="323989" y="6845"/>
                  </a:lnTo>
                  <a:lnTo>
                    <a:pt x="319709" y="2590"/>
                  </a:lnTo>
                  <a:close/>
                </a:path>
                <a:path w="1162685" h="22860">
                  <a:moveTo>
                    <a:pt x="281597" y="2705"/>
                  </a:moveTo>
                  <a:lnTo>
                    <a:pt x="271056" y="2743"/>
                  </a:lnTo>
                  <a:lnTo>
                    <a:pt x="266852" y="6959"/>
                  </a:lnTo>
                  <a:lnTo>
                    <a:pt x="266826" y="17538"/>
                  </a:lnTo>
                  <a:lnTo>
                    <a:pt x="271106" y="21793"/>
                  </a:lnTo>
                  <a:lnTo>
                    <a:pt x="281647" y="21755"/>
                  </a:lnTo>
                  <a:lnTo>
                    <a:pt x="285839" y="17538"/>
                  </a:lnTo>
                  <a:lnTo>
                    <a:pt x="285864" y="6959"/>
                  </a:lnTo>
                  <a:lnTo>
                    <a:pt x="281597" y="2705"/>
                  </a:lnTo>
                  <a:close/>
                </a:path>
                <a:path w="1162685" h="22860">
                  <a:moveTo>
                    <a:pt x="243471" y="2819"/>
                  </a:moveTo>
                  <a:lnTo>
                    <a:pt x="232930" y="2857"/>
                  </a:lnTo>
                  <a:lnTo>
                    <a:pt x="228739" y="7073"/>
                  </a:lnTo>
                  <a:lnTo>
                    <a:pt x="228714" y="17652"/>
                  </a:lnTo>
                  <a:lnTo>
                    <a:pt x="232994" y="21907"/>
                  </a:lnTo>
                  <a:lnTo>
                    <a:pt x="243535" y="21869"/>
                  </a:lnTo>
                  <a:lnTo>
                    <a:pt x="247714" y="17652"/>
                  </a:lnTo>
                  <a:lnTo>
                    <a:pt x="247751" y="7073"/>
                  </a:lnTo>
                  <a:lnTo>
                    <a:pt x="243471" y="2819"/>
                  </a:lnTo>
                  <a:close/>
                </a:path>
                <a:path w="1162685" h="22860">
                  <a:moveTo>
                    <a:pt x="205358" y="2946"/>
                  </a:moveTo>
                  <a:lnTo>
                    <a:pt x="194818" y="2971"/>
                  </a:lnTo>
                  <a:lnTo>
                    <a:pt x="190626" y="7188"/>
                  </a:lnTo>
                  <a:lnTo>
                    <a:pt x="190588" y="17767"/>
                  </a:lnTo>
                  <a:lnTo>
                    <a:pt x="194868" y="22021"/>
                  </a:lnTo>
                  <a:lnTo>
                    <a:pt x="205409" y="21983"/>
                  </a:lnTo>
                  <a:lnTo>
                    <a:pt x="209613" y="17767"/>
                  </a:lnTo>
                  <a:lnTo>
                    <a:pt x="209626" y="7188"/>
                  </a:lnTo>
                  <a:lnTo>
                    <a:pt x="205358" y="2946"/>
                  </a:lnTo>
                  <a:close/>
                </a:path>
                <a:path w="1162685" h="22860">
                  <a:moveTo>
                    <a:pt x="167233" y="3060"/>
                  </a:moveTo>
                  <a:lnTo>
                    <a:pt x="156692" y="3086"/>
                  </a:lnTo>
                  <a:lnTo>
                    <a:pt x="152488" y="7315"/>
                  </a:lnTo>
                  <a:lnTo>
                    <a:pt x="152476" y="17894"/>
                  </a:lnTo>
                  <a:lnTo>
                    <a:pt x="156756" y="22136"/>
                  </a:lnTo>
                  <a:lnTo>
                    <a:pt x="167297" y="22110"/>
                  </a:lnTo>
                  <a:lnTo>
                    <a:pt x="171475" y="17894"/>
                  </a:lnTo>
                  <a:lnTo>
                    <a:pt x="171513" y="7315"/>
                  </a:lnTo>
                  <a:lnTo>
                    <a:pt x="167233" y="3060"/>
                  </a:lnTo>
                  <a:close/>
                </a:path>
                <a:path w="1162685" h="22860">
                  <a:moveTo>
                    <a:pt x="129120" y="3175"/>
                  </a:moveTo>
                  <a:lnTo>
                    <a:pt x="118579" y="3213"/>
                  </a:lnTo>
                  <a:lnTo>
                    <a:pt x="114376" y="7429"/>
                  </a:lnTo>
                  <a:lnTo>
                    <a:pt x="114350" y="18008"/>
                  </a:lnTo>
                  <a:lnTo>
                    <a:pt x="118630" y="22263"/>
                  </a:lnTo>
                  <a:lnTo>
                    <a:pt x="129171" y="22225"/>
                  </a:lnTo>
                  <a:lnTo>
                    <a:pt x="133363" y="18008"/>
                  </a:lnTo>
                  <a:lnTo>
                    <a:pt x="133388" y="7429"/>
                  </a:lnTo>
                  <a:lnTo>
                    <a:pt x="129120" y="3175"/>
                  </a:lnTo>
                  <a:close/>
                </a:path>
                <a:path w="1162685" h="22860">
                  <a:moveTo>
                    <a:pt x="90995" y="3289"/>
                  </a:moveTo>
                  <a:lnTo>
                    <a:pt x="80454" y="3327"/>
                  </a:lnTo>
                  <a:lnTo>
                    <a:pt x="76263" y="7543"/>
                  </a:lnTo>
                  <a:lnTo>
                    <a:pt x="76238" y="18122"/>
                  </a:lnTo>
                  <a:lnTo>
                    <a:pt x="80518" y="22377"/>
                  </a:lnTo>
                  <a:lnTo>
                    <a:pt x="91058" y="22339"/>
                  </a:lnTo>
                  <a:lnTo>
                    <a:pt x="95237" y="18122"/>
                  </a:lnTo>
                  <a:lnTo>
                    <a:pt x="95275" y="7543"/>
                  </a:lnTo>
                  <a:lnTo>
                    <a:pt x="90995" y="3289"/>
                  </a:lnTo>
                  <a:close/>
                </a:path>
                <a:path w="1162685" h="22860">
                  <a:moveTo>
                    <a:pt x="52882" y="3403"/>
                  </a:moveTo>
                  <a:lnTo>
                    <a:pt x="42341" y="3441"/>
                  </a:lnTo>
                  <a:lnTo>
                    <a:pt x="38150" y="7658"/>
                  </a:lnTo>
                  <a:lnTo>
                    <a:pt x="38112" y="18237"/>
                  </a:lnTo>
                  <a:lnTo>
                    <a:pt x="42392" y="22491"/>
                  </a:lnTo>
                  <a:lnTo>
                    <a:pt x="52933" y="22453"/>
                  </a:lnTo>
                  <a:lnTo>
                    <a:pt x="57137" y="18237"/>
                  </a:lnTo>
                  <a:lnTo>
                    <a:pt x="57150" y="7658"/>
                  </a:lnTo>
                  <a:lnTo>
                    <a:pt x="52882" y="3403"/>
                  </a:lnTo>
                  <a:close/>
                </a:path>
                <a:path w="1162685" h="22860">
                  <a:moveTo>
                    <a:pt x="14757" y="3530"/>
                  </a:moveTo>
                  <a:lnTo>
                    <a:pt x="4216" y="3556"/>
                  </a:lnTo>
                  <a:lnTo>
                    <a:pt x="25" y="7772"/>
                  </a:lnTo>
                  <a:lnTo>
                    <a:pt x="0" y="18364"/>
                  </a:lnTo>
                  <a:lnTo>
                    <a:pt x="4279" y="22606"/>
                  </a:lnTo>
                  <a:lnTo>
                    <a:pt x="14820" y="22580"/>
                  </a:lnTo>
                  <a:lnTo>
                    <a:pt x="18999" y="18364"/>
                  </a:lnTo>
                  <a:lnTo>
                    <a:pt x="19037" y="7772"/>
                  </a:lnTo>
                  <a:lnTo>
                    <a:pt x="14757" y="3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5379" y="2150655"/>
              <a:ext cx="2830830" cy="376555"/>
            </a:xfrm>
            <a:custGeom>
              <a:avLst/>
              <a:gdLst/>
              <a:ahLst/>
              <a:cxnLst/>
              <a:rect l="l" t="t" r="r" b="b"/>
              <a:pathLst>
                <a:path w="2830829" h="376555">
                  <a:moveTo>
                    <a:pt x="28600" y="353999"/>
                  </a:moveTo>
                  <a:lnTo>
                    <a:pt x="22212" y="347599"/>
                  </a:lnTo>
                  <a:lnTo>
                    <a:pt x="6400" y="347599"/>
                  </a:lnTo>
                  <a:lnTo>
                    <a:pt x="0" y="353999"/>
                  </a:lnTo>
                  <a:lnTo>
                    <a:pt x="0" y="369785"/>
                  </a:lnTo>
                  <a:lnTo>
                    <a:pt x="6400" y="376174"/>
                  </a:lnTo>
                  <a:lnTo>
                    <a:pt x="22212" y="376174"/>
                  </a:lnTo>
                  <a:lnTo>
                    <a:pt x="28600" y="369785"/>
                  </a:lnTo>
                  <a:lnTo>
                    <a:pt x="28600" y="353999"/>
                  </a:lnTo>
                  <a:close/>
                </a:path>
                <a:path w="2830829" h="376555">
                  <a:moveTo>
                    <a:pt x="28600" y="6400"/>
                  </a:moveTo>
                  <a:lnTo>
                    <a:pt x="22212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174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74"/>
                  </a:lnTo>
                  <a:lnTo>
                    <a:pt x="28600" y="6400"/>
                  </a:lnTo>
                  <a:close/>
                </a:path>
                <a:path w="2830829" h="376555">
                  <a:moveTo>
                    <a:pt x="85788" y="353999"/>
                  </a:moveTo>
                  <a:lnTo>
                    <a:pt x="79387" y="347599"/>
                  </a:lnTo>
                  <a:lnTo>
                    <a:pt x="63576" y="347599"/>
                  </a:lnTo>
                  <a:lnTo>
                    <a:pt x="57175" y="353999"/>
                  </a:lnTo>
                  <a:lnTo>
                    <a:pt x="57175" y="369785"/>
                  </a:lnTo>
                  <a:lnTo>
                    <a:pt x="63576" y="376174"/>
                  </a:lnTo>
                  <a:lnTo>
                    <a:pt x="79387" y="376174"/>
                  </a:lnTo>
                  <a:lnTo>
                    <a:pt x="85788" y="369785"/>
                  </a:lnTo>
                  <a:lnTo>
                    <a:pt x="85788" y="353999"/>
                  </a:lnTo>
                  <a:close/>
                </a:path>
                <a:path w="2830829" h="376555">
                  <a:moveTo>
                    <a:pt x="85788" y="6400"/>
                  </a:moveTo>
                  <a:lnTo>
                    <a:pt x="79387" y="0"/>
                  </a:lnTo>
                  <a:lnTo>
                    <a:pt x="63576" y="0"/>
                  </a:lnTo>
                  <a:lnTo>
                    <a:pt x="57175" y="6400"/>
                  </a:lnTo>
                  <a:lnTo>
                    <a:pt x="57175" y="22174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74"/>
                  </a:lnTo>
                  <a:lnTo>
                    <a:pt x="85788" y="6400"/>
                  </a:lnTo>
                  <a:close/>
                </a:path>
                <a:path w="2830829" h="376555">
                  <a:moveTo>
                    <a:pt x="142963" y="353999"/>
                  </a:moveTo>
                  <a:lnTo>
                    <a:pt x="136563" y="347599"/>
                  </a:lnTo>
                  <a:lnTo>
                    <a:pt x="120751" y="347599"/>
                  </a:lnTo>
                  <a:lnTo>
                    <a:pt x="114363" y="353999"/>
                  </a:lnTo>
                  <a:lnTo>
                    <a:pt x="114363" y="369785"/>
                  </a:lnTo>
                  <a:lnTo>
                    <a:pt x="120751" y="376174"/>
                  </a:lnTo>
                  <a:lnTo>
                    <a:pt x="136563" y="376174"/>
                  </a:lnTo>
                  <a:lnTo>
                    <a:pt x="142963" y="369785"/>
                  </a:lnTo>
                  <a:lnTo>
                    <a:pt x="142963" y="353999"/>
                  </a:lnTo>
                  <a:close/>
                </a:path>
                <a:path w="2830829" h="376555">
                  <a:moveTo>
                    <a:pt x="142963" y="6400"/>
                  </a:moveTo>
                  <a:lnTo>
                    <a:pt x="136563" y="0"/>
                  </a:lnTo>
                  <a:lnTo>
                    <a:pt x="120751" y="0"/>
                  </a:lnTo>
                  <a:lnTo>
                    <a:pt x="114363" y="6400"/>
                  </a:lnTo>
                  <a:lnTo>
                    <a:pt x="114363" y="22174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74"/>
                  </a:lnTo>
                  <a:lnTo>
                    <a:pt x="142963" y="6400"/>
                  </a:lnTo>
                  <a:close/>
                </a:path>
                <a:path w="2830829" h="376555">
                  <a:moveTo>
                    <a:pt x="200139" y="353999"/>
                  </a:moveTo>
                  <a:lnTo>
                    <a:pt x="193738" y="347599"/>
                  </a:lnTo>
                  <a:lnTo>
                    <a:pt x="177939" y="347599"/>
                  </a:lnTo>
                  <a:lnTo>
                    <a:pt x="171538" y="353999"/>
                  </a:lnTo>
                  <a:lnTo>
                    <a:pt x="171538" y="369785"/>
                  </a:lnTo>
                  <a:lnTo>
                    <a:pt x="177939" y="376174"/>
                  </a:lnTo>
                  <a:lnTo>
                    <a:pt x="193738" y="376174"/>
                  </a:lnTo>
                  <a:lnTo>
                    <a:pt x="200139" y="369785"/>
                  </a:lnTo>
                  <a:lnTo>
                    <a:pt x="200139" y="353999"/>
                  </a:lnTo>
                  <a:close/>
                </a:path>
                <a:path w="2830829" h="376555">
                  <a:moveTo>
                    <a:pt x="200139" y="6400"/>
                  </a:moveTo>
                  <a:lnTo>
                    <a:pt x="193738" y="0"/>
                  </a:lnTo>
                  <a:lnTo>
                    <a:pt x="177939" y="0"/>
                  </a:lnTo>
                  <a:lnTo>
                    <a:pt x="171538" y="6400"/>
                  </a:lnTo>
                  <a:lnTo>
                    <a:pt x="171538" y="22174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74"/>
                  </a:lnTo>
                  <a:lnTo>
                    <a:pt x="200139" y="6400"/>
                  </a:lnTo>
                  <a:close/>
                </a:path>
                <a:path w="2830829" h="376555">
                  <a:moveTo>
                    <a:pt x="257314" y="353999"/>
                  </a:moveTo>
                  <a:lnTo>
                    <a:pt x="250926" y="347599"/>
                  </a:lnTo>
                  <a:lnTo>
                    <a:pt x="235115" y="347599"/>
                  </a:lnTo>
                  <a:lnTo>
                    <a:pt x="228714" y="353999"/>
                  </a:lnTo>
                  <a:lnTo>
                    <a:pt x="228714" y="369785"/>
                  </a:lnTo>
                  <a:lnTo>
                    <a:pt x="235115" y="376174"/>
                  </a:lnTo>
                  <a:lnTo>
                    <a:pt x="250926" y="376174"/>
                  </a:lnTo>
                  <a:lnTo>
                    <a:pt x="257314" y="369785"/>
                  </a:lnTo>
                  <a:lnTo>
                    <a:pt x="257314" y="353999"/>
                  </a:lnTo>
                  <a:close/>
                </a:path>
                <a:path w="2830829" h="376555">
                  <a:moveTo>
                    <a:pt x="257314" y="6400"/>
                  </a:moveTo>
                  <a:lnTo>
                    <a:pt x="250926" y="0"/>
                  </a:lnTo>
                  <a:lnTo>
                    <a:pt x="235115" y="0"/>
                  </a:lnTo>
                  <a:lnTo>
                    <a:pt x="228714" y="6400"/>
                  </a:lnTo>
                  <a:lnTo>
                    <a:pt x="228714" y="22174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74"/>
                  </a:lnTo>
                  <a:lnTo>
                    <a:pt x="257314" y="6400"/>
                  </a:lnTo>
                  <a:close/>
                </a:path>
                <a:path w="2830829" h="376555">
                  <a:moveTo>
                    <a:pt x="314502" y="353999"/>
                  </a:moveTo>
                  <a:lnTo>
                    <a:pt x="308102" y="347599"/>
                  </a:lnTo>
                  <a:lnTo>
                    <a:pt x="292290" y="347599"/>
                  </a:lnTo>
                  <a:lnTo>
                    <a:pt x="285889" y="353999"/>
                  </a:lnTo>
                  <a:lnTo>
                    <a:pt x="285889" y="369785"/>
                  </a:lnTo>
                  <a:lnTo>
                    <a:pt x="292290" y="376174"/>
                  </a:lnTo>
                  <a:lnTo>
                    <a:pt x="308102" y="376174"/>
                  </a:lnTo>
                  <a:lnTo>
                    <a:pt x="314502" y="369785"/>
                  </a:lnTo>
                  <a:lnTo>
                    <a:pt x="314502" y="353999"/>
                  </a:lnTo>
                  <a:close/>
                </a:path>
                <a:path w="2830829" h="376555">
                  <a:moveTo>
                    <a:pt x="314502" y="6400"/>
                  </a:moveTo>
                  <a:lnTo>
                    <a:pt x="308102" y="0"/>
                  </a:lnTo>
                  <a:lnTo>
                    <a:pt x="292290" y="0"/>
                  </a:lnTo>
                  <a:lnTo>
                    <a:pt x="285889" y="6400"/>
                  </a:lnTo>
                  <a:lnTo>
                    <a:pt x="285889" y="22174"/>
                  </a:lnTo>
                  <a:lnTo>
                    <a:pt x="292290" y="28575"/>
                  </a:lnTo>
                  <a:lnTo>
                    <a:pt x="308102" y="28575"/>
                  </a:lnTo>
                  <a:lnTo>
                    <a:pt x="314502" y="22174"/>
                  </a:lnTo>
                  <a:lnTo>
                    <a:pt x="314502" y="6400"/>
                  </a:lnTo>
                  <a:close/>
                </a:path>
                <a:path w="2830829" h="376555">
                  <a:moveTo>
                    <a:pt x="371678" y="353999"/>
                  </a:moveTo>
                  <a:lnTo>
                    <a:pt x="365277" y="347599"/>
                  </a:lnTo>
                  <a:lnTo>
                    <a:pt x="349465" y="347599"/>
                  </a:lnTo>
                  <a:lnTo>
                    <a:pt x="343077" y="353999"/>
                  </a:lnTo>
                  <a:lnTo>
                    <a:pt x="343077" y="369785"/>
                  </a:lnTo>
                  <a:lnTo>
                    <a:pt x="349465" y="376174"/>
                  </a:lnTo>
                  <a:lnTo>
                    <a:pt x="365277" y="376174"/>
                  </a:lnTo>
                  <a:lnTo>
                    <a:pt x="371678" y="369785"/>
                  </a:lnTo>
                  <a:lnTo>
                    <a:pt x="371678" y="353999"/>
                  </a:lnTo>
                  <a:close/>
                </a:path>
                <a:path w="2830829" h="376555">
                  <a:moveTo>
                    <a:pt x="371678" y="6400"/>
                  </a:moveTo>
                  <a:lnTo>
                    <a:pt x="365277" y="0"/>
                  </a:lnTo>
                  <a:lnTo>
                    <a:pt x="349465" y="0"/>
                  </a:lnTo>
                  <a:lnTo>
                    <a:pt x="343077" y="6400"/>
                  </a:lnTo>
                  <a:lnTo>
                    <a:pt x="343077" y="22174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74"/>
                  </a:lnTo>
                  <a:lnTo>
                    <a:pt x="371678" y="6400"/>
                  </a:lnTo>
                  <a:close/>
                </a:path>
                <a:path w="2830829" h="376555">
                  <a:moveTo>
                    <a:pt x="428853" y="353999"/>
                  </a:moveTo>
                  <a:lnTo>
                    <a:pt x="422452" y="347599"/>
                  </a:lnTo>
                  <a:lnTo>
                    <a:pt x="406654" y="347599"/>
                  </a:lnTo>
                  <a:lnTo>
                    <a:pt x="400253" y="353999"/>
                  </a:lnTo>
                  <a:lnTo>
                    <a:pt x="400253" y="369785"/>
                  </a:lnTo>
                  <a:lnTo>
                    <a:pt x="406654" y="376174"/>
                  </a:lnTo>
                  <a:lnTo>
                    <a:pt x="422452" y="376174"/>
                  </a:lnTo>
                  <a:lnTo>
                    <a:pt x="428853" y="369785"/>
                  </a:lnTo>
                  <a:lnTo>
                    <a:pt x="428853" y="353999"/>
                  </a:lnTo>
                  <a:close/>
                </a:path>
                <a:path w="2830829" h="376555">
                  <a:moveTo>
                    <a:pt x="428853" y="6400"/>
                  </a:moveTo>
                  <a:lnTo>
                    <a:pt x="422452" y="0"/>
                  </a:lnTo>
                  <a:lnTo>
                    <a:pt x="406654" y="0"/>
                  </a:lnTo>
                  <a:lnTo>
                    <a:pt x="400253" y="6400"/>
                  </a:lnTo>
                  <a:lnTo>
                    <a:pt x="400253" y="22174"/>
                  </a:lnTo>
                  <a:lnTo>
                    <a:pt x="406654" y="28575"/>
                  </a:lnTo>
                  <a:lnTo>
                    <a:pt x="422452" y="28575"/>
                  </a:lnTo>
                  <a:lnTo>
                    <a:pt x="428853" y="22174"/>
                  </a:lnTo>
                  <a:lnTo>
                    <a:pt x="428853" y="6400"/>
                  </a:lnTo>
                  <a:close/>
                </a:path>
                <a:path w="2830829" h="376555">
                  <a:moveTo>
                    <a:pt x="486029" y="353999"/>
                  </a:moveTo>
                  <a:lnTo>
                    <a:pt x="479640" y="347599"/>
                  </a:lnTo>
                  <a:lnTo>
                    <a:pt x="463829" y="347599"/>
                  </a:lnTo>
                  <a:lnTo>
                    <a:pt x="457428" y="353999"/>
                  </a:lnTo>
                  <a:lnTo>
                    <a:pt x="457428" y="369785"/>
                  </a:lnTo>
                  <a:lnTo>
                    <a:pt x="463829" y="376174"/>
                  </a:lnTo>
                  <a:lnTo>
                    <a:pt x="479640" y="376174"/>
                  </a:lnTo>
                  <a:lnTo>
                    <a:pt x="486029" y="369785"/>
                  </a:lnTo>
                  <a:lnTo>
                    <a:pt x="486029" y="353999"/>
                  </a:lnTo>
                  <a:close/>
                </a:path>
                <a:path w="2830829" h="376555">
                  <a:moveTo>
                    <a:pt x="486029" y="6400"/>
                  </a:moveTo>
                  <a:lnTo>
                    <a:pt x="479640" y="0"/>
                  </a:lnTo>
                  <a:lnTo>
                    <a:pt x="463829" y="0"/>
                  </a:lnTo>
                  <a:lnTo>
                    <a:pt x="457428" y="6400"/>
                  </a:lnTo>
                  <a:lnTo>
                    <a:pt x="457428" y="22174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9" y="22174"/>
                  </a:lnTo>
                  <a:lnTo>
                    <a:pt x="486029" y="6400"/>
                  </a:lnTo>
                  <a:close/>
                </a:path>
                <a:path w="2830829" h="376555">
                  <a:moveTo>
                    <a:pt x="543217" y="353999"/>
                  </a:moveTo>
                  <a:lnTo>
                    <a:pt x="536816" y="347599"/>
                  </a:lnTo>
                  <a:lnTo>
                    <a:pt x="521004" y="347599"/>
                  </a:lnTo>
                  <a:lnTo>
                    <a:pt x="514604" y="353999"/>
                  </a:lnTo>
                  <a:lnTo>
                    <a:pt x="514604" y="369785"/>
                  </a:lnTo>
                  <a:lnTo>
                    <a:pt x="521004" y="376174"/>
                  </a:lnTo>
                  <a:lnTo>
                    <a:pt x="536816" y="376174"/>
                  </a:lnTo>
                  <a:lnTo>
                    <a:pt x="543217" y="369785"/>
                  </a:lnTo>
                  <a:lnTo>
                    <a:pt x="543217" y="353999"/>
                  </a:lnTo>
                  <a:close/>
                </a:path>
                <a:path w="2830829" h="376555">
                  <a:moveTo>
                    <a:pt x="543217" y="6400"/>
                  </a:moveTo>
                  <a:lnTo>
                    <a:pt x="536816" y="0"/>
                  </a:lnTo>
                  <a:lnTo>
                    <a:pt x="521004" y="0"/>
                  </a:lnTo>
                  <a:lnTo>
                    <a:pt x="514604" y="6400"/>
                  </a:lnTo>
                  <a:lnTo>
                    <a:pt x="514604" y="22174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74"/>
                  </a:lnTo>
                  <a:lnTo>
                    <a:pt x="543217" y="6400"/>
                  </a:lnTo>
                  <a:close/>
                </a:path>
                <a:path w="2830829" h="376555">
                  <a:moveTo>
                    <a:pt x="600392" y="353999"/>
                  </a:moveTo>
                  <a:lnTo>
                    <a:pt x="593991" y="347599"/>
                  </a:lnTo>
                  <a:lnTo>
                    <a:pt x="578180" y="347599"/>
                  </a:lnTo>
                  <a:lnTo>
                    <a:pt x="571792" y="353999"/>
                  </a:lnTo>
                  <a:lnTo>
                    <a:pt x="571792" y="369785"/>
                  </a:lnTo>
                  <a:lnTo>
                    <a:pt x="578180" y="376174"/>
                  </a:lnTo>
                  <a:lnTo>
                    <a:pt x="593991" y="376174"/>
                  </a:lnTo>
                  <a:lnTo>
                    <a:pt x="600392" y="369785"/>
                  </a:lnTo>
                  <a:lnTo>
                    <a:pt x="600392" y="353999"/>
                  </a:lnTo>
                  <a:close/>
                </a:path>
                <a:path w="2830829" h="376555">
                  <a:moveTo>
                    <a:pt x="600392" y="6400"/>
                  </a:moveTo>
                  <a:lnTo>
                    <a:pt x="593991" y="0"/>
                  </a:lnTo>
                  <a:lnTo>
                    <a:pt x="578180" y="0"/>
                  </a:lnTo>
                  <a:lnTo>
                    <a:pt x="571792" y="6400"/>
                  </a:lnTo>
                  <a:lnTo>
                    <a:pt x="571792" y="22174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74"/>
                  </a:lnTo>
                  <a:lnTo>
                    <a:pt x="600392" y="6400"/>
                  </a:lnTo>
                  <a:close/>
                </a:path>
                <a:path w="2830829" h="376555">
                  <a:moveTo>
                    <a:pt x="657567" y="353999"/>
                  </a:moveTo>
                  <a:lnTo>
                    <a:pt x="651167" y="347599"/>
                  </a:lnTo>
                  <a:lnTo>
                    <a:pt x="635368" y="347599"/>
                  </a:lnTo>
                  <a:lnTo>
                    <a:pt x="628967" y="353999"/>
                  </a:lnTo>
                  <a:lnTo>
                    <a:pt x="628967" y="369785"/>
                  </a:lnTo>
                  <a:lnTo>
                    <a:pt x="635368" y="376174"/>
                  </a:lnTo>
                  <a:lnTo>
                    <a:pt x="651167" y="376174"/>
                  </a:lnTo>
                  <a:lnTo>
                    <a:pt x="657567" y="369785"/>
                  </a:lnTo>
                  <a:lnTo>
                    <a:pt x="657567" y="353999"/>
                  </a:lnTo>
                  <a:close/>
                </a:path>
                <a:path w="2830829" h="376555">
                  <a:moveTo>
                    <a:pt x="657567" y="6400"/>
                  </a:moveTo>
                  <a:lnTo>
                    <a:pt x="651167" y="0"/>
                  </a:lnTo>
                  <a:lnTo>
                    <a:pt x="635368" y="0"/>
                  </a:lnTo>
                  <a:lnTo>
                    <a:pt x="628967" y="6400"/>
                  </a:lnTo>
                  <a:lnTo>
                    <a:pt x="628967" y="22174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74"/>
                  </a:lnTo>
                  <a:lnTo>
                    <a:pt x="657567" y="6400"/>
                  </a:lnTo>
                  <a:close/>
                </a:path>
                <a:path w="2830829" h="376555">
                  <a:moveTo>
                    <a:pt x="714743" y="353999"/>
                  </a:moveTo>
                  <a:lnTo>
                    <a:pt x="708355" y="347599"/>
                  </a:lnTo>
                  <a:lnTo>
                    <a:pt x="692543" y="347599"/>
                  </a:lnTo>
                  <a:lnTo>
                    <a:pt x="686142" y="353999"/>
                  </a:lnTo>
                  <a:lnTo>
                    <a:pt x="686142" y="369785"/>
                  </a:lnTo>
                  <a:lnTo>
                    <a:pt x="692543" y="376174"/>
                  </a:lnTo>
                  <a:lnTo>
                    <a:pt x="708355" y="376174"/>
                  </a:lnTo>
                  <a:lnTo>
                    <a:pt x="714743" y="369785"/>
                  </a:lnTo>
                  <a:lnTo>
                    <a:pt x="714743" y="353999"/>
                  </a:lnTo>
                  <a:close/>
                </a:path>
                <a:path w="2830829" h="376555">
                  <a:moveTo>
                    <a:pt x="714743" y="6400"/>
                  </a:moveTo>
                  <a:lnTo>
                    <a:pt x="708355" y="0"/>
                  </a:lnTo>
                  <a:lnTo>
                    <a:pt x="692543" y="0"/>
                  </a:lnTo>
                  <a:lnTo>
                    <a:pt x="686142" y="6400"/>
                  </a:lnTo>
                  <a:lnTo>
                    <a:pt x="686142" y="22174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74"/>
                  </a:lnTo>
                  <a:lnTo>
                    <a:pt x="714743" y="6400"/>
                  </a:lnTo>
                  <a:close/>
                </a:path>
                <a:path w="2830829" h="376555">
                  <a:moveTo>
                    <a:pt x="771931" y="353999"/>
                  </a:moveTo>
                  <a:lnTo>
                    <a:pt x="765517" y="347599"/>
                  </a:lnTo>
                  <a:lnTo>
                    <a:pt x="749719" y="347599"/>
                  </a:lnTo>
                  <a:lnTo>
                    <a:pt x="743318" y="353999"/>
                  </a:lnTo>
                  <a:lnTo>
                    <a:pt x="743318" y="369785"/>
                  </a:lnTo>
                  <a:lnTo>
                    <a:pt x="749719" y="376174"/>
                  </a:lnTo>
                  <a:lnTo>
                    <a:pt x="765517" y="376174"/>
                  </a:lnTo>
                  <a:lnTo>
                    <a:pt x="771931" y="369785"/>
                  </a:lnTo>
                  <a:lnTo>
                    <a:pt x="771931" y="353999"/>
                  </a:lnTo>
                  <a:close/>
                </a:path>
                <a:path w="2830829" h="376555">
                  <a:moveTo>
                    <a:pt x="771931" y="6400"/>
                  </a:moveTo>
                  <a:lnTo>
                    <a:pt x="765517" y="0"/>
                  </a:lnTo>
                  <a:lnTo>
                    <a:pt x="749719" y="0"/>
                  </a:lnTo>
                  <a:lnTo>
                    <a:pt x="743318" y="6400"/>
                  </a:lnTo>
                  <a:lnTo>
                    <a:pt x="743318" y="22174"/>
                  </a:lnTo>
                  <a:lnTo>
                    <a:pt x="749719" y="28575"/>
                  </a:lnTo>
                  <a:lnTo>
                    <a:pt x="765517" y="28575"/>
                  </a:lnTo>
                  <a:lnTo>
                    <a:pt x="771931" y="22174"/>
                  </a:lnTo>
                  <a:lnTo>
                    <a:pt x="771931" y="6400"/>
                  </a:lnTo>
                  <a:close/>
                </a:path>
                <a:path w="2830829" h="376555">
                  <a:moveTo>
                    <a:pt x="829106" y="353999"/>
                  </a:moveTo>
                  <a:lnTo>
                    <a:pt x="822706" y="347599"/>
                  </a:lnTo>
                  <a:lnTo>
                    <a:pt x="806894" y="347599"/>
                  </a:lnTo>
                  <a:lnTo>
                    <a:pt x="800506" y="353999"/>
                  </a:lnTo>
                  <a:lnTo>
                    <a:pt x="800506" y="369785"/>
                  </a:lnTo>
                  <a:lnTo>
                    <a:pt x="806894" y="376174"/>
                  </a:lnTo>
                  <a:lnTo>
                    <a:pt x="822706" y="376174"/>
                  </a:lnTo>
                  <a:lnTo>
                    <a:pt x="829106" y="369785"/>
                  </a:lnTo>
                  <a:lnTo>
                    <a:pt x="829106" y="353999"/>
                  </a:lnTo>
                  <a:close/>
                </a:path>
                <a:path w="2830829" h="376555">
                  <a:moveTo>
                    <a:pt x="829106" y="6400"/>
                  </a:moveTo>
                  <a:lnTo>
                    <a:pt x="822706" y="0"/>
                  </a:lnTo>
                  <a:lnTo>
                    <a:pt x="806894" y="0"/>
                  </a:lnTo>
                  <a:lnTo>
                    <a:pt x="800506" y="6400"/>
                  </a:lnTo>
                  <a:lnTo>
                    <a:pt x="800506" y="22174"/>
                  </a:lnTo>
                  <a:lnTo>
                    <a:pt x="806894" y="28575"/>
                  </a:lnTo>
                  <a:lnTo>
                    <a:pt x="822706" y="28575"/>
                  </a:lnTo>
                  <a:lnTo>
                    <a:pt x="829106" y="22174"/>
                  </a:lnTo>
                  <a:lnTo>
                    <a:pt x="829106" y="6400"/>
                  </a:lnTo>
                  <a:close/>
                </a:path>
                <a:path w="2830829" h="376555">
                  <a:moveTo>
                    <a:pt x="886282" y="353999"/>
                  </a:moveTo>
                  <a:lnTo>
                    <a:pt x="879881" y="347599"/>
                  </a:lnTo>
                  <a:lnTo>
                    <a:pt x="864082" y="347599"/>
                  </a:lnTo>
                  <a:lnTo>
                    <a:pt x="857681" y="353999"/>
                  </a:lnTo>
                  <a:lnTo>
                    <a:pt x="857681" y="369785"/>
                  </a:lnTo>
                  <a:lnTo>
                    <a:pt x="864082" y="376174"/>
                  </a:lnTo>
                  <a:lnTo>
                    <a:pt x="879881" y="376174"/>
                  </a:lnTo>
                  <a:lnTo>
                    <a:pt x="886282" y="369785"/>
                  </a:lnTo>
                  <a:lnTo>
                    <a:pt x="886282" y="353999"/>
                  </a:lnTo>
                  <a:close/>
                </a:path>
                <a:path w="2830829" h="376555">
                  <a:moveTo>
                    <a:pt x="886282" y="6400"/>
                  </a:moveTo>
                  <a:lnTo>
                    <a:pt x="879881" y="0"/>
                  </a:lnTo>
                  <a:lnTo>
                    <a:pt x="864082" y="0"/>
                  </a:lnTo>
                  <a:lnTo>
                    <a:pt x="857681" y="6400"/>
                  </a:lnTo>
                  <a:lnTo>
                    <a:pt x="857681" y="22174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74"/>
                  </a:lnTo>
                  <a:lnTo>
                    <a:pt x="886282" y="6400"/>
                  </a:lnTo>
                  <a:close/>
                </a:path>
                <a:path w="2830829" h="376555">
                  <a:moveTo>
                    <a:pt x="943457" y="353999"/>
                  </a:moveTo>
                  <a:lnTo>
                    <a:pt x="937069" y="347599"/>
                  </a:lnTo>
                  <a:lnTo>
                    <a:pt x="921258" y="347599"/>
                  </a:lnTo>
                  <a:lnTo>
                    <a:pt x="914857" y="353999"/>
                  </a:lnTo>
                  <a:lnTo>
                    <a:pt x="914857" y="369785"/>
                  </a:lnTo>
                  <a:lnTo>
                    <a:pt x="921258" y="376174"/>
                  </a:lnTo>
                  <a:lnTo>
                    <a:pt x="937069" y="376174"/>
                  </a:lnTo>
                  <a:lnTo>
                    <a:pt x="943457" y="369785"/>
                  </a:lnTo>
                  <a:lnTo>
                    <a:pt x="943457" y="353999"/>
                  </a:lnTo>
                  <a:close/>
                </a:path>
                <a:path w="2830829" h="376555">
                  <a:moveTo>
                    <a:pt x="943457" y="6400"/>
                  </a:moveTo>
                  <a:lnTo>
                    <a:pt x="937069" y="0"/>
                  </a:lnTo>
                  <a:lnTo>
                    <a:pt x="921258" y="0"/>
                  </a:lnTo>
                  <a:lnTo>
                    <a:pt x="914857" y="6400"/>
                  </a:lnTo>
                  <a:lnTo>
                    <a:pt x="914857" y="22174"/>
                  </a:lnTo>
                  <a:lnTo>
                    <a:pt x="921258" y="28575"/>
                  </a:lnTo>
                  <a:lnTo>
                    <a:pt x="937069" y="28575"/>
                  </a:lnTo>
                  <a:lnTo>
                    <a:pt x="943457" y="22174"/>
                  </a:lnTo>
                  <a:lnTo>
                    <a:pt x="943457" y="6400"/>
                  </a:lnTo>
                  <a:close/>
                </a:path>
                <a:path w="2830829" h="376555">
                  <a:moveTo>
                    <a:pt x="1000645" y="353999"/>
                  </a:moveTo>
                  <a:lnTo>
                    <a:pt x="994244" y="347599"/>
                  </a:lnTo>
                  <a:lnTo>
                    <a:pt x="978433" y="347599"/>
                  </a:lnTo>
                  <a:lnTo>
                    <a:pt x="972032" y="353999"/>
                  </a:lnTo>
                  <a:lnTo>
                    <a:pt x="972032" y="369785"/>
                  </a:lnTo>
                  <a:lnTo>
                    <a:pt x="978433" y="376174"/>
                  </a:lnTo>
                  <a:lnTo>
                    <a:pt x="994244" y="376174"/>
                  </a:lnTo>
                  <a:lnTo>
                    <a:pt x="1000645" y="369785"/>
                  </a:lnTo>
                  <a:lnTo>
                    <a:pt x="1000645" y="353999"/>
                  </a:lnTo>
                  <a:close/>
                </a:path>
                <a:path w="2830829" h="376555">
                  <a:moveTo>
                    <a:pt x="1000645" y="6400"/>
                  </a:moveTo>
                  <a:lnTo>
                    <a:pt x="994244" y="0"/>
                  </a:lnTo>
                  <a:lnTo>
                    <a:pt x="978433" y="0"/>
                  </a:lnTo>
                  <a:lnTo>
                    <a:pt x="972032" y="6400"/>
                  </a:lnTo>
                  <a:lnTo>
                    <a:pt x="972032" y="22174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74"/>
                  </a:lnTo>
                  <a:lnTo>
                    <a:pt x="1000645" y="6400"/>
                  </a:lnTo>
                  <a:close/>
                </a:path>
                <a:path w="2830829" h="376555">
                  <a:moveTo>
                    <a:pt x="1057821" y="353999"/>
                  </a:moveTo>
                  <a:lnTo>
                    <a:pt x="1051420" y="347599"/>
                  </a:lnTo>
                  <a:lnTo>
                    <a:pt x="1035608" y="347599"/>
                  </a:lnTo>
                  <a:lnTo>
                    <a:pt x="1029220" y="353999"/>
                  </a:lnTo>
                  <a:lnTo>
                    <a:pt x="1029220" y="369785"/>
                  </a:lnTo>
                  <a:lnTo>
                    <a:pt x="1035608" y="376174"/>
                  </a:lnTo>
                  <a:lnTo>
                    <a:pt x="1051420" y="376174"/>
                  </a:lnTo>
                  <a:lnTo>
                    <a:pt x="1057821" y="369785"/>
                  </a:lnTo>
                  <a:lnTo>
                    <a:pt x="1057821" y="353999"/>
                  </a:lnTo>
                  <a:close/>
                </a:path>
                <a:path w="2830829" h="376555">
                  <a:moveTo>
                    <a:pt x="1057821" y="6400"/>
                  </a:moveTo>
                  <a:lnTo>
                    <a:pt x="1051420" y="0"/>
                  </a:ln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74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74"/>
                  </a:lnTo>
                  <a:lnTo>
                    <a:pt x="1057821" y="6400"/>
                  </a:lnTo>
                  <a:close/>
                </a:path>
                <a:path w="2830829" h="376555">
                  <a:moveTo>
                    <a:pt x="1114996" y="353999"/>
                  </a:moveTo>
                  <a:lnTo>
                    <a:pt x="1108595" y="347599"/>
                  </a:lnTo>
                  <a:lnTo>
                    <a:pt x="1092796" y="347599"/>
                  </a:lnTo>
                  <a:lnTo>
                    <a:pt x="1086396" y="353999"/>
                  </a:lnTo>
                  <a:lnTo>
                    <a:pt x="1086396" y="369785"/>
                  </a:lnTo>
                  <a:lnTo>
                    <a:pt x="1092796" y="376174"/>
                  </a:lnTo>
                  <a:lnTo>
                    <a:pt x="1108595" y="376174"/>
                  </a:lnTo>
                  <a:lnTo>
                    <a:pt x="1114996" y="369785"/>
                  </a:lnTo>
                  <a:lnTo>
                    <a:pt x="1114996" y="353999"/>
                  </a:lnTo>
                  <a:close/>
                </a:path>
                <a:path w="2830829" h="376555">
                  <a:moveTo>
                    <a:pt x="1114996" y="6400"/>
                  </a:moveTo>
                  <a:lnTo>
                    <a:pt x="1108595" y="0"/>
                  </a:ln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74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74"/>
                  </a:lnTo>
                  <a:lnTo>
                    <a:pt x="1114996" y="6400"/>
                  </a:lnTo>
                  <a:close/>
                </a:path>
                <a:path w="2830829" h="376555">
                  <a:moveTo>
                    <a:pt x="1172171" y="353999"/>
                  </a:moveTo>
                  <a:lnTo>
                    <a:pt x="1165783" y="347599"/>
                  </a:lnTo>
                  <a:lnTo>
                    <a:pt x="1149972" y="347599"/>
                  </a:lnTo>
                  <a:lnTo>
                    <a:pt x="1143571" y="353999"/>
                  </a:lnTo>
                  <a:lnTo>
                    <a:pt x="1143571" y="369785"/>
                  </a:lnTo>
                  <a:lnTo>
                    <a:pt x="1149972" y="376174"/>
                  </a:lnTo>
                  <a:lnTo>
                    <a:pt x="1165783" y="376174"/>
                  </a:lnTo>
                  <a:lnTo>
                    <a:pt x="1172171" y="369785"/>
                  </a:lnTo>
                  <a:lnTo>
                    <a:pt x="1172171" y="353999"/>
                  </a:lnTo>
                  <a:close/>
                </a:path>
                <a:path w="2830829" h="376555">
                  <a:moveTo>
                    <a:pt x="1172171" y="6400"/>
                  </a:moveTo>
                  <a:lnTo>
                    <a:pt x="1165783" y="0"/>
                  </a:ln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74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74"/>
                  </a:lnTo>
                  <a:lnTo>
                    <a:pt x="1172171" y="6400"/>
                  </a:lnTo>
                  <a:close/>
                </a:path>
                <a:path w="2830829" h="376555">
                  <a:moveTo>
                    <a:pt x="1229360" y="353999"/>
                  </a:moveTo>
                  <a:lnTo>
                    <a:pt x="1222959" y="347599"/>
                  </a:lnTo>
                  <a:lnTo>
                    <a:pt x="1207147" y="347599"/>
                  </a:lnTo>
                  <a:lnTo>
                    <a:pt x="1200746" y="353999"/>
                  </a:lnTo>
                  <a:lnTo>
                    <a:pt x="1200746" y="369785"/>
                  </a:lnTo>
                  <a:lnTo>
                    <a:pt x="1207147" y="376174"/>
                  </a:lnTo>
                  <a:lnTo>
                    <a:pt x="1222959" y="376174"/>
                  </a:lnTo>
                  <a:lnTo>
                    <a:pt x="1229360" y="369785"/>
                  </a:lnTo>
                  <a:lnTo>
                    <a:pt x="1229360" y="353999"/>
                  </a:lnTo>
                  <a:close/>
                </a:path>
                <a:path w="2830829" h="376555">
                  <a:moveTo>
                    <a:pt x="1229360" y="6400"/>
                  </a:moveTo>
                  <a:lnTo>
                    <a:pt x="1222959" y="0"/>
                  </a:ln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74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74"/>
                  </a:lnTo>
                  <a:lnTo>
                    <a:pt x="1229360" y="6400"/>
                  </a:lnTo>
                  <a:close/>
                </a:path>
                <a:path w="2830829" h="376555">
                  <a:moveTo>
                    <a:pt x="1286535" y="353999"/>
                  </a:moveTo>
                  <a:lnTo>
                    <a:pt x="1280134" y="347599"/>
                  </a:lnTo>
                  <a:lnTo>
                    <a:pt x="1264323" y="347599"/>
                  </a:lnTo>
                  <a:lnTo>
                    <a:pt x="1257935" y="353999"/>
                  </a:lnTo>
                  <a:lnTo>
                    <a:pt x="1257935" y="369785"/>
                  </a:lnTo>
                  <a:lnTo>
                    <a:pt x="1264323" y="376174"/>
                  </a:lnTo>
                  <a:lnTo>
                    <a:pt x="1280134" y="376174"/>
                  </a:lnTo>
                  <a:lnTo>
                    <a:pt x="1286535" y="369785"/>
                  </a:lnTo>
                  <a:lnTo>
                    <a:pt x="1286535" y="353999"/>
                  </a:lnTo>
                  <a:close/>
                </a:path>
                <a:path w="2830829" h="376555">
                  <a:moveTo>
                    <a:pt x="1286535" y="6400"/>
                  </a:moveTo>
                  <a:lnTo>
                    <a:pt x="1280134" y="0"/>
                  </a:ln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74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74"/>
                  </a:lnTo>
                  <a:lnTo>
                    <a:pt x="1286535" y="6400"/>
                  </a:lnTo>
                  <a:close/>
                </a:path>
                <a:path w="2830829" h="376555">
                  <a:moveTo>
                    <a:pt x="1343710" y="353999"/>
                  </a:moveTo>
                  <a:lnTo>
                    <a:pt x="1337310" y="347599"/>
                  </a:lnTo>
                  <a:lnTo>
                    <a:pt x="1321511" y="347599"/>
                  </a:lnTo>
                  <a:lnTo>
                    <a:pt x="1315110" y="353999"/>
                  </a:lnTo>
                  <a:lnTo>
                    <a:pt x="1315110" y="369785"/>
                  </a:lnTo>
                  <a:lnTo>
                    <a:pt x="1321511" y="376174"/>
                  </a:lnTo>
                  <a:lnTo>
                    <a:pt x="1337310" y="376174"/>
                  </a:lnTo>
                  <a:lnTo>
                    <a:pt x="1343710" y="369785"/>
                  </a:lnTo>
                  <a:lnTo>
                    <a:pt x="1343710" y="353999"/>
                  </a:lnTo>
                  <a:close/>
                </a:path>
                <a:path w="2830829" h="376555">
                  <a:moveTo>
                    <a:pt x="1343710" y="6400"/>
                  </a:moveTo>
                  <a:lnTo>
                    <a:pt x="1337310" y="0"/>
                  </a:ln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74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74"/>
                  </a:lnTo>
                  <a:lnTo>
                    <a:pt x="1343710" y="6400"/>
                  </a:lnTo>
                  <a:close/>
                </a:path>
                <a:path w="2830829" h="376555">
                  <a:moveTo>
                    <a:pt x="1400886" y="353999"/>
                  </a:moveTo>
                  <a:lnTo>
                    <a:pt x="1394498" y="347599"/>
                  </a:lnTo>
                  <a:lnTo>
                    <a:pt x="1378686" y="347599"/>
                  </a:lnTo>
                  <a:lnTo>
                    <a:pt x="1372285" y="353999"/>
                  </a:lnTo>
                  <a:lnTo>
                    <a:pt x="1372285" y="369785"/>
                  </a:lnTo>
                  <a:lnTo>
                    <a:pt x="1378686" y="376174"/>
                  </a:lnTo>
                  <a:lnTo>
                    <a:pt x="1394498" y="376174"/>
                  </a:lnTo>
                  <a:lnTo>
                    <a:pt x="1400886" y="369785"/>
                  </a:lnTo>
                  <a:lnTo>
                    <a:pt x="1400886" y="353999"/>
                  </a:lnTo>
                  <a:close/>
                </a:path>
                <a:path w="2830829" h="376555">
                  <a:moveTo>
                    <a:pt x="1400886" y="6400"/>
                  </a:moveTo>
                  <a:lnTo>
                    <a:pt x="1394498" y="0"/>
                  </a:ln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74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74"/>
                  </a:lnTo>
                  <a:lnTo>
                    <a:pt x="1400886" y="6400"/>
                  </a:lnTo>
                  <a:close/>
                </a:path>
                <a:path w="2830829" h="376555">
                  <a:moveTo>
                    <a:pt x="1458074" y="353999"/>
                  </a:moveTo>
                  <a:lnTo>
                    <a:pt x="1451673" y="347599"/>
                  </a:lnTo>
                  <a:lnTo>
                    <a:pt x="1435862" y="347599"/>
                  </a:lnTo>
                  <a:lnTo>
                    <a:pt x="1429461" y="353999"/>
                  </a:lnTo>
                  <a:lnTo>
                    <a:pt x="1429461" y="369785"/>
                  </a:lnTo>
                  <a:lnTo>
                    <a:pt x="1435862" y="376174"/>
                  </a:lnTo>
                  <a:lnTo>
                    <a:pt x="1451673" y="376174"/>
                  </a:lnTo>
                  <a:lnTo>
                    <a:pt x="1458074" y="369785"/>
                  </a:lnTo>
                  <a:lnTo>
                    <a:pt x="1458074" y="353999"/>
                  </a:lnTo>
                  <a:close/>
                </a:path>
                <a:path w="2830829" h="376555">
                  <a:moveTo>
                    <a:pt x="1458074" y="6400"/>
                  </a:moveTo>
                  <a:lnTo>
                    <a:pt x="1451673" y="0"/>
                  </a:ln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74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74"/>
                  </a:lnTo>
                  <a:lnTo>
                    <a:pt x="1458074" y="6400"/>
                  </a:lnTo>
                  <a:close/>
                </a:path>
                <a:path w="2830829" h="376555">
                  <a:moveTo>
                    <a:pt x="1515249" y="353999"/>
                  </a:moveTo>
                  <a:lnTo>
                    <a:pt x="1508848" y="347599"/>
                  </a:lnTo>
                  <a:lnTo>
                    <a:pt x="1493037" y="347599"/>
                  </a:lnTo>
                  <a:lnTo>
                    <a:pt x="1486649" y="353999"/>
                  </a:lnTo>
                  <a:lnTo>
                    <a:pt x="1486649" y="369785"/>
                  </a:lnTo>
                  <a:lnTo>
                    <a:pt x="1493037" y="376174"/>
                  </a:lnTo>
                  <a:lnTo>
                    <a:pt x="1508848" y="376174"/>
                  </a:lnTo>
                  <a:lnTo>
                    <a:pt x="1515249" y="369785"/>
                  </a:lnTo>
                  <a:lnTo>
                    <a:pt x="1515249" y="353999"/>
                  </a:lnTo>
                  <a:close/>
                </a:path>
                <a:path w="2830829" h="376555">
                  <a:moveTo>
                    <a:pt x="1515249" y="6400"/>
                  </a:moveTo>
                  <a:lnTo>
                    <a:pt x="1508848" y="0"/>
                  </a:ln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74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74"/>
                  </a:lnTo>
                  <a:lnTo>
                    <a:pt x="1515249" y="6400"/>
                  </a:lnTo>
                  <a:close/>
                </a:path>
                <a:path w="2830829" h="376555">
                  <a:moveTo>
                    <a:pt x="1572425" y="353999"/>
                  </a:moveTo>
                  <a:lnTo>
                    <a:pt x="1566024" y="347599"/>
                  </a:lnTo>
                  <a:lnTo>
                    <a:pt x="1550225" y="347599"/>
                  </a:lnTo>
                  <a:lnTo>
                    <a:pt x="1543824" y="353999"/>
                  </a:lnTo>
                  <a:lnTo>
                    <a:pt x="1543824" y="369785"/>
                  </a:lnTo>
                  <a:lnTo>
                    <a:pt x="1550225" y="376174"/>
                  </a:lnTo>
                  <a:lnTo>
                    <a:pt x="1566024" y="376174"/>
                  </a:lnTo>
                  <a:lnTo>
                    <a:pt x="1572425" y="369785"/>
                  </a:lnTo>
                  <a:lnTo>
                    <a:pt x="1572425" y="353999"/>
                  </a:lnTo>
                  <a:close/>
                </a:path>
                <a:path w="2830829" h="376555">
                  <a:moveTo>
                    <a:pt x="1572425" y="6400"/>
                  </a:moveTo>
                  <a:lnTo>
                    <a:pt x="1566024" y="0"/>
                  </a:ln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74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74"/>
                  </a:lnTo>
                  <a:lnTo>
                    <a:pt x="1572425" y="6400"/>
                  </a:lnTo>
                  <a:close/>
                </a:path>
                <a:path w="2830829" h="376555">
                  <a:moveTo>
                    <a:pt x="1629600" y="353999"/>
                  </a:moveTo>
                  <a:lnTo>
                    <a:pt x="1623212" y="347599"/>
                  </a:lnTo>
                  <a:lnTo>
                    <a:pt x="1607400" y="347599"/>
                  </a:lnTo>
                  <a:lnTo>
                    <a:pt x="1601000" y="353999"/>
                  </a:lnTo>
                  <a:lnTo>
                    <a:pt x="1601000" y="369785"/>
                  </a:lnTo>
                  <a:lnTo>
                    <a:pt x="1607400" y="376174"/>
                  </a:lnTo>
                  <a:lnTo>
                    <a:pt x="1623212" y="376174"/>
                  </a:lnTo>
                  <a:lnTo>
                    <a:pt x="1629600" y="369785"/>
                  </a:lnTo>
                  <a:lnTo>
                    <a:pt x="1629600" y="353999"/>
                  </a:lnTo>
                  <a:close/>
                </a:path>
                <a:path w="2830829" h="376555">
                  <a:moveTo>
                    <a:pt x="1629600" y="6400"/>
                  </a:moveTo>
                  <a:lnTo>
                    <a:pt x="1623212" y="0"/>
                  </a:ln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74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74"/>
                  </a:lnTo>
                  <a:lnTo>
                    <a:pt x="1629600" y="6400"/>
                  </a:lnTo>
                  <a:close/>
                </a:path>
                <a:path w="2830829" h="376555">
                  <a:moveTo>
                    <a:pt x="1686788" y="353999"/>
                  </a:moveTo>
                  <a:lnTo>
                    <a:pt x="1680387" y="347599"/>
                  </a:lnTo>
                  <a:lnTo>
                    <a:pt x="1664576" y="347599"/>
                  </a:lnTo>
                  <a:lnTo>
                    <a:pt x="1658175" y="353999"/>
                  </a:lnTo>
                  <a:lnTo>
                    <a:pt x="1658175" y="369785"/>
                  </a:lnTo>
                  <a:lnTo>
                    <a:pt x="1664576" y="376174"/>
                  </a:lnTo>
                  <a:lnTo>
                    <a:pt x="1680387" y="376174"/>
                  </a:lnTo>
                  <a:lnTo>
                    <a:pt x="1686788" y="369785"/>
                  </a:lnTo>
                  <a:lnTo>
                    <a:pt x="1686788" y="353999"/>
                  </a:lnTo>
                  <a:close/>
                </a:path>
                <a:path w="2830829" h="376555">
                  <a:moveTo>
                    <a:pt x="1686788" y="6400"/>
                  </a:moveTo>
                  <a:lnTo>
                    <a:pt x="1680387" y="0"/>
                  </a:ln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74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74"/>
                  </a:lnTo>
                  <a:lnTo>
                    <a:pt x="1686788" y="6400"/>
                  </a:lnTo>
                  <a:close/>
                </a:path>
                <a:path w="2830829" h="376555">
                  <a:moveTo>
                    <a:pt x="1743964" y="353999"/>
                  </a:moveTo>
                  <a:lnTo>
                    <a:pt x="1737563" y="347599"/>
                  </a:lnTo>
                  <a:lnTo>
                    <a:pt x="1721751" y="347599"/>
                  </a:lnTo>
                  <a:lnTo>
                    <a:pt x="1715363" y="353999"/>
                  </a:lnTo>
                  <a:lnTo>
                    <a:pt x="1715363" y="369785"/>
                  </a:lnTo>
                  <a:lnTo>
                    <a:pt x="1721751" y="376174"/>
                  </a:lnTo>
                  <a:lnTo>
                    <a:pt x="1737563" y="376174"/>
                  </a:lnTo>
                  <a:lnTo>
                    <a:pt x="1743964" y="369785"/>
                  </a:lnTo>
                  <a:lnTo>
                    <a:pt x="1743964" y="353999"/>
                  </a:lnTo>
                  <a:close/>
                </a:path>
                <a:path w="2830829" h="376555">
                  <a:moveTo>
                    <a:pt x="1743964" y="6400"/>
                  </a:moveTo>
                  <a:lnTo>
                    <a:pt x="1737563" y="0"/>
                  </a:ln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74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74"/>
                  </a:lnTo>
                  <a:lnTo>
                    <a:pt x="1743964" y="6400"/>
                  </a:lnTo>
                  <a:close/>
                </a:path>
                <a:path w="2830829" h="376555">
                  <a:moveTo>
                    <a:pt x="1801139" y="353999"/>
                  </a:moveTo>
                  <a:lnTo>
                    <a:pt x="1794738" y="347599"/>
                  </a:lnTo>
                  <a:lnTo>
                    <a:pt x="1778939" y="347599"/>
                  </a:lnTo>
                  <a:lnTo>
                    <a:pt x="1772539" y="353999"/>
                  </a:lnTo>
                  <a:lnTo>
                    <a:pt x="1772539" y="369785"/>
                  </a:lnTo>
                  <a:lnTo>
                    <a:pt x="1778939" y="376174"/>
                  </a:lnTo>
                  <a:lnTo>
                    <a:pt x="1794738" y="376174"/>
                  </a:lnTo>
                  <a:lnTo>
                    <a:pt x="1801139" y="369785"/>
                  </a:lnTo>
                  <a:lnTo>
                    <a:pt x="1801139" y="353999"/>
                  </a:lnTo>
                  <a:close/>
                </a:path>
                <a:path w="2830829" h="376555">
                  <a:moveTo>
                    <a:pt x="1801139" y="6400"/>
                  </a:moveTo>
                  <a:lnTo>
                    <a:pt x="1794738" y="0"/>
                  </a:ln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74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74"/>
                  </a:lnTo>
                  <a:lnTo>
                    <a:pt x="1801139" y="6400"/>
                  </a:lnTo>
                  <a:close/>
                </a:path>
                <a:path w="2830829" h="376555">
                  <a:moveTo>
                    <a:pt x="1858314" y="353999"/>
                  </a:moveTo>
                  <a:lnTo>
                    <a:pt x="1851926" y="347599"/>
                  </a:lnTo>
                  <a:lnTo>
                    <a:pt x="1836115" y="347599"/>
                  </a:lnTo>
                  <a:lnTo>
                    <a:pt x="1829714" y="353999"/>
                  </a:lnTo>
                  <a:lnTo>
                    <a:pt x="1829714" y="369785"/>
                  </a:lnTo>
                  <a:lnTo>
                    <a:pt x="1836115" y="376174"/>
                  </a:lnTo>
                  <a:lnTo>
                    <a:pt x="1851926" y="376174"/>
                  </a:lnTo>
                  <a:lnTo>
                    <a:pt x="1858314" y="369785"/>
                  </a:lnTo>
                  <a:lnTo>
                    <a:pt x="1858314" y="353999"/>
                  </a:lnTo>
                  <a:close/>
                </a:path>
                <a:path w="2830829" h="376555">
                  <a:moveTo>
                    <a:pt x="1858314" y="6400"/>
                  </a:moveTo>
                  <a:lnTo>
                    <a:pt x="1851926" y="0"/>
                  </a:ln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74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74"/>
                  </a:lnTo>
                  <a:lnTo>
                    <a:pt x="1858314" y="6400"/>
                  </a:lnTo>
                  <a:close/>
                </a:path>
                <a:path w="2830829" h="376555">
                  <a:moveTo>
                    <a:pt x="1915502" y="353999"/>
                  </a:moveTo>
                  <a:lnTo>
                    <a:pt x="1909102" y="347599"/>
                  </a:lnTo>
                  <a:lnTo>
                    <a:pt x="1893290" y="347599"/>
                  </a:lnTo>
                  <a:lnTo>
                    <a:pt x="1886889" y="353999"/>
                  </a:lnTo>
                  <a:lnTo>
                    <a:pt x="1886889" y="369785"/>
                  </a:lnTo>
                  <a:lnTo>
                    <a:pt x="1893290" y="376174"/>
                  </a:lnTo>
                  <a:lnTo>
                    <a:pt x="1909102" y="376174"/>
                  </a:lnTo>
                  <a:lnTo>
                    <a:pt x="1915502" y="369785"/>
                  </a:lnTo>
                  <a:lnTo>
                    <a:pt x="1915502" y="353999"/>
                  </a:lnTo>
                  <a:close/>
                </a:path>
                <a:path w="2830829" h="376555">
                  <a:moveTo>
                    <a:pt x="1915502" y="6400"/>
                  </a:moveTo>
                  <a:lnTo>
                    <a:pt x="1909102" y="0"/>
                  </a:ln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74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74"/>
                  </a:lnTo>
                  <a:lnTo>
                    <a:pt x="1915502" y="6400"/>
                  </a:lnTo>
                  <a:close/>
                </a:path>
                <a:path w="2830829" h="376555">
                  <a:moveTo>
                    <a:pt x="1972678" y="353999"/>
                  </a:moveTo>
                  <a:lnTo>
                    <a:pt x="1966277" y="347599"/>
                  </a:lnTo>
                  <a:lnTo>
                    <a:pt x="1950466" y="347599"/>
                  </a:lnTo>
                  <a:lnTo>
                    <a:pt x="1944077" y="353999"/>
                  </a:lnTo>
                  <a:lnTo>
                    <a:pt x="1944077" y="369785"/>
                  </a:lnTo>
                  <a:lnTo>
                    <a:pt x="1950466" y="376174"/>
                  </a:lnTo>
                  <a:lnTo>
                    <a:pt x="1966277" y="376174"/>
                  </a:lnTo>
                  <a:lnTo>
                    <a:pt x="1972678" y="369785"/>
                  </a:lnTo>
                  <a:lnTo>
                    <a:pt x="1972678" y="353999"/>
                  </a:lnTo>
                  <a:close/>
                </a:path>
                <a:path w="2830829" h="376555">
                  <a:moveTo>
                    <a:pt x="1972678" y="6400"/>
                  </a:moveTo>
                  <a:lnTo>
                    <a:pt x="1966277" y="0"/>
                  </a:lnTo>
                  <a:lnTo>
                    <a:pt x="1950466" y="0"/>
                  </a:lnTo>
                  <a:lnTo>
                    <a:pt x="1944077" y="6400"/>
                  </a:lnTo>
                  <a:lnTo>
                    <a:pt x="1944077" y="22174"/>
                  </a:lnTo>
                  <a:lnTo>
                    <a:pt x="1950466" y="28575"/>
                  </a:lnTo>
                  <a:lnTo>
                    <a:pt x="1966277" y="28575"/>
                  </a:lnTo>
                  <a:lnTo>
                    <a:pt x="1972678" y="22174"/>
                  </a:lnTo>
                  <a:lnTo>
                    <a:pt x="1972678" y="6400"/>
                  </a:lnTo>
                  <a:close/>
                </a:path>
                <a:path w="2830829" h="376555">
                  <a:moveTo>
                    <a:pt x="2029853" y="353999"/>
                  </a:moveTo>
                  <a:lnTo>
                    <a:pt x="2023452" y="347599"/>
                  </a:lnTo>
                  <a:lnTo>
                    <a:pt x="2007654" y="347599"/>
                  </a:lnTo>
                  <a:lnTo>
                    <a:pt x="2001253" y="353999"/>
                  </a:lnTo>
                  <a:lnTo>
                    <a:pt x="2001253" y="369785"/>
                  </a:lnTo>
                  <a:lnTo>
                    <a:pt x="2007654" y="376174"/>
                  </a:lnTo>
                  <a:lnTo>
                    <a:pt x="2023452" y="376174"/>
                  </a:lnTo>
                  <a:lnTo>
                    <a:pt x="2029853" y="369785"/>
                  </a:lnTo>
                  <a:lnTo>
                    <a:pt x="2029853" y="353999"/>
                  </a:lnTo>
                  <a:close/>
                </a:path>
                <a:path w="2830829" h="376555">
                  <a:moveTo>
                    <a:pt x="2029853" y="6400"/>
                  </a:moveTo>
                  <a:lnTo>
                    <a:pt x="2023452" y="0"/>
                  </a:ln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74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74"/>
                  </a:lnTo>
                  <a:lnTo>
                    <a:pt x="2029853" y="6400"/>
                  </a:lnTo>
                  <a:close/>
                </a:path>
                <a:path w="2830829" h="376555">
                  <a:moveTo>
                    <a:pt x="2087029" y="353999"/>
                  </a:moveTo>
                  <a:lnTo>
                    <a:pt x="2080641" y="347599"/>
                  </a:lnTo>
                  <a:lnTo>
                    <a:pt x="2064829" y="347599"/>
                  </a:lnTo>
                  <a:lnTo>
                    <a:pt x="2058428" y="353999"/>
                  </a:lnTo>
                  <a:lnTo>
                    <a:pt x="2058428" y="369785"/>
                  </a:lnTo>
                  <a:lnTo>
                    <a:pt x="2064829" y="376174"/>
                  </a:lnTo>
                  <a:lnTo>
                    <a:pt x="2080641" y="376174"/>
                  </a:lnTo>
                  <a:lnTo>
                    <a:pt x="2087029" y="369785"/>
                  </a:lnTo>
                  <a:lnTo>
                    <a:pt x="2087029" y="353999"/>
                  </a:lnTo>
                  <a:close/>
                </a:path>
                <a:path w="2830829" h="376555">
                  <a:moveTo>
                    <a:pt x="2087029" y="6400"/>
                  </a:moveTo>
                  <a:lnTo>
                    <a:pt x="2080641" y="0"/>
                  </a:ln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74"/>
                  </a:lnTo>
                  <a:lnTo>
                    <a:pt x="2064829" y="28575"/>
                  </a:lnTo>
                  <a:lnTo>
                    <a:pt x="2080641" y="28575"/>
                  </a:lnTo>
                  <a:lnTo>
                    <a:pt x="2087029" y="22174"/>
                  </a:lnTo>
                  <a:lnTo>
                    <a:pt x="2087029" y="6400"/>
                  </a:lnTo>
                  <a:close/>
                </a:path>
                <a:path w="2830829" h="376555">
                  <a:moveTo>
                    <a:pt x="2144217" y="353999"/>
                  </a:moveTo>
                  <a:lnTo>
                    <a:pt x="2137816" y="347599"/>
                  </a:lnTo>
                  <a:lnTo>
                    <a:pt x="2122005" y="347599"/>
                  </a:lnTo>
                  <a:lnTo>
                    <a:pt x="2115604" y="353999"/>
                  </a:lnTo>
                  <a:lnTo>
                    <a:pt x="2115604" y="369785"/>
                  </a:lnTo>
                  <a:lnTo>
                    <a:pt x="2122005" y="376174"/>
                  </a:lnTo>
                  <a:lnTo>
                    <a:pt x="2137816" y="376174"/>
                  </a:lnTo>
                  <a:lnTo>
                    <a:pt x="2144217" y="369785"/>
                  </a:lnTo>
                  <a:lnTo>
                    <a:pt x="2144217" y="353999"/>
                  </a:lnTo>
                  <a:close/>
                </a:path>
                <a:path w="2830829" h="376555">
                  <a:moveTo>
                    <a:pt x="2144217" y="6400"/>
                  </a:moveTo>
                  <a:lnTo>
                    <a:pt x="2137816" y="0"/>
                  </a:lnTo>
                  <a:lnTo>
                    <a:pt x="2122005" y="0"/>
                  </a:lnTo>
                  <a:lnTo>
                    <a:pt x="2115604" y="6400"/>
                  </a:lnTo>
                  <a:lnTo>
                    <a:pt x="2115604" y="22174"/>
                  </a:lnTo>
                  <a:lnTo>
                    <a:pt x="2122005" y="28575"/>
                  </a:lnTo>
                  <a:lnTo>
                    <a:pt x="2137816" y="28575"/>
                  </a:lnTo>
                  <a:lnTo>
                    <a:pt x="2144217" y="22174"/>
                  </a:lnTo>
                  <a:lnTo>
                    <a:pt x="2144217" y="6400"/>
                  </a:lnTo>
                  <a:close/>
                </a:path>
                <a:path w="2830829" h="376555">
                  <a:moveTo>
                    <a:pt x="2201392" y="353999"/>
                  </a:moveTo>
                  <a:lnTo>
                    <a:pt x="2194991" y="347599"/>
                  </a:lnTo>
                  <a:lnTo>
                    <a:pt x="2179180" y="347599"/>
                  </a:lnTo>
                  <a:lnTo>
                    <a:pt x="2172792" y="353999"/>
                  </a:lnTo>
                  <a:lnTo>
                    <a:pt x="2172792" y="369785"/>
                  </a:lnTo>
                  <a:lnTo>
                    <a:pt x="2179180" y="376174"/>
                  </a:lnTo>
                  <a:lnTo>
                    <a:pt x="2194991" y="376174"/>
                  </a:lnTo>
                  <a:lnTo>
                    <a:pt x="2201392" y="369785"/>
                  </a:lnTo>
                  <a:lnTo>
                    <a:pt x="2201392" y="353999"/>
                  </a:lnTo>
                  <a:close/>
                </a:path>
                <a:path w="2830829" h="376555">
                  <a:moveTo>
                    <a:pt x="2201392" y="6400"/>
                  </a:moveTo>
                  <a:lnTo>
                    <a:pt x="2194991" y="0"/>
                  </a:ln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74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74"/>
                  </a:lnTo>
                  <a:lnTo>
                    <a:pt x="2201392" y="6400"/>
                  </a:lnTo>
                  <a:close/>
                </a:path>
                <a:path w="2830829" h="376555">
                  <a:moveTo>
                    <a:pt x="2258568" y="353999"/>
                  </a:moveTo>
                  <a:lnTo>
                    <a:pt x="2252167" y="347599"/>
                  </a:lnTo>
                  <a:lnTo>
                    <a:pt x="2236368" y="347599"/>
                  </a:lnTo>
                  <a:lnTo>
                    <a:pt x="2229967" y="353999"/>
                  </a:lnTo>
                  <a:lnTo>
                    <a:pt x="2229967" y="369785"/>
                  </a:lnTo>
                  <a:lnTo>
                    <a:pt x="2236368" y="376174"/>
                  </a:lnTo>
                  <a:lnTo>
                    <a:pt x="2252167" y="376174"/>
                  </a:lnTo>
                  <a:lnTo>
                    <a:pt x="2258568" y="369785"/>
                  </a:lnTo>
                  <a:lnTo>
                    <a:pt x="2258568" y="353999"/>
                  </a:lnTo>
                  <a:close/>
                </a:path>
                <a:path w="2830829" h="376555">
                  <a:moveTo>
                    <a:pt x="2258568" y="6400"/>
                  </a:moveTo>
                  <a:lnTo>
                    <a:pt x="2252167" y="0"/>
                  </a:ln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74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8" y="22174"/>
                  </a:lnTo>
                  <a:lnTo>
                    <a:pt x="2258568" y="6400"/>
                  </a:lnTo>
                  <a:close/>
                </a:path>
                <a:path w="2830829" h="376555">
                  <a:moveTo>
                    <a:pt x="2315743" y="353999"/>
                  </a:moveTo>
                  <a:lnTo>
                    <a:pt x="2309355" y="347599"/>
                  </a:lnTo>
                  <a:lnTo>
                    <a:pt x="2293543" y="347599"/>
                  </a:lnTo>
                  <a:lnTo>
                    <a:pt x="2287143" y="353999"/>
                  </a:lnTo>
                  <a:lnTo>
                    <a:pt x="2287143" y="369785"/>
                  </a:lnTo>
                  <a:lnTo>
                    <a:pt x="2293543" y="376174"/>
                  </a:lnTo>
                  <a:lnTo>
                    <a:pt x="2309355" y="376174"/>
                  </a:lnTo>
                  <a:lnTo>
                    <a:pt x="2315743" y="369785"/>
                  </a:lnTo>
                  <a:lnTo>
                    <a:pt x="2315743" y="353999"/>
                  </a:lnTo>
                  <a:close/>
                </a:path>
                <a:path w="2830829" h="376555">
                  <a:moveTo>
                    <a:pt x="2315743" y="6400"/>
                  </a:moveTo>
                  <a:lnTo>
                    <a:pt x="2309355" y="0"/>
                  </a:lnTo>
                  <a:lnTo>
                    <a:pt x="2293543" y="0"/>
                  </a:lnTo>
                  <a:lnTo>
                    <a:pt x="2287143" y="6400"/>
                  </a:lnTo>
                  <a:lnTo>
                    <a:pt x="2287143" y="22174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74"/>
                  </a:lnTo>
                  <a:lnTo>
                    <a:pt x="2315743" y="6400"/>
                  </a:lnTo>
                  <a:close/>
                </a:path>
                <a:path w="2830829" h="376555">
                  <a:moveTo>
                    <a:pt x="2372931" y="353999"/>
                  </a:moveTo>
                  <a:lnTo>
                    <a:pt x="2366530" y="347599"/>
                  </a:lnTo>
                  <a:lnTo>
                    <a:pt x="2350719" y="347599"/>
                  </a:lnTo>
                  <a:lnTo>
                    <a:pt x="2344318" y="353999"/>
                  </a:lnTo>
                  <a:lnTo>
                    <a:pt x="2344318" y="369785"/>
                  </a:lnTo>
                  <a:lnTo>
                    <a:pt x="2350719" y="376174"/>
                  </a:lnTo>
                  <a:lnTo>
                    <a:pt x="2366530" y="376174"/>
                  </a:lnTo>
                  <a:lnTo>
                    <a:pt x="2372931" y="369785"/>
                  </a:lnTo>
                  <a:lnTo>
                    <a:pt x="2372931" y="353999"/>
                  </a:lnTo>
                  <a:close/>
                </a:path>
                <a:path w="2830829" h="376555">
                  <a:moveTo>
                    <a:pt x="2372931" y="6400"/>
                  </a:moveTo>
                  <a:lnTo>
                    <a:pt x="2366530" y="0"/>
                  </a:ln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74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74"/>
                  </a:lnTo>
                  <a:lnTo>
                    <a:pt x="2372931" y="6400"/>
                  </a:lnTo>
                  <a:close/>
                </a:path>
                <a:path w="2830829" h="376555">
                  <a:moveTo>
                    <a:pt x="2430107" y="353999"/>
                  </a:moveTo>
                  <a:lnTo>
                    <a:pt x="2423706" y="347599"/>
                  </a:lnTo>
                  <a:lnTo>
                    <a:pt x="2407894" y="347599"/>
                  </a:lnTo>
                  <a:lnTo>
                    <a:pt x="2401506" y="353999"/>
                  </a:lnTo>
                  <a:lnTo>
                    <a:pt x="2401506" y="369785"/>
                  </a:lnTo>
                  <a:lnTo>
                    <a:pt x="2407894" y="376174"/>
                  </a:lnTo>
                  <a:lnTo>
                    <a:pt x="2423706" y="376174"/>
                  </a:lnTo>
                  <a:lnTo>
                    <a:pt x="2430107" y="369785"/>
                  </a:lnTo>
                  <a:lnTo>
                    <a:pt x="2430107" y="353999"/>
                  </a:lnTo>
                  <a:close/>
                </a:path>
                <a:path w="2830829" h="376555">
                  <a:moveTo>
                    <a:pt x="2430107" y="6400"/>
                  </a:moveTo>
                  <a:lnTo>
                    <a:pt x="2423706" y="0"/>
                  </a:ln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74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7" y="22174"/>
                  </a:lnTo>
                  <a:lnTo>
                    <a:pt x="2430107" y="6400"/>
                  </a:lnTo>
                  <a:close/>
                </a:path>
                <a:path w="2830829" h="376555">
                  <a:moveTo>
                    <a:pt x="2487282" y="353999"/>
                  </a:moveTo>
                  <a:lnTo>
                    <a:pt x="2480881" y="347599"/>
                  </a:lnTo>
                  <a:lnTo>
                    <a:pt x="2465082" y="347599"/>
                  </a:lnTo>
                  <a:lnTo>
                    <a:pt x="2458682" y="353999"/>
                  </a:lnTo>
                  <a:lnTo>
                    <a:pt x="2458682" y="369785"/>
                  </a:lnTo>
                  <a:lnTo>
                    <a:pt x="2465082" y="376174"/>
                  </a:lnTo>
                  <a:lnTo>
                    <a:pt x="2480881" y="376174"/>
                  </a:lnTo>
                  <a:lnTo>
                    <a:pt x="2487282" y="369785"/>
                  </a:lnTo>
                  <a:lnTo>
                    <a:pt x="2487282" y="353999"/>
                  </a:lnTo>
                  <a:close/>
                </a:path>
                <a:path w="2830829" h="376555">
                  <a:moveTo>
                    <a:pt x="2487282" y="6400"/>
                  </a:moveTo>
                  <a:lnTo>
                    <a:pt x="2480881" y="0"/>
                  </a:lnTo>
                  <a:lnTo>
                    <a:pt x="2465082" y="0"/>
                  </a:lnTo>
                  <a:lnTo>
                    <a:pt x="2458682" y="6400"/>
                  </a:lnTo>
                  <a:lnTo>
                    <a:pt x="2458682" y="22174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74"/>
                  </a:lnTo>
                  <a:lnTo>
                    <a:pt x="2487282" y="6400"/>
                  </a:lnTo>
                  <a:close/>
                </a:path>
                <a:path w="2830829" h="376555">
                  <a:moveTo>
                    <a:pt x="2544457" y="353999"/>
                  </a:moveTo>
                  <a:lnTo>
                    <a:pt x="2538069" y="347599"/>
                  </a:lnTo>
                  <a:lnTo>
                    <a:pt x="2522258" y="347599"/>
                  </a:lnTo>
                  <a:lnTo>
                    <a:pt x="2515857" y="353999"/>
                  </a:lnTo>
                  <a:lnTo>
                    <a:pt x="2515857" y="369785"/>
                  </a:lnTo>
                  <a:lnTo>
                    <a:pt x="2522258" y="376174"/>
                  </a:lnTo>
                  <a:lnTo>
                    <a:pt x="2538069" y="376174"/>
                  </a:lnTo>
                  <a:lnTo>
                    <a:pt x="2544457" y="369785"/>
                  </a:lnTo>
                  <a:lnTo>
                    <a:pt x="2544457" y="353999"/>
                  </a:lnTo>
                  <a:close/>
                </a:path>
                <a:path w="2830829" h="376555">
                  <a:moveTo>
                    <a:pt x="2544457" y="6400"/>
                  </a:moveTo>
                  <a:lnTo>
                    <a:pt x="2538069" y="0"/>
                  </a:ln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74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74"/>
                  </a:lnTo>
                  <a:lnTo>
                    <a:pt x="2544457" y="6400"/>
                  </a:lnTo>
                  <a:close/>
                </a:path>
                <a:path w="2830829" h="376555">
                  <a:moveTo>
                    <a:pt x="2601645" y="353999"/>
                  </a:moveTo>
                  <a:lnTo>
                    <a:pt x="2595245" y="347599"/>
                  </a:lnTo>
                  <a:lnTo>
                    <a:pt x="2579433" y="347599"/>
                  </a:lnTo>
                  <a:lnTo>
                    <a:pt x="2573032" y="353999"/>
                  </a:lnTo>
                  <a:lnTo>
                    <a:pt x="2573032" y="369785"/>
                  </a:lnTo>
                  <a:lnTo>
                    <a:pt x="2579433" y="376174"/>
                  </a:lnTo>
                  <a:lnTo>
                    <a:pt x="2595245" y="376174"/>
                  </a:lnTo>
                  <a:lnTo>
                    <a:pt x="2601645" y="369785"/>
                  </a:lnTo>
                  <a:lnTo>
                    <a:pt x="2601645" y="353999"/>
                  </a:lnTo>
                  <a:close/>
                </a:path>
                <a:path w="2830829" h="376555">
                  <a:moveTo>
                    <a:pt x="2601645" y="6400"/>
                  </a:moveTo>
                  <a:lnTo>
                    <a:pt x="2595245" y="0"/>
                  </a:ln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74"/>
                  </a:lnTo>
                  <a:lnTo>
                    <a:pt x="2579433" y="28575"/>
                  </a:lnTo>
                  <a:lnTo>
                    <a:pt x="2595245" y="28575"/>
                  </a:lnTo>
                  <a:lnTo>
                    <a:pt x="2601645" y="22174"/>
                  </a:lnTo>
                  <a:lnTo>
                    <a:pt x="2601645" y="6400"/>
                  </a:lnTo>
                  <a:close/>
                </a:path>
                <a:path w="2830829" h="376555">
                  <a:moveTo>
                    <a:pt x="2658821" y="353999"/>
                  </a:moveTo>
                  <a:lnTo>
                    <a:pt x="2652420" y="347599"/>
                  </a:lnTo>
                  <a:lnTo>
                    <a:pt x="2636609" y="347599"/>
                  </a:lnTo>
                  <a:lnTo>
                    <a:pt x="2630220" y="353999"/>
                  </a:lnTo>
                  <a:lnTo>
                    <a:pt x="2630220" y="369785"/>
                  </a:lnTo>
                  <a:lnTo>
                    <a:pt x="2636609" y="376174"/>
                  </a:lnTo>
                  <a:lnTo>
                    <a:pt x="2652420" y="376174"/>
                  </a:lnTo>
                  <a:lnTo>
                    <a:pt x="2658821" y="369785"/>
                  </a:lnTo>
                  <a:lnTo>
                    <a:pt x="2658821" y="353999"/>
                  </a:lnTo>
                  <a:close/>
                </a:path>
                <a:path w="2830829" h="376555">
                  <a:moveTo>
                    <a:pt x="2658821" y="6400"/>
                  </a:moveTo>
                  <a:lnTo>
                    <a:pt x="2652420" y="0"/>
                  </a:lnTo>
                  <a:lnTo>
                    <a:pt x="2636609" y="0"/>
                  </a:lnTo>
                  <a:lnTo>
                    <a:pt x="2630220" y="6400"/>
                  </a:lnTo>
                  <a:lnTo>
                    <a:pt x="2630220" y="22174"/>
                  </a:lnTo>
                  <a:lnTo>
                    <a:pt x="2636609" y="28575"/>
                  </a:lnTo>
                  <a:lnTo>
                    <a:pt x="2652420" y="28575"/>
                  </a:lnTo>
                  <a:lnTo>
                    <a:pt x="2658821" y="22174"/>
                  </a:lnTo>
                  <a:lnTo>
                    <a:pt x="2658821" y="6400"/>
                  </a:lnTo>
                  <a:close/>
                </a:path>
                <a:path w="2830829" h="376555">
                  <a:moveTo>
                    <a:pt x="2715996" y="353999"/>
                  </a:moveTo>
                  <a:lnTo>
                    <a:pt x="2709595" y="347599"/>
                  </a:lnTo>
                  <a:lnTo>
                    <a:pt x="2693797" y="347599"/>
                  </a:lnTo>
                  <a:lnTo>
                    <a:pt x="2687396" y="353999"/>
                  </a:lnTo>
                  <a:lnTo>
                    <a:pt x="2687396" y="369785"/>
                  </a:lnTo>
                  <a:lnTo>
                    <a:pt x="2693797" y="376174"/>
                  </a:lnTo>
                  <a:lnTo>
                    <a:pt x="2709595" y="376174"/>
                  </a:lnTo>
                  <a:lnTo>
                    <a:pt x="2715996" y="369785"/>
                  </a:lnTo>
                  <a:lnTo>
                    <a:pt x="2715996" y="353999"/>
                  </a:lnTo>
                  <a:close/>
                </a:path>
                <a:path w="2830829" h="376555">
                  <a:moveTo>
                    <a:pt x="2715996" y="6400"/>
                  </a:moveTo>
                  <a:lnTo>
                    <a:pt x="2709595" y="0"/>
                  </a:ln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74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74"/>
                  </a:lnTo>
                  <a:lnTo>
                    <a:pt x="2715996" y="6400"/>
                  </a:lnTo>
                  <a:close/>
                </a:path>
                <a:path w="2830829" h="376555">
                  <a:moveTo>
                    <a:pt x="2773172" y="353999"/>
                  </a:moveTo>
                  <a:lnTo>
                    <a:pt x="2766784" y="347599"/>
                  </a:lnTo>
                  <a:lnTo>
                    <a:pt x="2750972" y="347599"/>
                  </a:lnTo>
                  <a:lnTo>
                    <a:pt x="2744571" y="353999"/>
                  </a:lnTo>
                  <a:lnTo>
                    <a:pt x="2744571" y="369785"/>
                  </a:lnTo>
                  <a:lnTo>
                    <a:pt x="2750972" y="376174"/>
                  </a:lnTo>
                  <a:lnTo>
                    <a:pt x="2766784" y="376174"/>
                  </a:lnTo>
                  <a:lnTo>
                    <a:pt x="2773172" y="369785"/>
                  </a:lnTo>
                  <a:lnTo>
                    <a:pt x="2773172" y="353999"/>
                  </a:lnTo>
                  <a:close/>
                </a:path>
                <a:path w="2830829" h="376555">
                  <a:moveTo>
                    <a:pt x="2773172" y="6400"/>
                  </a:moveTo>
                  <a:lnTo>
                    <a:pt x="2766784" y="0"/>
                  </a:ln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74"/>
                  </a:lnTo>
                  <a:lnTo>
                    <a:pt x="2750972" y="28575"/>
                  </a:lnTo>
                  <a:lnTo>
                    <a:pt x="2766784" y="28575"/>
                  </a:lnTo>
                  <a:lnTo>
                    <a:pt x="2773172" y="22174"/>
                  </a:lnTo>
                  <a:lnTo>
                    <a:pt x="2773172" y="6400"/>
                  </a:lnTo>
                  <a:close/>
                </a:path>
                <a:path w="2830829" h="376555">
                  <a:moveTo>
                    <a:pt x="2830360" y="353999"/>
                  </a:moveTo>
                  <a:lnTo>
                    <a:pt x="2823959" y="347599"/>
                  </a:lnTo>
                  <a:lnTo>
                    <a:pt x="2808147" y="347599"/>
                  </a:lnTo>
                  <a:lnTo>
                    <a:pt x="2801747" y="353999"/>
                  </a:lnTo>
                  <a:lnTo>
                    <a:pt x="2801747" y="369785"/>
                  </a:lnTo>
                  <a:lnTo>
                    <a:pt x="2808147" y="376174"/>
                  </a:lnTo>
                  <a:lnTo>
                    <a:pt x="2823959" y="376174"/>
                  </a:lnTo>
                  <a:lnTo>
                    <a:pt x="2830360" y="369785"/>
                  </a:lnTo>
                  <a:lnTo>
                    <a:pt x="2830360" y="353999"/>
                  </a:lnTo>
                  <a:close/>
                </a:path>
                <a:path w="2830829" h="376555">
                  <a:moveTo>
                    <a:pt x="2830360" y="6400"/>
                  </a:moveTo>
                  <a:lnTo>
                    <a:pt x="2823959" y="0"/>
                  </a:ln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74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74"/>
                  </a:lnTo>
                  <a:lnTo>
                    <a:pt x="2830360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0953" y="1991868"/>
            <a:ext cx="5862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0" dirty="0">
                <a:latin typeface="Arial"/>
                <a:cs typeface="Arial"/>
              </a:rPr>
              <a:t>Step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65" dirty="0">
                <a:latin typeface="Arial"/>
                <a:cs typeface="Arial"/>
              </a:rPr>
              <a:t>1: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max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workload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80" dirty="0">
                <a:latin typeface="Arial"/>
                <a:cs typeface="Arial"/>
              </a:rPr>
              <a:t>parallelism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FF0000"/>
                </a:solidFill>
                <a:latin typeface="Arial"/>
                <a:cs typeface="Arial"/>
              </a:rPr>
              <a:t>(Depends</a:t>
            </a:r>
            <a:r>
              <a:rPr sz="20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0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65" dirty="0">
                <a:solidFill>
                  <a:srgbClr val="FF0000"/>
                </a:solidFill>
                <a:latin typeface="Arial"/>
                <a:cs typeface="Arial"/>
              </a:rPr>
              <a:t>DNN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0" dirty="0">
                <a:solidFill>
                  <a:srgbClr val="FF0000"/>
                </a:solidFill>
                <a:latin typeface="Arial"/>
                <a:cs typeface="Arial"/>
              </a:rPr>
              <a:t>Model)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101024"/>
            <a:ext cx="239979" cy="11790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449588"/>
            <a:ext cx="239979" cy="1179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850953" y="2299716"/>
            <a:ext cx="4701540" cy="7207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b="1" spc="-240" dirty="0">
                <a:latin typeface="Arial"/>
                <a:cs typeface="Arial"/>
              </a:rPr>
              <a:t>S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220" dirty="0">
                <a:latin typeface="Arial"/>
                <a:cs typeface="Arial"/>
              </a:rPr>
              <a:t>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2</a:t>
            </a:r>
            <a:r>
              <a:rPr sz="2000" b="1" spc="-120" dirty="0">
                <a:latin typeface="Arial"/>
                <a:cs typeface="Arial"/>
              </a:rPr>
              <a:t>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10" dirty="0">
                <a:latin typeface="Arial"/>
                <a:cs typeface="Arial"/>
              </a:rPr>
              <a:t>a</a:t>
            </a:r>
            <a:r>
              <a:rPr sz="2000" b="1" spc="-204" dirty="0">
                <a:latin typeface="Arial"/>
                <a:cs typeface="Arial"/>
              </a:rPr>
              <a:t>x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210" dirty="0">
                <a:latin typeface="Arial"/>
                <a:cs typeface="Arial"/>
              </a:rPr>
              <a:t>a</a:t>
            </a:r>
            <a:r>
              <a:rPr sz="2000" b="1" spc="-120" dirty="0">
                <a:latin typeface="Arial"/>
                <a:cs typeface="Arial"/>
              </a:rPr>
              <a:t>t</a:t>
            </a:r>
            <a:r>
              <a:rPr sz="2000" b="1" spc="-210" dirty="0">
                <a:latin typeface="Arial"/>
                <a:cs typeface="Arial"/>
              </a:rPr>
              <a:t>a</a:t>
            </a:r>
            <a:r>
              <a:rPr sz="2000" b="1" spc="-120" dirty="0">
                <a:latin typeface="Arial"/>
                <a:cs typeface="Arial"/>
              </a:rPr>
              <a:t>f</a:t>
            </a:r>
            <a:r>
              <a:rPr sz="2000" b="1" spc="-110" dirty="0">
                <a:latin typeface="Arial"/>
                <a:cs typeface="Arial"/>
              </a:rPr>
              <a:t>l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280" dirty="0">
                <a:latin typeface="Arial"/>
                <a:cs typeface="Arial"/>
              </a:rPr>
              <a:t>w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p</a:t>
            </a:r>
            <a:r>
              <a:rPr sz="2000" b="1" spc="-190" dirty="0">
                <a:latin typeface="Arial"/>
                <a:cs typeface="Arial"/>
              </a:rPr>
              <a:t>ara</a:t>
            </a:r>
            <a:r>
              <a:rPr sz="2000" b="1" spc="-110" dirty="0">
                <a:latin typeface="Arial"/>
                <a:cs typeface="Arial"/>
              </a:rPr>
              <a:t>ll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li</a:t>
            </a:r>
            <a:r>
              <a:rPr sz="2000" b="1" spc="-270" dirty="0">
                <a:latin typeface="Arial"/>
                <a:cs typeface="Arial"/>
              </a:rPr>
              <a:t>sm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000" b="1" spc="-265" dirty="0">
                <a:latin typeface="Arial"/>
                <a:cs typeface="Arial"/>
              </a:rPr>
              <a:t>N</a:t>
            </a:r>
            <a:r>
              <a:rPr sz="2000" b="1" spc="-229" dirty="0">
                <a:latin typeface="Arial"/>
                <a:cs typeface="Arial"/>
              </a:rPr>
              <a:t>u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20" dirty="0">
                <a:latin typeface="Arial"/>
                <a:cs typeface="Arial"/>
              </a:rPr>
              <a:t>be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b="1" spc="-220" dirty="0">
                <a:solidFill>
                  <a:srgbClr val="FF0000"/>
                </a:solidFill>
                <a:latin typeface="Arial"/>
                <a:cs typeface="Arial"/>
              </a:rPr>
              <a:t>Theo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ret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21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235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000" b="1" spc="-21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ce)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6327" y="2543556"/>
            <a:ext cx="1195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 MT"/>
                <a:cs typeface="Arial MT"/>
              </a:rPr>
              <a:t>peak  </a:t>
            </a:r>
            <a:r>
              <a:rPr sz="2000" spc="-175" dirty="0">
                <a:latin typeface="Arial MT"/>
                <a:cs typeface="Arial MT"/>
              </a:rPr>
              <a:t>per</a:t>
            </a:r>
            <a:r>
              <a:rPr sz="2000" spc="-110" dirty="0">
                <a:latin typeface="Arial MT"/>
                <a:cs typeface="Arial MT"/>
              </a:rPr>
              <a:t>f</a:t>
            </a:r>
            <a:r>
              <a:rPr sz="2000" spc="-165" dirty="0">
                <a:latin typeface="Arial MT"/>
                <a:cs typeface="Arial MT"/>
              </a:rPr>
              <a:t>or</a:t>
            </a:r>
            <a:r>
              <a:rPr sz="2000" spc="-305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ance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297" y="2798152"/>
            <a:ext cx="239979" cy="11790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370645" y="1848205"/>
            <a:ext cx="3731895" cy="3426460"/>
          </a:xfrm>
          <a:custGeom>
            <a:avLst/>
            <a:gdLst/>
            <a:ahLst/>
            <a:cxnLst/>
            <a:rect l="l" t="t" r="r" b="b"/>
            <a:pathLst>
              <a:path w="3731895" h="3426460">
                <a:moveTo>
                  <a:pt x="3655949" y="3193313"/>
                </a:moveTo>
                <a:lnTo>
                  <a:pt x="3623272" y="3174250"/>
                </a:lnTo>
                <a:lnTo>
                  <a:pt x="208216" y="3174250"/>
                </a:lnTo>
                <a:lnTo>
                  <a:pt x="208216" y="108254"/>
                </a:lnTo>
                <a:lnTo>
                  <a:pt x="239395" y="161696"/>
                </a:lnTo>
                <a:lnTo>
                  <a:pt x="258279" y="171005"/>
                </a:lnTo>
                <a:lnTo>
                  <a:pt x="265442" y="168554"/>
                </a:lnTo>
                <a:lnTo>
                  <a:pt x="271094" y="163537"/>
                </a:lnTo>
                <a:lnTo>
                  <a:pt x="274256" y="156959"/>
                </a:lnTo>
                <a:lnTo>
                  <a:pt x="274739" y="149669"/>
                </a:lnTo>
                <a:lnTo>
                  <a:pt x="272300" y="142506"/>
                </a:lnTo>
                <a:lnTo>
                  <a:pt x="200088" y="18732"/>
                </a:lnTo>
                <a:lnTo>
                  <a:pt x="189166" y="0"/>
                </a:lnTo>
                <a:lnTo>
                  <a:pt x="106045" y="142506"/>
                </a:lnTo>
                <a:lnTo>
                  <a:pt x="103593" y="149669"/>
                </a:lnTo>
                <a:lnTo>
                  <a:pt x="104063" y="156959"/>
                </a:lnTo>
                <a:lnTo>
                  <a:pt x="107238" y="163537"/>
                </a:lnTo>
                <a:lnTo>
                  <a:pt x="112890" y="168554"/>
                </a:lnTo>
                <a:lnTo>
                  <a:pt x="120053" y="171005"/>
                </a:lnTo>
                <a:lnTo>
                  <a:pt x="127342" y="170535"/>
                </a:lnTo>
                <a:lnTo>
                  <a:pt x="133921" y="167360"/>
                </a:lnTo>
                <a:lnTo>
                  <a:pt x="138950" y="161696"/>
                </a:lnTo>
                <a:lnTo>
                  <a:pt x="170116" y="108280"/>
                </a:lnTo>
                <a:lnTo>
                  <a:pt x="170116" y="3174250"/>
                </a:lnTo>
                <a:lnTo>
                  <a:pt x="19050" y="3174250"/>
                </a:lnTo>
                <a:lnTo>
                  <a:pt x="11620" y="3175749"/>
                </a:lnTo>
                <a:lnTo>
                  <a:pt x="5575" y="3179838"/>
                </a:lnTo>
                <a:lnTo>
                  <a:pt x="1485" y="3185896"/>
                </a:lnTo>
                <a:lnTo>
                  <a:pt x="0" y="3193313"/>
                </a:lnTo>
                <a:lnTo>
                  <a:pt x="1485" y="3200730"/>
                </a:lnTo>
                <a:lnTo>
                  <a:pt x="5575" y="3206775"/>
                </a:lnTo>
                <a:lnTo>
                  <a:pt x="11620" y="3210864"/>
                </a:lnTo>
                <a:lnTo>
                  <a:pt x="19050" y="3212350"/>
                </a:lnTo>
                <a:lnTo>
                  <a:pt x="170116" y="3212350"/>
                </a:lnTo>
                <a:lnTo>
                  <a:pt x="170116" y="3406978"/>
                </a:lnTo>
                <a:lnTo>
                  <a:pt x="171602" y="3414395"/>
                </a:lnTo>
                <a:lnTo>
                  <a:pt x="175691" y="3420453"/>
                </a:lnTo>
                <a:lnTo>
                  <a:pt x="181749" y="3424542"/>
                </a:lnTo>
                <a:lnTo>
                  <a:pt x="189166" y="3426028"/>
                </a:lnTo>
                <a:lnTo>
                  <a:pt x="196583" y="3424542"/>
                </a:lnTo>
                <a:lnTo>
                  <a:pt x="202628" y="3420453"/>
                </a:lnTo>
                <a:lnTo>
                  <a:pt x="206717" y="3414395"/>
                </a:lnTo>
                <a:lnTo>
                  <a:pt x="208216" y="3406978"/>
                </a:lnTo>
                <a:lnTo>
                  <a:pt x="208216" y="3212350"/>
                </a:lnTo>
                <a:lnTo>
                  <a:pt x="3623297" y="3212350"/>
                </a:lnTo>
                <a:lnTo>
                  <a:pt x="3655949" y="3193313"/>
                </a:lnTo>
                <a:close/>
              </a:path>
              <a:path w="3731895" h="3426460">
                <a:moveTo>
                  <a:pt x="3731564" y="3193300"/>
                </a:moveTo>
                <a:lnTo>
                  <a:pt x="3698900" y="3174250"/>
                </a:lnTo>
                <a:lnTo>
                  <a:pt x="3589058" y="3110179"/>
                </a:lnTo>
                <a:lnTo>
                  <a:pt x="3581895" y="3107740"/>
                </a:lnTo>
                <a:lnTo>
                  <a:pt x="3574605" y="3108210"/>
                </a:lnTo>
                <a:lnTo>
                  <a:pt x="3568027" y="3111385"/>
                </a:lnTo>
                <a:lnTo>
                  <a:pt x="3562997" y="3117037"/>
                </a:lnTo>
                <a:lnTo>
                  <a:pt x="3560546" y="3124200"/>
                </a:lnTo>
                <a:lnTo>
                  <a:pt x="3561029" y="3131489"/>
                </a:lnTo>
                <a:lnTo>
                  <a:pt x="3564191" y="3138068"/>
                </a:lnTo>
                <a:lnTo>
                  <a:pt x="3569855" y="3143085"/>
                </a:lnTo>
                <a:lnTo>
                  <a:pt x="3623272" y="3174250"/>
                </a:lnTo>
                <a:lnTo>
                  <a:pt x="3655949" y="3193300"/>
                </a:lnTo>
                <a:lnTo>
                  <a:pt x="3684155" y="3176854"/>
                </a:lnTo>
                <a:lnTo>
                  <a:pt x="3655949" y="3193313"/>
                </a:lnTo>
                <a:lnTo>
                  <a:pt x="3569855" y="3243529"/>
                </a:lnTo>
                <a:lnTo>
                  <a:pt x="3564191" y="3248558"/>
                </a:lnTo>
                <a:lnTo>
                  <a:pt x="3561029" y="3255137"/>
                </a:lnTo>
                <a:lnTo>
                  <a:pt x="3560546" y="3262426"/>
                </a:lnTo>
                <a:lnTo>
                  <a:pt x="3562997" y="3269577"/>
                </a:lnTo>
                <a:lnTo>
                  <a:pt x="3568027" y="3275241"/>
                </a:lnTo>
                <a:lnTo>
                  <a:pt x="3574605" y="3278403"/>
                </a:lnTo>
                <a:lnTo>
                  <a:pt x="3581895" y="3278886"/>
                </a:lnTo>
                <a:lnTo>
                  <a:pt x="3589058" y="3276435"/>
                </a:lnTo>
                <a:lnTo>
                  <a:pt x="3698900" y="3212350"/>
                </a:lnTo>
                <a:lnTo>
                  <a:pt x="3731564" y="3193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9261" y="1451355"/>
            <a:ext cx="1182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29" dirty="0">
                <a:latin typeface="Arial"/>
                <a:cs typeface="Arial"/>
              </a:rPr>
              <a:t>MAC/cycle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12405" y="4855971"/>
            <a:ext cx="6711950" cy="126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200" b="1" spc="-235" dirty="0">
                <a:latin typeface="Arial"/>
                <a:cs typeface="Arial"/>
              </a:rPr>
              <a:t>MAC/data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Chen</a:t>
            </a:r>
            <a:r>
              <a:rPr sz="2000" spc="-5" dirty="0">
                <a:latin typeface="Verdana"/>
                <a:cs typeface="Verdana"/>
              </a:rPr>
              <a:t>, </a:t>
            </a:r>
            <a:r>
              <a:rPr sz="2000" i="1" spc="-5" dirty="0">
                <a:latin typeface="Verdana"/>
                <a:cs typeface="Verdana"/>
              </a:rPr>
              <a:t>arXiv</a:t>
            </a:r>
            <a:r>
              <a:rPr sz="2000" i="1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2019: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u="sng" spc="-170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Arial MT"/>
                <a:cs typeface="Arial MT"/>
              </a:rPr>
              <a:t>https://arxiv.org/abs/1807.07928</a:t>
            </a:r>
            <a:r>
              <a:rPr sz="2000" spc="-110" dirty="0">
                <a:solidFill>
                  <a:srgbClr val="B90000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Verdana"/>
                <a:cs typeface="Verdana"/>
              </a:rPr>
              <a:t>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03593" y="3234093"/>
            <a:ext cx="5311775" cy="120078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33045" marR="225425" algn="ctr">
              <a:lnSpc>
                <a:spcPct val="100400"/>
              </a:lnSpc>
              <a:spcBef>
                <a:spcPts val="350"/>
              </a:spcBef>
            </a:pP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systematic </a:t>
            </a:r>
            <a:r>
              <a:rPr sz="1800" spc="-15" dirty="0">
                <a:latin typeface="Verdana"/>
                <a:cs typeface="Verdana"/>
              </a:rPr>
              <a:t>way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understanding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performance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limits</a:t>
            </a:r>
            <a:r>
              <a:rPr sz="1800" b="1" spc="-2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for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DNN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hardware </a:t>
            </a:r>
            <a:r>
              <a:rPr sz="1800" b="1" spc="-6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as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function of</a:t>
            </a:r>
            <a:r>
              <a:rPr sz="1800" dirty="0">
                <a:latin typeface="Verdana"/>
                <a:cs typeface="Verdana"/>
              </a:rPr>
              <a:t> specific </a:t>
            </a:r>
            <a:r>
              <a:rPr sz="1800" spc="-5" dirty="0">
                <a:latin typeface="Verdana"/>
                <a:cs typeface="Verdana"/>
              </a:rPr>
              <a:t>characteristics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 DNN </a:t>
            </a:r>
            <a:r>
              <a:rPr sz="1800" spc="-5" dirty="0">
                <a:latin typeface="Verdana"/>
                <a:cs typeface="Verdana"/>
              </a:rPr>
              <a:t>model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hardware</a:t>
            </a:r>
            <a:r>
              <a:rPr sz="1800" dirty="0">
                <a:latin typeface="Verdana"/>
                <a:cs typeface="Verdana"/>
              </a:rPr>
              <a:t> design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9225" y="2830169"/>
            <a:ext cx="2915920" cy="2233295"/>
            <a:chOff x="2539225" y="2830169"/>
            <a:chExt cx="2915920" cy="2233295"/>
          </a:xfrm>
        </p:grpSpPr>
        <p:sp>
          <p:nvSpPr>
            <p:cNvPr id="3" name="object 3"/>
            <p:cNvSpPr/>
            <p:nvPr/>
          </p:nvSpPr>
          <p:spPr>
            <a:xfrm>
              <a:off x="3553967" y="2893670"/>
              <a:ext cx="1869439" cy="2138045"/>
            </a:xfrm>
            <a:custGeom>
              <a:avLst/>
              <a:gdLst/>
              <a:ahLst/>
              <a:cxnLst/>
              <a:rect l="l" t="t" r="r" b="b"/>
              <a:pathLst>
                <a:path w="1869439" h="2138045">
                  <a:moveTo>
                    <a:pt x="0" y="2137624"/>
                  </a:moveTo>
                  <a:lnTo>
                    <a:pt x="1869338" y="2137624"/>
                  </a:lnTo>
                  <a:lnTo>
                    <a:pt x="1869338" y="0"/>
                  </a:lnTo>
                  <a:lnTo>
                    <a:pt x="0" y="0"/>
                  </a:lnTo>
                  <a:lnTo>
                    <a:pt x="0" y="2137624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64231" y="2877426"/>
              <a:ext cx="989965" cy="2164715"/>
            </a:xfrm>
            <a:custGeom>
              <a:avLst/>
              <a:gdLst/>
              <a:ahLst/>
              <a:cxnLst/>
              <a:rect l="l" t="t" r="r" b="b"/>
              <a:pathLst>
                <a:path w="989964" h="2164715">
                  <a:moveTo>
                    <a:pt x="989901" y="0"/>
                  </a:moveTo>
                  <a:lnTo>
                    <a:pt x="0" y="2164359"/>
                  </a:lnTo>
                  <a:lnTo>
                    <a:pt x="989901" y="2164359"/>
                  </a:lnTo>
                  <a:lnTo>
                    <a:pt x="989901" y="0"/>
                  </a:lnTo>
                  <a:close/>
                </a:path>
              </a:pathLst>
            </a:custGeom>
            <a:solidFill>
              <a:srgbClr val="FF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0975" y="2863694"/>
              <a:ext cx="958215" cy="2167890"/>
            </a:xfrm>
            <a:custGeom>
              <a:avLst/>
              <a:gdLst/>
              <a:ahLst/>
              <a:cxnLst/>
              <a:rect l="l" t="t" r="r" b="b"/>
              <a:pathLst>
                <a:path w="958214" h="2167890">
                  <a:moveTo>
                    <a:pt x="0" y="2167601"/>
                  </a:moveTo>
                  <a:lnTo>
                    <a:pt x="95787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6390" y="2850603"/>
              <a:ext cx="1162685" cy="22860"/>
            </a:xfrm>
            <a:custGeom>
              <a:avLst/>
              <a:gdLst/>
              <a:ahLst/>
              <a:cxnLst/>
              <a:rect l="l" t="t" r="r" b="b"/>
              <a:pathLst>
                <a:path w="1162685" h="22860">
                  <a:moveTo>
                    <a:pt x="1158328" y="0"/>
                  </a:moveTo>
                  <a:lnTo>
                    <a:pt x="1147787" y="38"/>
                  </a:lnTo>
                  <a:lnTo>
                    <a:pt x="1143596" y="4254"/>
                  </a:lnTo>
                  <a:lnTo>
                    <a:pt x="1143571" y="14833"/>
                  </a:lnTo>
                  <a:lnTo>
                    <a:pt x="1147838" y="19088"/>
                  </a:lnTo>
                  <a:lnTo>
                    <a:pt x="1158379" y="19050"/>
                  </a:lnTo>
                  <a:lnTo>
                    <a:pt x="1162583" y="14833"/>
                  </a:lnTo>
                  <a:lnTo>
                    <a:pt x="1162596" y="4254"/>
                  </a:lnTo>
                  <a:lnTo>
                    <a:pt x="1158328" y="0"/>
                  </a:lnTo>
                  <a:close/>
                </a:path>
                <a:path w="1162685" h="22860">
                  <a:moveTo>
                    <a:pt x="1120203" y="126"/>
                  </a:moveTo>
                  <a:lnTo>
                    <a:pt x="1109662" y="152"/>
                  </a:lnTo>
                  <a:lnTo>
                    <a:pt x="1105483" y="4368"/>
                  </a:lnTo>
                  <a:lnTo>
                    <a:pt x="1105446" y="14947"/>
                  </a:lnTo>
                  <a:lnTo>
                    <a:pt x="1109726" y="19202"/>
                  </a:lnTo>
                  <a:lnTo>
                    <a:pt x="1120267" y="19176"/>
                  </a:lnTo>
                  <a:lnTo>
                    <a:pt x="1124471" y="14947"/>
                  </a:lnTo>
                  <a:lnTo>
                    <a:pt x="1124483" y="4368"/>
                  </a:lnTo>
                  <a:lnTo>
                    <a:pt x="1120203" y="126"/>
                  </a:lnTo>
                  <a:close/>
                </a:path>
                <a:path w="1162685" h="22860">
                  <a:moveTo>
                    <a:pt x="1082090" y="241"/>
                  </a:moveTo>
                  <a:lnTo>
                    <a:pt x="1071549" y="266"/>
                  </a:lnTo>
                  <a:lnTo>
                    <a:pt x="1067345" y="4495"/>
                  </a:lnTo>
                  <a:lnTo>
                    <a:pt x="1067333" y="15074"/>
                  </a:lnTo>
                  <a:lnTo>
                    <a:pt x="1071600" y="19316"/>
                  </a:lnTo>
                  <a:lnTo>
                    <a:pt x="1082141" y="19291"/>
                  </a:lnTo>
                  <a:lnTo>
                    <a:pt x="1086332" y="15074"/>
                  </a:lnTo>
                  <a:lnTo>
                    <a:pt x="1086370" y="4495"/>
                  </a:lnTo>
                  <a:lnTo>
                    <a:pt x="1082090" y="241"/>
                  </a:lnTo>
                  <a:close/>
                </a:path>
                <a:path w="1162685" h="22860">
                  <a:moveTo>
                    <a:pt x="1043965" y="355"/>
                  </a:moveTo>
                  <a:lnTo>
                    <a:pt x="1033424" y="393"/>
                  </a:lnTo>
                  <a:lnTo>
                    <a:pt x="1029233" y="4610"/>
                  </a:lnTo>
                  <a:lnTo>
                    <a:pt x="1029207" y="15189"/>
                  </a:lnTo>
                  <a:lnTo>
                    <a:pt x="1033487" y="19443"/>
                  </a:lnTo>
                  <a:lnTo>
                    <a:pt x="1044028" y="19405"/>
                  </a:lnTo>
                  <a:lnTo>
                    <a:pt x="1048220" y="15189"/>
                  </a:lnTo>
                  <a:lnTo>
                    <a:pt x="1048245" y="4610"/>
                  </a:lnTo>
                  <a:lnTo>
                    <a:pt x="1043965" y="355"/>
                  </a:lnTo>
                  <a:close/>
                </a:path>
                <a:path w="1162685" h="22860">
                  <a:moveTo>
                    <a:pt x="1005852" y="469"/>
                  </a:moveTo>
                  <a:lnTo>
                    <a:pt x="995311" y="508"/>
                  </a:lnTo>
                  <a:lnTo>
                    <a:pt x="991120" y="4724"/>
                  </a:lnTo>
                  <a:lnTo>
                    <a:pt x="991095" y="15303"/>
                  </a:lnTo>
                  <a:lnTo>
                    <a:pt x="995362" y="19558"/>
                  </a:lnTo>
                  <a:lnTo>
                    <a:pt x="1005903" y="19519"/>
                  </a:lnTo>
                  <a:lnTo>
                    <a:pt x="1010107" y="15303"/>
                  </a:lnTo>
                  <a:lnTo>
                    <a:pt x="1010132" y="4724"/>
                  </a:lnTo>
                  <a:lnTo>
                    <a:pt x="1005852" y="469"/>
                  </a:lnTo>
                  <a:close/>
                </a:path>
                <a:path w="1162685" h="22860">
                  <a:moveTo>
                    <a:pt x="967727" y="596"/>
                  </a:moveTo>
                  <a:lnTo>
                    <a:pt x="957186" y="622"/>
                  </a:lnTo>
                  <a:lnTo>
                    <a:pt x="953007" y="4838"/>
                  </a:lnTo>
                  <a:lnTo>
                    <a:pt x="952969" y="15417"/>
                  </a:lnTo>
                  <a:lnTo>
                    <a:pt x="957249" y="19672"/>
                  </a:lnTo>
                  <a:lnTo>
                    <a:pt x="967790" y="19646"/>
                  </a:lnTo>
                  <a:lnTo>
                    <a:pt x="971994" y="15417"/>
                  </a:lnTo>
                  <a:lnTo>
                    <a:pt x="972007" y="4838"/>
                  </a:lnTo>
                  <a:lnTo>
                    <a:pt x="967727" y="596"/>
                  </a:lnTo>
                  <a:close/>
                </a:path>
                <a:path w="1162685" h="22860">
                  <a:moveTo>
                    <a:pt x="929614" y="711"/>
                  </a:moveTo>
                  <a:lnTo>
                    <a:pt x="919073" y="736"/>
                  </a:lnTo>
                  <a:lnTo>
                    <a:pt x="914882" y="4952"/>
                  </a:lnTo>
                  <a:lnTo>
                    <a:pt x="914857" y="15544"/>
                  </a:lnTo>
                  <a:lnTo>
                    <a:pt x="919124" y="19786"/>
                  </a:lnTo>
                  <a:lnTo>
                    <a:pt x="929665" y="19761"/>
                  </a:lnTo>
                  <a:lnTo>
                    <a:pt x="933856" y="15544"/>
                  </a:lnTo>
                  <a:lnTo>
                    <a:pt x="933894" y="4952"/>
                  </a:lnTo>
                  <a:lnTo>
                    <a:pt x="929614" y="711"/>
                  </a:lnTo>
                  <a:close/>
                </a:path>
                <a:path w="1162685" h="22860">
                  <a:moveTo>
                    <a:pt x="891489" y="825"/>
                  </a:moveTo>
                  <a:lnTo>
                    <a:pt x="880948" y="863"/>
                  </a:lnTo>
                  <a:lnTo>
                    <a:pt x="876756" y="5080"/>
                  </a:lnTo>
                  <a:lnTo>
                    <a:pt x="876731" y="15659"/>
                  </a:lnTo>
                  <a:lnTo>
                    <a:pt x="881011" y="19913"/>
                  </a:lnTo>
                  <a:lnTo>
                    <a:pt x="891552" y="19875"/>
                  </a:lnTo>
                  <a:lnTo>
                    <a:pt x="895744" y="15659"/>
                  </a:lnTo>
                  <a:lnTo>
                    <a:pt x="895769" y="5080"/>
                  </a:lnTo>
                  <a:lnTo>
                    <a:pt x="891489" y="825"/>
                  </a:lnTo>
                  <a:close/>
                </a:path>
                <a:path w="1162685" h="22860">
                  <a:moveTo>
                    <a:pt x="853376" y="939"/>
                  </a:moveTo>
                  <a:lnTo>
                    <a:pt x="842835" y="977"/>
                  </a:lnTo>
                  <a:lnTo>
                    <a:pt x="838644" y="5194"/>
                  </a:lnTo>
                  <a:lnTo>
                    <a:pt x="838619" y="15773"/>
                  </a:lnTo>
                  <a:lnTo>
                    <a:pt x="842886" y="20027"/>
                  </a:lnTo>
                  <a:lnTo>
                    <a:pt x="853427" y="19989"/>
                  </a:lnTo>
                  <a:lnTo>
                    <a:pt x="857618" y="15773"/>
                  </a:lnTo>
                  <a:lnTo>
                    <a:pt x="857656" y="5194"/>
                  </a:lnTo>
                  <a:lnTo>
                    <a:pt x="853376" y="939"/>
                  </a:lnTo>
                  <a:close/>
                </a:path>
                <a:path w="1162685" h="22860">
                  <a:moveTo>
                    <a:pt x="815251" y="1066"/>
                  </a:moveTo>
                  <a:lnTo>
                    <a:pt x="804710" y="1092"/>
                  </a:lnTo>
                  <a:lnTo>
                    <a:pt x="800531" y="5308"/>
                  </a:lnTo>
                  <a:lnTo>
                    <a:pt x="800493" y="15887"/>
                  </a:lnTo>
                  <a:lnTo>
                    <a:pt x="804773" y="20142"/>
                  </a:lnTo>
                  <a:lnTo>
                    <a:pt x="815314" y="20116"/>
                  </a:lnTo>
                  <a:lnTo>
                    <a:pt x="819518" y="15887"/>
                  </a:lnTo>
                  <a:lnTo>
                    <a:pt x="819531" y="5308"/>
                  </a:lnTo>
                  <a:lnTo>
                    <a:pt x="815251" y="1066"/>
                  </a:lnTo>
                  <a:close/>
                </a:path>
                <a:path w="1162685" h="22860">
                  <a:moveTo>
                    <a:pt x="777138" y="1181"/>
                  </a:moveTo>
                  <a:lnTo>
                    <a:pt x="766597" y="1206"/>
                  </a:lnTo>
                  <a:lnTo>
                    <a:pt x="762393" y="5435"/>
                  </a:lnTo>
                  <a:lnTo>
                    <a:pt x="762381" y="16014"/>
                  </a:lnTo>
                  <a:lnTo>
                    <a:pt x="766660" y="20256"/>
                  </a:lnTo>
                  <a:lnTo>
                    <a:pt x="777189" y="20231"/>
                  </a:lnTo>
                  <a:lnTo>
                    <a:pt x="781380" y="16014"/>
                  </a:lnTo>
                  <a:lnTo>
                    <a:pt x="781418" y="5435"/>
                  </a:lnTo>
                  <a:lnTo>
                    <a:pt x="777138" y="1181"/>
                  </a:lnTo>
                  <a:close/>
                </a:path>
                <a:path w="1162685" h="22860">
                  <a:moveTo>
                    <a:pt x="739012" y="1295"/>
                  </a:moveTo>
                  <a:lnTo>
                    <a:pt x="728471" y="1333"/>
                  </a:lnTo>
                  <a:lnTo>
                    <a:pt x="724280" y="5549"/>
                  </a:lnTo>
                  <a:lnTo>
                    <a:pt x="724255" y="16128"/>
                  </a:lnTo>
                  <a:lnTo>
                    <a:pt x="728535" y="20383"/>
                  </a:lnTo>
                  <a:lnTo>
                    <a:pt x="739076" y="20345"/>
                  </a:lnTo>
                  <a:lnTo>
                    <a:pt x="743267" y="16128"/>
                  </a:lnTo>
                  <a:lnTo>
                    <a:pt x="743292" y="5549"/>
                  </a:lnTo>
                  <a:lnTo>
                    <a:pt x="739012" y="1295"/>
                  </a:lnTo>
                  <a:close/>
                </a:path>
                <a:path w="1162685" h="22860">
                  <a:moveTo>
                    <a:pt x="700900" y="1409"/>
                  </a:moveTo>
                  <a:lnTo>
                    <a:pt x="690359" y="1447"/>
                  </a:lnTo>
                  <a:lnTo>
                    <a:pt x="686167" y="5664"/>
                  </a:lnTo>
                  <a:lnTo>
                    <a:pt x="686142" y="16243"/>
                  </a:lnTo>
                  <a:lnTo>
                    <a:pt x="690422" y="20497"/>
                  </a:lnTo>
                  <a:lnTo>
                    <a:pt x="700951" y="20459"/>
                  </a:lnTo>
                  <a:lnTo>
                    <a:pt x="705142" y="16243"/>
                  </a:lnTo>
                  <a:lnTo>
                    <a:pt x="705180" y="5664"/>
                  </a:lnTo>
                  <a:lnTo>
                    <a:pt x="700900" y="1409"/>
                  </a:lnTo>
                  <a:close/>
                </a:path>
                <a:path w="1162685" h="22860">
                  <a:moveTo>
                    <a:pt x="662774" y="1536"/>
                  </a:moveTo>
                  <a:lnTo>
                    <a:pt x="652233" y="1562"/>
                  </a:lnTo>
                  <a:lnTo>
                    <a:pt x="648055" y="5778"/>
                  </a:lnTo>
                  <a:lnTo>
                    <a:pt x="648017" y="16357"/>
                  </a:lnTo>
                  <a:lnTo>
                    <a:pt x="652297" y="20612"/>
                  </a:lnTo>
                  <a:lnTo>
                    <a:pt x="662838" y="20586"/>
                  </a:lnTo>
                  <a:lnTo>
                    <a:pt x="667042" y="16357"/>
                  </a:lnTo>
                  <a:lnTo>
                    <a:pt x="667054" y="5778"/>
                  </a:lnTo>
                  <a:lnTo>
                    <a:pt x="662774" y="1536"/>
                  </a:lnTo>
                  <a:close/>
                </a:path>
                <a:path w="1162685" h="22860">
                  <a:moveTo>
                    <a:pt x="624662" y="1650"/>
                  </a:moveTo>
                  <a:lnTo>
                    <a:pt x="614121" y="1676"/>
                  </a:lnTo>
                  <a:lnTo>
                    <a:pt x="609917" y="5905"/>
                  </a:lnTo>
                  <a:lnTo>
                    <a:pt x="609904" y="16484"/>
                  </a:lnTo>
                  <a:lnTo>
                    <a:pt x="614184" y="20726"/>
                  </a:lnTo>
                  <a:lnTo>
                    <a:pt x="624713" y="20700"/>
                  </a:lnTo>
                  <a:lnTo>
                    <a:pt x="628904" y="16484"/>
                  </a:lnTo>
                  <a:lnTo>
                    <a:pt x="628942" y="5905"/>
                  </a:lnTo>
                  <a:lnTo>
                    <a:pt x="624662" y="1650"/>
                  </a:lnTo>
                  <a:close/>
                </a:path>
                <a:path w="1162685" h="22860">
                  <a:moveTo>
                    <a:pt x="586536" y="1765"/>
                  </a:moveTo>
                  <a:lnTo>
                    <a:pt x="575995" y="1803"/>
                  </a:lnTo>
                  <a:lnTo>
                    <a:pt x="571804" y="6019"/>
                  </a:lnTo>
                  <a:lnTo>
                    <a:pt x="571779" y="16598"/>
                  </a:lnTo>
                  <a:lnTo>
                    <a:pt x="576059" y="20853"/>
                  </a:lnTo>
                  <a:lnTo>
                    <a:pt x="586600" y="20815"/>
                  </a:lnTo>
                  <a:lnTo>
                    <a:pt x="590791" y="16598"/>
                  </a:lnTo>
                  <a:lnTo>
                    <a:pt x="590816" y="6019"/>
                  </a:lnTo>
                  <a:lnTo>
                    <a:pt x="586536" y="1765"/>
                  </a:lnTo>
                  <a:close/>
                </a:path>
                <a:path w="1162685" h="22860">
                  <a:moveTo>
                    <a:pt x="548424" y="1879"/>
                  </a:moveTo>
                  <a:lnTo>
                    <a:pt x="537883" y="1917"/>
                  </a:lnTo>
                  <a:lnTo>
                    <a:pt x="533691" y="6134"/>
                  </a:lnTo>
                  <a:lnTo>
                    <a:pt x="533666" y="16713"/>
                  </a:lnTo>
                  <a:lnTo>
                    <a:pt x="537946" y="20967"/>
                  </a:lnTo>
                  <a:lnTo>
                    <a:pt x="548487" y="20929"/>
                  </a:lnTo>
                  <a:lnTo>
                    <a:pt x="552666" y="16713"/>
                  </a:lnTo>
                  <a:lnTo>
                    <a:pt x="552704" y="6134"/>
                  </a:lnTo>
                  <a:lnTo>
                    <a:pt x="548424" y="1879"/>
                  </a:lnTo>
                  <a:close/>
                </a:path>
                <a:path w="1162685" h="22860">
                  <a:moveTo>
                    <a:pt x="510298" y="2006"/>
                  </a:moveTo>
                  <a:lnTo>
                    <a:pt x="499757" y="2032"/>
                  </a:lnTo>
                  <a:lnTo>
                    <a:pt x="495578" y="6248"/>
                  </a:lnTo>
                  <a:lnTo>
                    <a:pt x="495541" y="16827"/>
                  </a:lnTo>
                  <a:lnTo>
                    <a:pt x="499821" y="21082"/>
                  </a:lnTo>
                  <a:lnTo>
                    <a:pt x="510362" y="21056"/>
                  </a:lnTo>
                  <a:lnTo>
                    <a:pt x="514566" y="16827"/>
                  </a:lnTo>
                  <a:lnTo>
                    <a:pt x="514578" y="6248"/>
                  </a:lnTo>
                  <a:lnTo>
                    <a:pt x="510298" y="2006"/>
                  </a:lnTo>
                  <a:close/>
                </a:path>
                <a:path w="1162685" h="22860">
                  <a:moveTo>
                    <a:pt x="472186" y="2120"/>
                  </a:moveTo>
                  <a:lnTo>
                    <a:pt x="461644" y="2146"/>
                  </a:lnTo>
                  <a:lnTo>
                    <a:pt x="457440" y="6375"/>
                  </a:lnTo>
                  <a:lnTo>
                    <a:pt x="457428" y="16954"/>
                  </a:lnTo>
                  <a:lnTo>
                    <a:pt x="461708" y="21196"/>
                  </a:lnTo>
                  <a:lnTo>
                    <a:pt x="472249" y="21170"/>
                  </a:lnTo>
                  <a:lnTo>
                    <a:pt x="476428" y="16954"/>
                  </a:lnTo>
                  <a:lnTo>
                    <a:pt x="476465" y="6375"/>
                  </a:lnTo>
                  <a:lnTo>
                    <a:pt x="472186" y="2120"/>
                  </a:lnTo>
                  <a:close/>
                </a:path>
                <a:path w="1162685" h="22860">
                  <a:moveTo>
                    <a:pt x="434060" y="2235"/>
                  </a:moveTo>
                  <a:lnTo>
                    <a:pt x="423532" y="2273"/>
                  </a:lnTo>
                  <a:lnTo>
                    <a:pt x="419328" y="6489"/>
                  </a:lnTo>
                  <a:lnTo>
                    <a:pt x="419303" y="17068"/>
                  </a:lnTo>
                  <a:lnTo>
                    <a:pt x="423583" y="21310"/>
                  </a:lnTo>
                  <a:lnTo>
                    <a:pt x="434124" y="21285"/>
                  </a:lnTo>
                  <a:lnTo>
                    <a:pt x="438315" y="17068"/>
                  </a:lnTo>
                  <a:lnTo>
                    <a:pt x="438340" y="6489"/>
                  </a:lnTo>
                  <a:lnTo>
                    <a:pt x="434060" y="2235"/>
                  </a:lnTo>
                  <a:close/>
                </a:path>
                <a:path w="1162685" h="22860">
                  <a:moveTo>
                    <a:pt x="395947" y="2349"/>
                  </a:moveTo>
                  <a:lnTo>
                    <a:pt x="385406" y="2387"/>
                  </a:lnTo>
                  <a:lnTo>
                    <a:pt x="381215" y="6603"/>
                  </a:lnTo>
                  <a:lnTo>
                    <a:pt x="381190" y="17183"/>
                  </a:lnTo>
                  <a:lnTo>
                    <a:pt x="385470" y="21437"/>
                  </a:lnTo>
                  <a:lnTo>
                    <a:pt x="396011" y="21399"/>
                  </a:lnTo>
                  <a:lnTo>
                    <a:pt x="400190" y="17183"/>
                  </a:lnTo>
                  <a:lnTo>
                    <a:pt x="400227" y="6603"/>
                  </a:lnTo>
                  <a:lnTo>
                    <a:pt x="395947" y="2349"/>
                  </a:lnTo>
                  <a:close/>
                </a:path>
                <a:path w="1162685" h="22860">
                  <a:moveTo>
                    <a:pt x="357822" y="2476"/>
                  </a:moveTo>
                  <a:lnTo>
                    <a:pt x="347294" y="2501"/>
                  </a:lnTo>
                  <a:lnTo>
                    <a:pt x="343102" y="6718"/>
                  </a:lnTo>
                  <a:lnTo>
                    <a:pt x="343065" y="17297"/>
                  </a:lnTo>
                  <a:lnTo>
                    <a:pt x="347344" y="21551"/>
                  </a:lnTo>
                  <a:lnTo>
                    <a:pt x="357886" y="21513"/>
                  </a:lnTo>
                  <a:lnTo>
                    <a:pt x="362089" y="17297"/>
                  </a:lnTo>
                  <a:lnTo>
                    <a:pt x="362102" y="6718"/>
                  </a:lnTo>
                  <a:lnTo>
                    <a:pt x="357822" y="2476"/>
                  </a:lnTo>
                  <a:close/>
                </a:path>
                <a:path w="1162685" h="22860">
                  <a:moveTo>
                    <a:pt x="319709" y="2590"/>
                  </a:moveTo>
                  <a:lnTo>
                    <a:pt x="309168" y="2616"/>
                  </a:lnTo>
                  <a:lnTo>
                    <a:pt x="304964" y="6845"/>
                  </a:lnTo>
                  <a:lnTo>
                    <a:pt x="304952" y="17424"/>
                  </a:lnTo>
                  <a:lnTo>
                    <a:pt x="309232" y="21666"/>
                  </a:lnTo>
                  <a:lnTo>
                    <a:pt x="319773" y="21640"/>
                  </a:lnTo>
                  <a:lnTo>
                    <a:pt x="323952" y="17424"/>
                  </a:lnTo>
                  <a:lnTo>
                    <a:pt x="323989" y="6845"/>
                  </a:lnTo>
                  <a:lnTo>
                    <a:pt x="319709" y="2590"/>
                  </a:lnTo>
                  <a:close/>
                </a:path>
                <a:path w="1162685" h="22860">
                  <a:moveTo>
                    <a:pt x="281597" y="2705"/>
                  </a:moveTo>
                  <a:lnTo>
                    <a:pt x="271056" y="2743"/>
                  </a:lnTo>
                  <a:lnTo>
                    <a:pt x="266852" y="6959"/>
                  </a:lnTo>
                  <a:lnTo>
                    <a:pt x="266826" y="17538"/>
                  </a:lnTo>
                  <a:lnTo>
                    <a:pt x="271106" y="21793"/>
                  </a:lnTo>
                  <a:lnTo>
                    <a:pt x="281647" y="21755"/>
                  </a:lnTo>
                  <a:lnTo>
                    <a:pt x="285839" y="17538"/>
                  </a:lnTo>
                  <a:lnTo>
                    <a:pt x="285864" y="6959"/>
                  </a:lnTo>
                  <a:lnTo>
                    <a:pt x="281597" y="2705"/>
                  </a:lnTo>
                  <a:close/>
                </a:path>
                <a:path w="1162685" h="22860">
                  <a:moveTo>
                    <a:pt x="243471" y="2819"/>
                  </a:moveTo>
                  <a:lnTo>
                    <a:pt x="232930" y="2857"/>
                  </a:lnTo>
                  <a:lnTo>
                    <a:pt x="228739" y="7073"/>
                  </a:lnTo>
                  <a:lnTo>
                    <a:pt x="228714" y="17652"/>
                  </a:lnTo>
                  <a:lnTo>
                    <a:pt x="232994" y="21907"/>
                  </a:lnTo>
                  <a:lnTo>
                    <a:pt x="243535" y="21869"/>
                  </a:lnTo>
                  <a:lnTo>
                    <a:pt x="247714" y="17652"/>
                  </a:lnTo>
                  <a:lnTo>
                    <a:pt x="247751" y="7073"/>
                  </a:lnTo>
                  <a:lnTo>
                    <a:pt x="243471" y="2819"/>
                  </a:lnTo>
                  <a:close/>
                </a:path>
                <a:path w="1162685" h="22860">
                  <a:moveTo>
                    <a:pt x="205358" y="2946"/>
                  </a:moveTo>
                  <a:lnTo>
                    <a:pt x="194818" y="2971"/>
                  </a:lnTo>
                  <a:lnTo>
                    <a:pt x="190626" y="7188"/>
                  </a:lnTo>
                  <a:lnTo>
                    <a:pt x="190588" y="17767"/>
                  </a:lnTo>
                  <a:lnTo>
                    <a:pt x="194868" y="22021"/>
                  </a:lnTo>
                  <a:lnTo>
                    <a:pt x="205409" y="21983"/>
                  </a:lnTo>
                  <a:lnTo>
                    <a:pt x="209613" y="17767"/>
                  </a:lnTo>
                  <a:lnTo>
                    <a:pt x="209626" y="7188"/>
                  </a:lnTo>
                  <a:lnTo>
                    <a:pt x="205358" y="2946"/>
                  </a:lnTo>
                  <a:close/>
                </a:path>
                <a:path w="1162685" h="22860">
                  <a:moveTo>
                    <a:pt x="167233" y="3060"/>
                  </a:moveTo>
                  <a:lnTo>
                    <a:pt x="156692" y="3086"/>
                  </a:lnTo>
                  <a:lnTo>
                    <a:pt x="152488" y="7315"/>
                  </a:lnTo>
                  <a:lnTo>
                    <a:pt x="152476" y="17894"/>
                  </a:lnTo>
                  <a:lnTo>
                    <a:pt x="156756" y="22136"/>
                  </a:lnTo>
                  <a:lnTo>
                    <a:pt x="167297" y="22110"/>
                  </a:lnTo>
                  <a:lnTo>
                    <a:pt x="171475" y="17894"/>
                  </a:lnTo>
                  <a:lnTo>
                    <a:pt x="171513" y="7315"/>
                  </a:lnTo>
                  <a:lnTo>
                    <a:pt x="167233" y="3060"/>
                  </a:lnTo>
                  <a:close/>
                </a:path>
                <a:path w="1162685" h="22860">
                  <a:moveTo>
                    <a:pt x="129120" y="3175"/>
                  </a:moveTo>
                  <a:lnTo>
                    <a:pt x="118579" y="3213"/>
                  </a:lnTo>
                  <a:lnTo>
                    <a:pt x="114376" y="7429"/>
                  </a:lnTo>
                  <a:lnTo>
                    <a:pt x="114350" y="18008"/>
                  </a:lnTo>
                  <a:lnTo>
                    <a:pt x="118630" y="22263"/>
                  </a:lnTo>
                  <a:lnTo>
                    <a:pt x="129171" y="22225"/>
                  </a:lnTo>
                  <a:lnTo>
                    <a:pt x="133363" y="18008"/>
                  </a:lnTo>
                  <a:lnTo>
                    <a:pt x="133388" y="7429"/>
                  </a:lnTo>
                  <a:lnTo>
                    <a:pt x="129120" y="3175"/>
                  </a:lnTo>
                  <a:close/>
                </a:path>
                <a:path w="1162685" h="22860">
                  <a:moveTo>
                    <a:pt x="90995" y="3289"/>
                  </a:moveTo>
                  <a:lnTo>
                    <a:pt x="80454" y="3327"/>
                  </a:lnTo>
                  <a:lnTo>
                    <a:pt x="76263" y="7543"/>
                  </a:lnTo>
                  <a:lnTo>
                    <a:pt x="76238" y="18122"/>
                  </a:lnTo>
                  <a:lnTo>
                    <a:pt x="80518" y="22377"/>
                  </a:lnTo>
                  <a:lnTo>
                    <a:pt x="91058" y="22339"/>
                  </a:lnTo>
                  <a:lnTo>
                    <a:pt x="95237" y="18122"/>
                  </a:lnTo>
                  <a:lnTo>
                    <a:pt x="95275" y="7543"/>
                  </a:lnTo>
                  <a:lnTo>
                    <a:pt x="90995" y="3289"/>
                  </a:lnTo>
                  <a:close/>
                </a:path>
                <a:path w="1162685" h="22860">
                  <a:moveTo>
                    <a:pt x="52882" y="3403"/>
                  </a:moveTo>
                  <a:lnTo>
                    <a:pt x="42341" y="3441"/>
                  </a:lnTo>
                  <a:lnTo>
                    <a:pt x="38150" y="7658"/>
                  </a:lnTo>
                  <a:lnTo>
                    <a:pt x="38112" y="18237"/>
                  </a:lnTo>
                  <a:lnTo>
                    <a:pt x="42392" y="22491"/>
                  </a:lnTo>
                  <a:lnTo>
                    <a:pt x="52933" y="22453"/>
                  </a:lnTo>
                  <a:lnTo>
                    <a:pt x="57137" y="18237"/>
                  </a:lnTo>
                  <a:lnTo>
                    <a:pt x="57150" y="7658"/>
                  </a:lnTo>
                  <a:lnTo>
                    <a:pt x="52882" y="3403"/>
                  </a:lnTo>
                  <a:close/>
                </a:path>
                <a:path w="1162685" h="22860">
                  <a:moveTo>
                    <a:pt x="14757" y="3530"/>
                  </a:moveTo>
                  <a:lnTo>
                    <a:pt x="4216" y="3556"/>
                  </a:lnTo>
                  <a:lnTo>
                    <a:pt x="25" y="7772"/>
                  </a:lnTo>
                  <a:lnTo>
                    <a:pt x="0" y="18364"/>
                  </a:lnTo>
                  <a:lnTo>
                    <a:pt x="4279" y="22606"/>
                  </a:lnTo>
                  <a:lnTo>
                    <a:pt x="14820" y="22580"/>
                  </a:lnTo>
                  <a:lnTo>
                    <a:pt x="18999" y="18364"/>
                  </a:lnTo>
                  <a:lnTo>
                    <a:pt x="19037" y="7772"/>
                  </a:lnTo>
                  <a:lnTo>
                    <a:pt x="14757" y="3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8847" y="2861919"/>
              <a:ext cx="1894839" cy="0"/>
            </a:xfrm>
            <a:custGeom>
              <a:avLst/>
              <a:gdLst/>
              <a:ahLst/>
              <a:cxnLst/>
              <a:rect l="l" t="t" r="r" b="b"/>
              <a:pathLst>
                <a:path w="1894839">
                  <a:moveTo>
                    <a:pt x="0" y="0"/>
                  </a:moveTo>
                  <a:lnTo>
                    <a:pt x="189447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65524" y="2861919"/>
              <a:ext cx="80645" cy="0"/>
            </a:xfrm>
            <a:custGeom>
              <a:avLst/>
              <a:gdLst/>
              <a:ahLst/>
              <a:cxnLst/>
              <a:rect l="l" t="t" r="r" b="b"/>
              <a:pathLst>
                <a:path w="80644">
                  <a:moveTo>
                    <a:pt x="80558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4971" y="306324"/>
            <a:ext cx="109778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Eyexam:</a:t>
            </a:r>
            <a:r>
              <a:rPr dirty="0"/>
              <a:t> </a:t>
            </a:r>
            <a:r>
              <a:rPr spc="-5" dirty="0"/>
              <a:t>Performance</a:t>
            </a:r>
            <a:r>
              <a:rPr spc="5" dirty="0"/>
              <a:t> </a:t>
            </a:r>
            <a:r>
              <a:rPr spc="-5" dirty="0"/>
              <a:t>Evaluation </a:t>
            </a:r>
            <a:r>
              <a:rPr dirty="0"/>
              <a:t>Framework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50953" y="2689860"/>
            <a:ext cx="4701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65" dirty="0">
                <a:latin typeface="Arial"/>
                <a:cs typeface="Arial"/>
              </a:rPr>
              <a:t>N</a:t>
            </a:r>
            <a:r>
              <a:rPr sz="2000" b="1" spc="-229" dirty="0">
                <a:latin typeface="Arial"/>
                <a:cs typeface="Arial"/>
              </a:rPr>
              <a:t>u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20" dirty="0">
                <a:latin typeface="Arial"/>
                <a:cs typeface="Arial"/>
              </a:rPr>
              <a:t>be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b="1" spc="-220" dirty="0">
                <a:solidFill>
                  <a:srgbClr val="FF0000"/>
                </a:solidFill>
                <a:latin typeface="Arial"/>
                <a:cs typeface="Arial"/>
              </a:rPr>
              <a:t>Theo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ret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21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235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000" b="1" spc="-21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ce)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6327" y="2543556"/>
            <a:ext cx="1195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 MT"/>
                <a:cs typeface="Arial MT"/>
              </a:rPr>
              <a:t>peak  </a:t>
            </a:r>
            <a:r>
              <a:rPr sz="2000" spc="-175" dirty="0">
                <a:latin typeface="Arial MT"/>
                <a:cs typeface="Arial MT"/>
              </a:rPr>
              <a:t>per</a:t>
            </a:r>
            <a:r>
              <a:rPr sz="2000" spc="-110" dirty="0">
                <a:latin typeface="Arial MT"/>
                <a:cs typeface="Arial MT"/>
              </a:rPr>
              <a:t>f</a:t>
            </a:r>
            <a:r>
              <a:rPr sz="2000" spc="-165" dirty="0">
                <a:latin typeface="Arial MT"/>
                <a:cs typeface="Arial MT"/>
              </a:rPr>
              <a:t>or</a:t>
            </a:r>
            <a:r>
              <a:rPr sz="2000" spc="-305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ance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798152"/>
            <a:ext cx="239979" cy="11790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370646" y="1848205"/>
            <a:ext cx="3731895" cy="3426460"/>
            <a:chOff x="2370646" y="1848205"/>
            <a:chExt cx="3731895" cy="3426460"/>
          </a:xfrm>
        </p:grpSpPr>
        <p:sp>
          <p:nvSpPr>
            <p:cNvPr id="14" name="object 14"/>
            <p:cNvSpPr/>
            <p:nvPr/>
          </p:nvSpPr>
          <p:spPr>
            <a:xfrm>
              <a:off x="2370645" y="1848205"/>
              <a:ext cx="3731895" cy="3426460"/>
            </a:xfrm>
            <a:custGeom>
              <a:avLst/>
              <a:gdLst/>
              <a:ahLst/>
              <a:cxnLst/>
              <a:rect l="l" t="t" r="r" b="b"/>
              <a:pathLst>
                <a:path w="3731895" h="3426460">
                  <a:moveTo>
                    <a:pt x="3655949" y="3193313"/>
                  </a:moveTo>
                  <a:lnTo>
                    <a:pt x="3623272" y="3174250"/>
                  </a:lnTo>
                  <a:lnTo>
                    <a:pt x="208216" y="3174250"/>
                  </a:lnTo>
                  <a:lnTo>
                    <a:pt x="208216" y="108254"/>
                  </a:lnTo>
                  <a:lnTo>
                    <a:pt x="239395" y="161696"/>
                  </a:lnTo>
                  <a:lnTo>
                    <a:pt x="258279" y="171005"/>
                  </a:lnTo>
                  <a:lnTo>
                    <a:pt x="265442" y="168554"/>
                  </a:lnTo>
                  <a:lnTo>
                    <a:pt x="271094" y="163537"/>
                  </a:lnTo>
                  <a:lnTo>
                    <a:pt x="274256" y="156959"/>
                  </a:lnTo>
                  <a:lnTo>
                    <a:pt x="274739" y="149669"/>
                  </a:lnTo>
                  <a:lnTo>
                    <a:pt x="272300" y="142506"/>
                  </a:lnTo>
                  <a:lnTo>
                    <a:pt x="200088" y="18732"/>
                  </a:lnTo>
                  <a:lnTo>
                    <a:pt x="189166" y="0"/>
                  </a:lnTo>
                  <a:lnTo>
                    <a:pt x="106045" y="142506"/>
                  </a:lnTo>
                  <a:lnTo>
                    <a:pt x="103593" y="149669"/>
                  </a:lnTo>
                  <a:lnTo>
                    <a:pt x="104063" y="156959"/>
                  </a:lnTo>
                  <a:lnTo>
                    <a:pt x="107238" y="163537"/>
                  </a:lnTo>
                  <a:lnTo>
                    <a:pt x="112890" y="168554"/>
                  </a:lnTo>
                  <a:lnTo>
                    <a:pt x="120053" y="171005"/>
                  </a:lnTo>
                  <a:lnTo>
                    <a:pt x="127342" y="170535"/>
                  </a:lnTo>
                  <a:lnTo>
                    <a:pt x="133921" y="167360"/>
                  </a:lnTo>
                  <a:lnTo>
                    <a:pt x="138950" y="161696"/>
                  </a:lnTo>
                  <a:lnTo>
                    <a:pt x="170116" y="108280"/>
                  </a:lnTo>
                  <a:lnTo>
                    <a:pt x="170116" y="3174250"/>
                  </a:lnTo>
                  <a:lnTo>
                    <a:pt x="19050" y="3174250"/>
                  </a:lnTo>
                  <a:lnTo>
                    <a:pt x="11620" y="3175749"/>
                  </a:lnTo>
                  <a:lnTo>
                    <a:pt x="5575" y="3179838"/>
                  </a:lnTo>
                  <a:lnTo>
                    <a:pt x="1485" y="3185896"/>
                  </a:lnTo>
                  <a:lnTo>
                    <a:pt x="0" y="3193313"/>
                  </a:lnTo>
                  <a:lnTo>
                    <a:pt x="1485" y="3200730"/>
                  </a:lnTo>
                  <a:lnTo>
                    <a:pt x="5575" y="3206775"/>
                  </a:lnTo>
                  <a:lnTo>
                    <a:pt x="11620" y="3210864"/>
                  </a:lnTo>
                  <a:lnTo>
                    <a:pt x="19050" y="3212350"/>
                  </a:lnTo>
                  <a:lnTo>
                    <a:pt x="170116" y="3212350"/>
                  </a:lnTo>
                  <a:lnTo>
                    <a:pt x="170116" y="3406978"/>
                  </a:lnTo>
                  <a:lnTo>
                    <a:pt x="171602" y="3414395"/>
                  </a:lnTo>
                  <a:lnTo>
                    <a:pt x="175691" y="3420453"/>
                  </a:lnTo>
                  <a:lnTo>
                    <a:pt x="181749" y="3424542"/>
                  </a:lnTo>
                  <a:lnTo>
                    <a:pt x="189166" y="3426028"/>
                  </a:lnTo>
                  <a:lnTo>
                    <a:pt x="196583" y="3424542"/>
                  </a:lnTo>
                  <a:lnTo>
                    <a:pt x="202628" y="3420453"/>
                  </a:lnTo>
                  <a:lnTo>
                    <a:pt x="206717" y="3414395"/>
                  </a:lnTo>
                  <a:lnTo>
                    <a:pt x="208216" y="3406978"/>
                  </a:lnTo>
                  <a:lnTo>
                    <a:pt x="208216" y="3212350"/>
                  </a:lnTo>
                  <a:lnTo>
                    <a:pt x="3623297" y="3212350"/>
                  </a:lnTo>
                  <a:lnTo>
                    <a:pt x="3655949" y="3193313"/>
                  </a:lnTo>
                  <a:close/>
                </a:path>
                <a:path w="3731895" h="3426460">
                  <a:moveTo>
                    <a:pt x="3731564" y="3193300"/>
                  </a:moveTo>
                  <a:lnTo>
                    <a:pt x="3698900" y="3174250"/>
                  </a:lnTo>
                  <a:lnTo>
                    <a:pt x="3589058" y="3110179"/>
                  </a:lnTo>
                  <a:lnTo>
                    <a:pt x="3581895" y="3107740"/>
                  </a:lnTo>
                  <a:lnTo>
                    <a:pt x="3574605" y="3108210"/>
                  </a:lnTo>
                  <a:lnTo>
                    <a:pt x="3568027" y="3111385"/>
                  </a:lnTo>
                  <a:lnTo>
                    <a:pt x="3562997" y="3117037"/>
                  </a:lnTo>
                  <a:lnTo>
                    <a:pt x="3560546" y="3124200"/>
                  </a:lnTo>
                  <a:lnTo>
                    <a:pt x="3561029" y="3131489"/>
                  </a:lnTo>
                  <a:lnTo>
                    <a:pt x="3564191" y="3138068"/>
                  </a:lnTo>
                  <a:lnTo>
                    <a:pt x="3569855" y="3143085"/>
                  </a:lnTo>
                  <a:lnTo>
                    <a:pt x="3623272" y="3174250"/>
                  </a:lnTo>
                  <a:lnTo>
                    <a:pt x="3655949" y="3193300"/>
                  </a:lnTo>
                  <a:lnTo>
                    <a:pt x="3684155" y="3176854"/>
                  </a:lnTo>
                  <a:lnTo>
                    <a:pt x="3655949" y="3193313"/>
                  </a:lnTo>
                  <a:lnTo>
                    <a:pt x="3569855" y="3243529"/>
                  </a:lnTo>
                  <a:lnTo>
                    <a:pt x="3564191" y="3248558"/>
                  </a:lnTo>
                  <a:lnTo>
                    <a:pt x="3561029" y="3255137"/>
                  </a:lnTo>
                  <a:lnTo>
                    <a:pt x="3560546" y="3262426"/>
                  </a:lnTo>
                  <a:lnTo>
                    <a:pt x="3562997" y="3269577"/>
                  </a:lnTo>
                  <a:lnTo>
                    <a:pt x="3568027" y="3275241"/>
                  </a:lnTo>
                  <a:lnTo>
                    <a:pt x="3574605" y="3278403"/>
                  </a:lnTo>
                  <a:lnTo>
                    <a:pt x="3581895" y="3278886"/>
                  </a:lnTo>
                  <a:lnTo>
                    <a:pt x="3589058" y="3276435"/>
                  </a:lnTo>
                  <a:lnTo>
                    <a:pt x="3698900" y="3212350"/>
                  </a:lnTo>
                  <a:lnTo>
                    <a:pt x="3731564" y="3193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6973" y="2247747"/>
              <a:ext cx="594995" cy="1228725"/>
            </a:xfrm>
            <a:custGeom>
              <a:avLst/>
              <a:gdLst/>
              <a:ahLst/>
              <a:cxnLst/>
              <a:rect l="l" t="t" r="r" b="b"/>
              <a:pathLst>
                <a:path w="594995" h="1228725">
                  <a:moveTo>
                    <a:pt x="524318" y="32544"/>
                  </a:moveTo>
                  <a:lnTo>
                    <a:pt x="415150" y="108991"/>
                  </a:lnTo>
                  <a:lnTo>
                    <a:pt x="373697" y="139433"/>
                  </a:lnTo>
                  <a:lnTo>
                    <a:pt x="333311" y="170256"/>
                  </a:lnTo>
                  <a:lnTo>
                    <a:pt x="294195" y="201536"/>
                  </a:lnTo>
                  <a:lnTo>
                    <a:pt x="256603" y="233337"/>
                  </a:lnTo>
                  <a:lnTo>
                    <a:pt x="220726" y="265734"/>
                  </a:lnTo>
                  <a:lnTo>
                    <a:pt x="186804" y="298818"/>
                  </a:lnTo>
                  <a:lnTo>
                    <a:pt x="155067" y="332651"/>
                  </a:lnTo>
                  <a:lnTo>
                    <a:pt x="125717" y="367322"/>
                  </a:lnTo>
                  <a:lnTo>
                    <a:pt x="99009" y="402920"/>
                  </a:lnTo>
                  <a:lnTo>
                    <a:pt x="75171" y="439508"/>
                  </a:lnTo>
                  <a:lnTo>
                    <a:pt x="54444" y="477177"/>
                  </a:lnTo>
                  <a:lnTo>
                    <a:pt x="37096" y="515962"/>
                  </a:lnTo>
                  <a:lnTo>
                    <a:pt x="23317" y="555790"/>
                  </a:lnTo>
                  <a:lnTo>
                    <a:pt x="12954" y="596582"/>
                  </a:lnTo>
                  <a:lnTo>
                    <a:pt x="5778" y="638238"/>
                  </a:lnTo>
                  <a:lnTo>
                    <a:pt x="1536" y="680694"/>
                  </a:lnTo>
                  <a:lnTo>
                    <a:pt x="0" y="723874"/>
                  </a:lnTo>
                  <a:lnTo>
                    <a:pt x="939" y="767702"/>
                  </a:lnTo>
                  <a:lnTo>
                    <a:pt x="4114" y="812126"/>
                  </a:lnTo>
                  <a:lnTo>
                    <a:pt x="9283" y="857072"/>
                  </a:lnTo>
                  <a:lnTo>
                    <a:pt x="16217" y="902487"/>
                  </a:lnTo>
                  <a:lnTo>
                    <a:pt x="24714" y="948309"/>
                  </a:lnTo>
                  <a:lnTo>
                    <a:pt x="34531" y="994486"/>
                  </a:lnTo>
                  <a:lnTo>
                    <a:pt x="45453" y="1041006"/>
                  </a:lnTo>
                  <a:lnTo>
                    <a:pt x="69659" y="1134414"/>
                  </a:lnTo>
                  <a:lnTo>
                    <a:pt x="95580" y="1228178"/>
                  </a:lnTo>
                  <a:lnTo>
                    <a:pt x="120065" y="1221409"/>
                  </a:lnTo>
                  <a:lnTo>
                    <a:pt x="94145" y="1127658"/>
                  </a:lnTo>
                  <a:lnTo>
                    <a:pt x="70040" y="1034630"/>
                  </a:lnTo>
                  <a:lnTo>
                    <a:pt x="59258" y="988669"/>
                  </a:lnTo>
                  <a:lnTo>
                    <a:pt x="49555" y="943038"/>
                  </a:lnTo>
                  <a:lnTo>
                    <a:pt x="41198" y="897864"/>
                  </a:lnTo>
                  <a:lnTo>
                    <a:pt x="34391" y="853236"/>
                  </a:lnTo>
                  <a:lnTo>
                    <a:pt x="29337" y="809231"/>
                  </a:lnTo>
                  <a:lnTo>
                    <a:pt x="26276" y="765898"/>
                  </a:lnTo>
                  <a:lnTo>
                    <a:pt x="25400" y="723341"/>
                  </a:lnTo>
                  <a:lnTo>
                    <a:pt x="26924" y="681609"/>
                  </a:lnTo>
                  <a:lnTo>
                    <a:pt x="31051" y="640778"/>
                  </a:lnTo>
                  <a:lnTo>
                    <a:pt x="37985" y="600913"/>
                  </a:lnTo>
                  <a:lnTo>
                    <a:pt x="47929" y="562063"/>
                  </a:lnTo>
                  <a:lnTo>
                    <a:pt x="61099" y="524294"/>
                  </a:lnTo>
                  <a:lnTo>
                    <a:pt x="77622" y="487578"/>
                  </a:lnTo>
                  <a:lnTo>
                    <a:pt x="97409" y="451777"/>
                  </a:lnTo>
                  <a:lnTo>
                    <a:pt x="120281" y="416801"/>
                  </a:lnTo>
                  <a:lnTo>
                    <a:pt x="146024" y="382587"/>
                  </a:lnTo>
                  <a:lnTo>
                    <a:pt x="174447" y="349072"/>
                  </a:lnTo>
                  <a:lnTo>
                    <a:pt x="205333" y="316204"/>
                  </a:lnTo>
                  <a:lnTo>
                    <a:pt x="238455" y="283921"/>
                  </a:lnTo>
                  <a:lnTo>
                    <a:pt x="273621" y="252183"/>
                  </a:lnTo>
                  <a:lnTo>
                    <a:pt x="310603" y="220929"/>
                  </a:lnTo>
                  <a:lnTo>
                    <a:pt x="349173" y="190093"/>
                  </a:lnTo>
                  <a:lnTo>
                    <a:pt x="389102" y="159626"/>
                  </a:lnTo>
                  <a:lnTo>
                    <a:pt x="430187" y="129451"/>
                  </a:lnTo>
                  <a:lnTo>
                    <a:pt x="514959" y="69723"/>
                  </a:lnTo>
                  <a:lnTo>
                    <a:pt x="538661" y="53514"/>
                  </a:lnTo>
                  <a:lnTo>
                    <a:pt x="524318" y="32544"/>
                  </a:lnTo>
                  <a:close/>
                </a:path>
                <a:path w="594995" h="1228725">
                  <a:moveTo>
                    <a:pt x="580283" y="25374"/>
                  </a:moveTo>
                  <a:lnTo>
                    <a:pt x="534796" y="25374"/>
                  </a:lnTo>
                  <a:lnTo>
                    <a:pt x="549148" y="46342"/>
                  </a:lnTo>
                  <a:lnTo>
                    <a:pt x="538661" y="53514"/>
                  </a:lnTo>
                  <a:lnTo>
                    <a:pt x="552996" y="74472"/>
                  </a:lnTo>
                  <a:lnTo>
                    <a:pt x="580283" y="25374"/>
                  </a:lnTo>
                  <a:close/>
                </a:path>
                <a:path w="594995" h="1228725">
                  <a:moveTo>
                    <a:pt x="534796" y="25374"/>
                  </a:moveTo>
                  <a:lnTo>
                    <a:pt x="524318" y="32544"/>
                  </a:lnTo>
                  <a:lnTo>
                    <a:pt x="538661" y="53514"/>
                  </a:lnTo>
                  <a:lnTo>
                    <a:pt x="549148" y="46342"/>
                  </a:lnTo>
                  <a:lnTo>
                    <a:pt x="534796" y="25374"/>
                  </a:lnTo>
                  <a:close/>
                </a:path>
                <a:path w="594995" h="1228725">
                  <a:moveTo>
                    <a:pt x="594385" y="0"/>
                  </a:moveTo>
                  <a:lnTo>
                    <a:pt x="509981" y="11582"/>
                  </a:lnTo>
                  <a:lnTo>
                    <a:pt x="524318" y="32544"/>
                  </a:lnTo>
                  <a:lnTo>
                    <a:pt x="534796" y="25374"/>
                  </a:lnTo>
                  <a:lnTo>
                    <a:pt x="580283" y="25374"/>
                  </a:lnTo>
                  <a:lnTo>
                    <a:pt x="594385" y="0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4442" y="2887091"/>
              <a:ext cx="19050" cy="2153920"/>
            </a:xfrm>
            <a:custGeom>
              <a:avLst/>
              <a:gdLst/>
              <a:ahLst/>
              <a:cxnLst/>
              <a:rect l="l" t="t" r="r" b="b"/>
              <a:pathLst>
                <a:path w="19050" h="2153920">
                  <a:moveTo>
                    <a:pt x="14782" y="2134666"/>
                  </a:moveTo>
                  <a:lnTo>
                    <a:pt x="4267" y="2134666"/>
                  </a:lnTo>
                  <a:lnTo>
                    <a:pt x="0" y="2138921"/>
                  </a:lnTo>
                  <a:lnTo>
                    <a:pt x="0" y="2149462"/>
                  </a:lnTo>
                  <a:lnTo>
                    <a:pt x="4267" y="2153729"/>
                  </a:lnTo>
                  <a:lnTo>
                    <a:pt x="14782" y="2153729"/>
                  </a:lnTo>
                  <a:lnTo>
                    <a:pt x="19050" y="2149462"/>
                  </a:lnTo>
                  <a:lnTo>
                    <a:pt x="19050" y="2138921"/>
                  </a:lnTo>
                  <a:lnTo>
                    <a:pt x="14782" y="2134666"/>
                  </a:lnTo>
                  <a:close/>
                </a:path>
                <a:path w="19050" h="2153920">
                  <a:moveTo>
                    <a:pt x="14782" y="2096541"/>
                  </a:moveTo>
                  <a:lnTo>
                    <a:pt x="4267" y="2096541"/>
                  </a:lnTo>
                  <a:lnTo>
                    <a:pt x="0" y="2100808"/>
                  </a:lnTo>
                  <a:lnTo>
                    <a:pt x="0" y="2111349"/>
                  </a:lnTo>
                  <a:lnTo>
                    <a:pt x="4267" y="2115616"/>
                  </a:lnTo>
                  <a:lnTo>
                    <a:pt x="14782" y="2115616"/>
                  </a:lnTo>
                  <a:lnTo>
                    <a:pt x="19050" y="2111349"/>
                  </a:lnTo>
                  <a:lnTo>
                    <a:pt x="19050" y="2100808"/>
                  </a:lnTo>
                  <a:lnTo>
                    <a:pt x="14782" y="2096541"/>
                  </a:lnTo>
                  <a:close/>
                </a:path>
                <a:path w="19050" h="2153920">
                  <a:moveTo>
                    <a:pt x="14782" y="2058428"/>
                  </a:moveTo>
                  <a:lnTo>
                    <a:pt x="4267" y="2058428"/>
                  </a:lnTo>
                  <a:lnTo>
                    <a:pt x="0" y="2062683"/>
                  </a:lnTo>
                  <a:lnTo>
                    <a:pt x="0" y="2073224"/>
                  </a:lnTo>
                  <a:lnTo>
                    <a:pt x="4267" y="2077491"/>
                  </a:lnTo>
                  <a:lnTo>
                    <a:pt x="14782" y="2077491"/>
                  </a:lnTo>
                  <a:lnTo>
                    <a:pt x="19050" y="2073224"/>
                  </a:lnTo>
                  <a:lnTo>
                    <a:pt x="19050" y="2062683"/>
                  </a:lnTo>
                  <a:lnTo>
                    <a:pt x="14782" y="2058428"/>
                  </a:lnTo>
                  <a:close/>
                </a:path>
                <a:path w="19050" h="2153920">
                  <a:moveTo>
                    <a:pt x="14782" y="2020303"/>
                  </a:moveTo>
                  <a:lnTo>
                    <a:pt x="4267" y="2020303"/>
                  </a:lnTo>
                  <a:lnTo>
                    <a:pt x="0" y="2024570"/>
                  </a:lnTo>
                  <a:lnTo>
                    <a:pt x="0" y="2035111"/>
                  </a:lnTo>
                  <a:lnTo>
                    <a:pt x="4267" y="2039378"/>
                  </a:lnTo>
                  <a:lnTo>
                    <a:pt x="14782" y="2039378"/>
                  </a:lnTo>
                  <a:lnTo>
                    <a:pt x="19050" y="2035111"/>
                  </a:lnTo>
                  <a:lnTo>
                    <a:pt x="19050" y="2024570"/>
                  </a:lnTo>
                  <a:lnTo>
                    <a:pt x="14782" y="2020303"/>
                  </a:lnTo>
                  <a:close/>
                </a:path>
                <a:path w="19050" h="2153920">
                  <a:moveTo>
                    <a:pt x="14782" y="1982190"/>
                  </a:moveTo>
                  <a:lnTo>
                    <a:pt x="4267" y="1982190"/>
                  </a:lnTo>
                  <a:lnTo>
                    <a:pt x="0" y="1986445"/>
                  </a:lnTo>
                  <a:lnTo>
                    <a:pt x="0" y="1996986"/>
                  </a:lnTo>
                  <a:lnTo>
                    <a:pt x="4267" y="2001253"/>
                  </a:lnTo>
                  <a:lnTo>
                    <a:pt x="14782" y="2001253"/>
                  </a:lnTo>
                  <a:lnTo>
                    <a:pt x="19050" y="1996986"/>
                  </a:lnTo>
                  <a:lnTo>
                    <a:pt x="19050" y="1986445"/>
                  </a:lnTo>
                  <a:lnTo>
                    <a:pt x="14782" y="1982190"/>
                  </a:lnTo>
                  <a:close/>
                </a:path>
                <a:path w="19050" h="2153920">
                  <a:moveTo>
                    <a:pt x="14782" y="1944065"/>
                  </a:moveTo>
                  <a:lnTo>
                    <a:pt x="4267" y="1944065"/>
                  </a:lnTo>
                  <a:lnTo>
                    <a:pt x="0" y="1948332"/>
                  </a:lnTo>
                  <a:lnTo>
                    <a:pt x="0" y="1958873"/>
                  </a:lnTo>
                  <a:lnTo>
                    <a:pt x="4267" y="1963140"/>
                  </a:lnTo>
                  <a:lnTo>
                    <a:pt x="14782" y="1963140"/>
                  </a:lnTo>
                  <a:lnTo>
                    <a:pt x="19050" y="1958873"/>
                  </a:lnTo>
                  <a:lnTo>
                    <a:pt x="19050" y="1948332"/>
                  </a:lnTo>
                  <a:lnTo>
                    <a:pt x="14782" y="1944065"/>
                  </a:lnTo>
                  <a:close/>
                </a:path>
                <a:path w="19050" h="2153920">
                  <a:moveTo>
                    <a:pt x="14782" y="1905952"/>
                  </a:moveTo>
                  <a:lnTo>
                    <a:pt x="4267" y="1905952"/>
                  </a:lnTo>
                  <a:lnTo>
                    <a:pt x="0" y="1910207"/>
                  </a:lnTo>
                  <a:lnTo>
                    <a:pt x="0" y="1920748"/>
                  </a:lnTo>
                  <a:lnTo>
                    <a:pt x="4267" y="1925015"/>
                  </a:lnTo>
                  <a:lnTo>
                    <a:pt x="14782" y="1925015"/>
                  </a:lnTo>
                  <a:lnTo>
                    <a:pt x="19050" y="1920748"/>
                  </a:lnTo>
                  <a:lnTo>
                    <a:pt x="19050" y="1910207"/>
                  </a:lnTo>
                  <a:lnTo>
                    <a:pt x="14782" y="1905952"/>
                  </a:lnTo>
                  <a:close/>
                </a:path>
                <a:path w="19050" h="2153920">
                  <a:moveTo>
                    <a:pt x="14782" y="1867827"/>
                  </a:moveTo>
                  <a:lnTo>
                    <a:pt x="4267" y="1867827"/>
                  </a:lnTo>
                  <a:lnTo>
                    <a:pt x="0" y="1872094"/>
                  </a:lnTo>
                  <a:lnTo>
                    <a:pt x="0" y="1882635"/>
                  </a:lnTo>
                  <a:lnTo>
                    <a:pt x="4267" y="1886902"/>
                  </a:lnTo>
                  <a:lnTo>
                    <a:pt x="14782" y="1886902"/>
                  </a:lnTo>
                  <a:lnTo>
                    <a:pt x="19050" y="1882635"/>
                  </a:lnTo>
                  <a:lnTo>
                    <a:pt x="19050" y="1872094"/>
                  </a:lnTo>
                  <a:lnTo>
                    <a:pt x="14782" y="1867827"/>
                  </a:lnTo>
                  <a:close/>
                </a:path>
                <a:path w="19050" h="2153920">
                  <a:moveTo>
                    <a:pt x="14782" y="1829714"/>
                  </a:moveTo>
                  <a:lnTo>
                    <a:pt x="4267" y="1829714"/>
                  </a:lnTo>
                  <a:lnTo>
                    <a:pt x="0" y="1833968"/>
                  </a:lnTo>
                  <a:lnTo>
                    <a:pt x="0" y="1844509"/>
                  </a:lnTo>
                  <a:lnTo>
                    <a:pt x="4267" y="1848777"/>
                  </a:lnTo>
                  <a:lnTo>
                    <a:pt x="14782" y="1848777"/>
                  </a:lnTo>
                  <a:lnTo>
                    <a:pt x="19050" y="1844509"/>
                  </a:lnTo>
                  <a:lnTo>
                    <a:pt x="19050" y="1833968"/>
                  </a:lnTo>
                  <a:lnTo>
                    <a:pt x="14782" y="1829714"/>
                  </a:lnTo>
                  <a:close/>
                </a:path>
                <a:path w="19050" h="2153920">
                  <a:moveTo>
                    <a:pt x="14782" y="1791589"/>
                  </a:moveTo>
                  <a:lnTo>
                    <a:pt x="4267" y="1791589"/>
                  </a:lnTo>
                  <a:lnTo>
                    <a:pt x="0" y="1795856"/>
                  </a:lnTo>
                  <a:lnTo>
                    <a:pt x="0" y="1806397"/>
                  </a:lnTo>
                  <a:lnTo>
                    <a:pt x="4267" y="1810664"/>
                  </a:lnTo>
                  <a:lnTo>
                    <a:pt x="14782" y="1810664"/>
                  </a:lnTo>
                  <a:lnTo>
                    <a:pt x="19050" y="1806397"/>
                  </a:lnTo>
                  <a:lnTo>
                    <a:pt x="19050" y="1795856"/>
                  </a:lnTo>
                  <a:lnTo>
                    <a:pt x="14782" y="1791589"/>
                  </a:lnTo>
                  <a:close/>
                </a:path>
                <a:path w="19050" h="2153920">
                  <a:moveTo>
                    <a:pt x="14782" y="1753476"/>
                  </a:moveTo>
                  <a:lnTo>
                    <a:pt x="4267" y="1753476"/>
                  </a:lnTo>
                  <a:lnTo>
                    <a:pt x="0" y="1757730"/>
                  </a:lnTo>
                  <a:lnTo>
                    <a:pt x="0" y="1768271"/>
                  </a:lnTo>
                  <a:lnTo>
                    <a:pt x="4267" y="1772539"/>
                  </a:lnTo>
                  <a:lnTo>
                    <a:pt x="14782" y="1772539"/>
                  </a:lnTo>
                  <a:lnTo>
                    <a:pt x="19050" y="1768271"/>
                  </a:lnTo>
                  <a:lnTo>
                    <a:pt x="19050" y="1757730"/>
                  </a:lnTo>
                  <a:lnTo>
                    <a:pt x="14782" y="1753476"/>
                  </a:lnTo>
                  <a:close/>
                </a:path>
                <a:path w="19050" h="2153920">
                  <a:moveTo>
                    <a:pt x="14782" y="1715350"/>
                  </a:moveTo>
                  <a:lnTo>
                    <a:pt x="4267" y="1715350"/>
                  </a:lnTo>
                  <a:lnTo>
                    <a:pt x="0" y="1719618"/>
                  </a:lnTo>
                  <a:lnTo>
                    <a:pt x="0" y="1730159"/>
                  </a:lnTo>
                  <a:lnTo>
                    <a:pt x="4267" y="1734426"/>
                  </a:lnTo>
                  <a:lnTo>
                    <a:pt x="14782" y="1734426"/>
                  </a:lnTo>
                  <a:lnTo>
                    <a:pt x="19050" y="1730159"/>
                  </a:lnTo>
                  <a:lnTo>
                    <a:pt x="19050" y="1719618"/>
                  </a:lnTo>
                  <a:lnTo>
                    <a:pt x="14782" y="1715350"/>
                  </a:lnTo>
                  <a:close/>
                </a:path>
                <a:path w="19050" h="2153920">
                  <a:moveTo>
                    <a:pt x="14782" y="1677238"/>
                  </a:moveTo>
                  <a:lnTo>
                    <a:pt x="4267" y="1677238"/>
                  </a:lnTo>
                  <a:lnTo>
                    <a:pt x="0" y="1681492"/>
                  </a:lnTo>
                  <a:lnTo>
                    <a:pt x="0" y="1692033"/>
                  </a:lnTo>
                  <a:lnTo>
                    <a:pt x="4267" y="1696300"/>
                  </a:lnTo>
                  <a:lnTo>
                    <a:pt x="14782" y="1696300"/>
                  </a:lnTo>
                  <a:lnTo>
                    <a:pt x="19050" y="1692033"/>
                  </a:lnTo>
                  <a:lnTo>
                    <a:pt x="19050" y="1681492"/>
                  </a:lnTo>
                  <a:lnTo>
                    <a:pt x="14782" y="1677238"/>
                  </a:lnTo>
                  <a:close/>
                </a:path>
                <a:path w="19050" h="2153920">
                  <a:moveTo>
                    <a:pt x="14782" y="1639112"/>
                  </a:moveTo>
                  <a:lnTo>
                    <a:pt x="4267" y="1639112"/>
                  </a:lnTo>
                  <a:lnTo>
                    <a:pt x="0" y="1643380"/>
                  </a:lnTo>
                  <a:lnTo>
                    <a:pt x="0" y="1653921"/>
                  </a:lnTo>
                  <a:lnTo>
                    <a:pt x="4267" y="1658188"/>
                  </a:lnTo>
                  <a:lnTo>
                    <a:pt x="14782" y="1658188"/>
                  </a:lnTo>
                  <a:lnTo>
                    <a:pt x="19050" y="1653921"/>
                  </a:lnTo>
                  <a:lnTo>
                    <a:pt x="19050" y="1643380"/>
                  </a:lnTo>
                  <a:lnTo>
                    <a:pt x="14782" y="1639112"/>
                  </a:lnTo>
                  <a:close/>
                </a:path>
                <a:path w="19050" h="2153920">
                  <a:moveTo>
                    <a:pt x="14782" y="1601000"/>
                  </a:moveTo>
                  <a:lnTo>
                    <a:pt x="4267" y="1601000"/>
                  </a:lnTo>
                  <a:lnTo>
                    <a:pt x="0" y="1605254"/>
                  </a:lnTo>
                  <a:lnTo>
                    <a:pt x="0" y="1615795"/>
                  </a:lnTo>
                  <a:lnTo>
                    <a:pt x="4267" y="1620062"/>
                  </a:lnTo>
                  <a:lnTo>
                    <a:pt x="14782" y="1620062"/>
                  </a:lnTo>
                  <a:lnTo>
                    <a:pt x="19050" y="1615795"/>
                  </a:lnTo>
                  <a:lnTo>
                    <a:pt x="19050" y="1605254"/>
                  </a:lnTo>
                  <a:lnTo>
                    <a:pt x="14782" y="1601000"/>
                  </a:lnTo>
                  <a:close/>
                </a:path>
                <a:path w="19050" h="2153920">
                  <a:moveTo>
                    <a:pt x="14782" y="1562874"/>
                  </a:moveTo>
                  <a:lnTo>
                    <a:pt x="4267" y="1562874"/>
                  </a:lnTo>
                  <a:lnTo>
                    <a:pt x="0" y="1567141"/>
                  </a:lnTo>
                  <a:lnTo>
                    <a:pt x="0" y="1577682"/>
                  </a:lnTo>
                  <a:lnTo>
                    <a:pt x="4267" y="1581950"/>
                  </a:lnTo>
                  <a:lnTo>
                    <a:pt x="14782" y="1581950"/>
                  </a:lnTo>
                  <a:lnTo>
                    <a:pt x="19050" y="1577682"/>
                  </a:lnTo>
                  <a:lnTo>
                    <a:pt x="19050" y="1567141"/>
                  </a:lnTo>
                  <a:lnTo>
                    <a:pt x="14782" y="1562874"/>
                  </a:lnTo>
                  <a:close/>
                </a:path>
                <a:path w="19050" h="2153920">
                  <a:moveTo>
                    <a:pt x="14782" y="1524762"/>
                  </a:moveTo>
                  <a:lnTo>
                    <a:pt x="4267" y="1524762"/>
                  </a:lnTo>
                  <a:lnTo>
                    <a:pt x="0" y="1529016"/>
                  </a:lnTo>
                  <a:lnTo>
                    <a:pt x="0" y="1539557"/>
                  </a:lnTo>
                  <a:lnTo>
                    <a:pt x="4267" y="1543824"/>
                  </a:lnTo>
                  <a:lnTo>
                    <a:pt x="14782" y="1543824"/>
                  </a:lnTo>
                  <a:lnTo>
                    <a:pt x="19050" y="1539557"/>
                  </a:lnTo>
                  <a:lnTo>
                    <a:pt x="19050" y="1529016"/>
                  </a:lnTo>
                  <a:lnTo>
                    <a:pt x="14782" y="1524762"/>
                  </a:lnTo>
                  <a:close/>
                </a:path>
                <a:path w="19050" h="2153920">
                  <a:moveTo>
                    <a:pt x="14782" y="1486636"/>
                  </a:moveTo>
                  <a:lnTo>
                    <a:pt x="4267" y="1486636"/>
                  </a:lnTo>
                  <a:lnTo>
                    <a:pt x="0" y="1490903"/>
                  </a:lnTo>
                  <a:lnTo>
                    <a:pt x="0" y="1501444"/>
                  </a:lnTo>
                  <a:lnTo>
                    <a:pt x="4267" y="1505712"/>
                  </a:lnTo>
                  <a:lnTo>
                    <a:pt x="14782" y="1505712"/>
                  </a:lnTo>
                  <a:lnTo>
                    <a:pt x="19050" y="1501444"/>
                  </a:lnTo>
                  <a:lnTo>
                    <a:pt x="19050" y="1490903"/>
                  </a:lnTo>
                  <a:lnTo>
                    <a:pt x="14782" y="1486636"/>
                  </a:lnTo>
                  <a:close/>
                </a:path>
                <a:path w="19050" h="2153920">
                  <a:moveTo>
                    <a:pt x="14782" y="1448523"/>
                  </a:moveTo>
                  <a:lnTo>
                    <a:pt x="4267" y="1448523"/>
                  </a:lnTo>
                  <a:lnTo>
                    <a:pt x="0" y="1452778"/>
                  </a:lnTo>
                  <a:lnTo>
                    <a:pt x="0" y="1463319"/>
                  </a:lnTo>
                  <a:lnTo>
                    <a:pt x="4267" y="1467586"/>
                  </a:lnTo>
                  <a:lnTo>
                    <a:pt x="14782" y="1467586"/>
                  </a:lnTo>
                  <a:lnTo>
                    <a:pt x="19050" y="1463319"/>
                  </a:lnTo>
                  <a:lnTo>
                    <a:pt x="19050" y="1452778"/>
                  </a:lnTo>
                  <a:lnTo>
                    <a:pt x="14782" y="1448523"/>
                  </a:lnTo>
                  <a:close/>
                </a:path>
                <a:path w="19050" h="2153920">
                  <a:moveTo>
                    <a:pt x="14782" y="1410398"/>
                  </a:moveTo>
                  <a:lnTo>
                    <a:pt x="4267" y="1410398"/>
                  </a:lnTo>
                  <a:lnTo>
                    <a:pt x="0" y="1414665"/>
                  </a:lnTo>
                  <a:lnTo>
                    <a:pt x="0" y="1425206"/>
                  </a:lnTo>
                  <a:lnTo>
                    <a:pt x="4267" y="1429473"/>
                  </a:lnTo>
                  <a:lnTo>
                    <a:pt x="14782" y="1429473"/>
                  </a:lnTo>
                  <a:lnTo>
                    <a:pt x="19050" y="1425206"/>
                  </a:lnTo>
                  <a:lnTo>
                    <a:pt x="19050" y="1414665"/>
                  </a:lnTo>
                  <a:lnTo>
                    <a:pt x="14782" y="1410398"/>
                  </a:lnTo>
                  <a:close/>
                </a:path>
                <a:path w="19050" h="2153920">
                  <a:moveTo>
                    <a:pt x="14782" y="1372285"/>
                  </a:moveTo>
                  <a:lnTo>
                    <a:pt x="4267" y="1372285"/>
                  </a:lnTo>
                  <a:lnTo>
                    <a:pt x="0" y="1376540"/>
                  </a:lnTo>
                  <a:lnTo>
                    <a:pt x="0" y="1387081"/>
                  </a:lnTo>
                  <a:lnTo>
                    <a:pt x="4267" y="1391348"/>
                  </a:lnTo>
                  <a:lnTo>
                    <a:pt x="14782" y="1391348"/>
                  </a:lnTo>
                  <a:lnTo>
                    <a:pt x="19050" y="1387081"/>
                  </a:lnTo>
                  <a:lnTo>
                    <a:pt x="19050" y="1376540"/>
                  </a:lnTo>
                  <a:lnTo>
                    <a:pt x="14782" y="1372285"/>
                  </a:lnTo>
                  <a:close/>
                </a:path>
                <a:path w="19050" h="2153920">
                  <a:moveTo>
                    <a:pt x="14782" y="1334160"/>
                  </a:moveTo>
                  <a:lnTo>
                    <a:pt x="4267" y="1334160"/>
                  </a:lnTo>
                  <a:lnTo>
                    <a:pt x="0" y="1338427"/>
                  </a:lnTo>
                  <a:lnTo>
                    <a:pt x="0" y="1348968"/>
                  </a:lnTo>
                  <a:lnTo>
                    <a:pt x="4267" y="1353235"/>
                  </a:lnTo>
                  <a:lnTo>
                    <a:pt x="14782" y="1353235"/>
                  </a:lnTo>
                  <a:lnTo>
                    <a:pt x="19050" y="1348968"/>
                  </a:lnTo>
                  <a:lnTo>
                    <a:pt x="19050" y="1338427"/>
                  </a:lnTo>
                  <a:lnTo>
                    <a:pt x="14782" y="1334160"/>
                  </a:lnTo>
                  <a:close/>
                </a:path>
                <a:path w="19050" h="2153920">
                  <a:moveTo>
                    <a:pt x="14782" y="1296047"/>
                  </a:moveTo>
                  <a:lnTo>
                    <a:pt x="4267" y="1296047"/>
                  </a:lnTo>
                  <a:lnTo>
                    <a:pt x="0" y="1300302"/>
                  </a:lnTo>
                  <a:lnTo>
                    <a:pt x="0" y="1310843"/>
                  </a:lnTo>
                  <a:lnTo>
                    <a:pt x="4267" y="1315110"/>
                  </a:lnTo>
                  <a:lnTo>
                    <a:pt x="14782" y="1315110"/>
                  </a:lnTo>
                  <a:lnTo>
                    <a:pt x="19050" y="1310843"/>
                  </a:lnTo>
                  <a:lnTo>
                    <a:pt x="19050" y="1300302"/>
                  </a:lnTo>
                  <a:lnTo>
                    <a:pt x="14782" y="1296047"/>
                  </a:lnTo>
                  <a:close/>
                </a:path>
                <a:path w="19050" h="2153920">
                  <a:moveTo>
                    <a:pt x="14782" y="1257922"/>
                  </a:moveTo>
                  <a:lnTo>
                    <a:pt x="4267" y="1257922"/>
                  </a:lnTo>
                  <a:lnTo>
                    <a:pt x="0" y="1262189"/>
                  </a:lnTo>
                  <a:lnTo>
                    <a:pt x="0" y="1272730"/>
                  </a:lnTo>
                  <a:lnTo>
                    <a:pt x="4267" y="1276997"/>
                  </a:lnTo>
                  <a:lnTo>
                    <a:pt x="14782" y="1276997"/>
                  </a:lnTo>
                  <a:lnTo>
                    <a:pt x="19050" y="1272730"/>
                  </a:lnTo>
                  <a:lnTo>
                    <a:pt x="19050" y="1262189"/>
                  </a:lnTo>
                  <a:lnTo>
                    <a:pt x="14782" y="1257922"/>
                  </a:lnTo>
                  <a:close/>
                </a:path>
                <a:path w="19050" h="2153920">
                  <a:moveTo>
                    <a:pt x="14782" y="1219809"/>
                  </a:moveTo>
                  <a:lnTo>
                    <a:pt x="4267" y="1219809"/>
                  </a:lnTo>
                  <a:lnTo>
                    <a:pt x="0" y="1224064"/>
                  </a:lnTo>
                  <a:lnTo>
                    <a:pt x="0" y="1234605"/>
                  </a:lnTo>
                  <a:lnTo>
                    <a:pt x="4267" y="1238872"/>
                  </a:lnTo>
                  <a:lnTo>
                    <a:pt x="14782" y="1238872"/>
                  </a:lnTo>
                  <a:lnTo>
                    <a:pt x="19050" y="1234605"/>
                  </a:lnTo>
                  <a:lnTo>
                    <a:pt x="19050" y="1224064"/>
                  </a:lnTo>
                  <a:lnTo>
                    <a:pt x="14782" y="1219809"/>
                  </a:lnTo>
                  <a:close/>
                </a:path>
                <a:path w="19050" h="2153920">
                  <a:moveTo>
                    <a:pt x="14782" y="1181684"/>
                  </a:moveTo>
                  <a:lnTo>
                    <a:pt x="4267" y="1181684"/>
                  </a:lnTo>
                  <a:lnTo>
                    <a:pt x="0" y="1185951"/>
                  </a:lnTo>
                  <a:lnTo>
                    <a:pt x="0" y="1196492"/>
                  </a:lnTo>
                  <a:lnTo>
                    <a:pt x="4267" y="1200759"/>
                  </a:lnTo>
                  <a:lnTo>
                    <a:pt x="14782" y="1200759"/>
                  </a:lnTo>
                  <a:lnTo>
                    <a:pt x="19050" y="1196492"/>
                  </a:lnTo>
                  <a:lnTo>
                    <a:pt x="19050" y="1185951"/>
                  </a:lnTo>
                  <a:lnTo>
                    <a:pt x="14782" y="1181684"/>
                  </a:lnTo>
                  <a:close/>
                </a:path>
                <a:path w="19050" h="2153920">
                  <a:moveTo>
                    <a:pt x="14782" y="1143571"/>
                  </a:moveTo>
                  <a:lnTo>
                    <a:pt x="4267" y="1143571"/>
                  </a:lnTo>
                  <a:lnTo>
                    <a:pt x="0" y="1147826"/>
                  </a:lnTo>
                  <a:lnTo>
                    <a:pt x="0" y="1158367"/>
                  </a:lnTo>
                  <a:lnTo>
                    <a:pt x="4267" y="1162634"/>
                  </a:lnTo>
                  <a:lnTo>
                    <a:pt x="14782" y="1162634"/>
                  </a:lnTo>
                  <a:lnTo>
                    <a:pt x="19050" y="1158367"/>
                  </a:lnTo>
                  <a:lnTo>
                    <a:pt x="19050" y="1147826"/>
                  </a:lnTo>
                  <a:lnTo>
                    <a:pt x="14782" y="1143571"/>
                  </a:lnTo>
                  <a:close/>
                </a:path>
                <a:path w="19050" h="2153920">
                  <a:moveTo>
                    <a:pt x="14782" y="1105446"/>
                  </a:moveTo>
                  <a:lnTo>
                    <a:pt x="4267" y="1105446"/>
                  </a:lnTo>
                  <a:lnTo>
                    <a:pt x="0" y="1109713"/>
                  </a:lnTo>
                  <a:lnTo>
                    <a:pt x="0" y="1120254"/>
                  </a:lnTo>
                  <a:lnTo>
                    <a:pt x="4267" y="1124521"/>
                  </a:lnTo>
                  <a:lnTo>
                    <a:pt x="14782" y="1124521"/>
                  </a:lnTo>
                  <a:lnTo>
                    <a:pt x="19050" y="1120254"/>
                  </a:lnTo>
                  <a:lnTo>
                    <a:pt x="19050" y="1109713"/>
                  </a:lnTo>
                  <a:lnTo>
                    <a:pt x="14782" y="1105446"/>
                  </a:lnTo>
                  <a:close/>
                </a:path>
                <a:path w="19050" h="2153920">
                  <a:moveTo>
                    <a:pt x="14782" y="1067333"/>
                  </a:moveTo>
                  <a:lnTo>
                    <a:pt x="4267" y="1067333"/>
                  </a:lnTo>
                  <a:lnTo>
                    <a:pt x="0" y="1071587"/>
                  </a:lnTo>
                  <a:lnTo>
                    <a:pt x="0" y="1082128"/>
                  </a:lnTo>
                  <a:lnTo>
                    <a:pt x="4267" y="1086396"/>
                  </a:lnTo>
                  <a:lnTo>
                    <a:pt x="14782" y="1086396"/>
                  </a:lnTo>
                  <a:lnTo>
                    <a:pt x="19050" y="1082128"/>
                  </a:lnTo>
                  <a:lnTo>
                    <a:pt x="19050" y="1071587"/>
                  </a:lnTo>
                  <a:lnTo>
                    <a:pt x="14782" y="1067333"/>
                  </a:lnTo>
                  <a:close/>
                </a:path>
                <a:path w="19050" h="2153920">
                  <a:moveTo>
                    <a:pt x="14782" y="1029208"/>
                  </a:moveTo>
                  <a:lnTo>
                    <a:pt x="4267" y="1029208"/>
                  </a:lnTo>
                  <a:lnTo>
                    <a:pt x="0" y="1033475"/>
                  </a:lnTo>
                  <a:lnTo>
                    <a:pt x="0" y="1044016"/>
                  </a:lnTo>
                  <a:lnTo>
                    <a:pt x="4267" y="1048283"/>
                  </a:lnTo>
                  <a:lnTo>
                    <a:pt x="14782" y="1048283"/>
                  </a:lnTo>
                  <a:lnTo>
                    <a:pt x="19050" y="1044016"/>
                  </a:lnTo>
                  <a:lnTo>
                    <a:pt x="19050" y="1033475"/>
                  </a:lnTo>
                  <a:lnTo>
                    <a:pt x="14782" y="1029208"/>
                  </a:lnTo>
                  <a:close/>
                </a:path>
                <a:path w="19050" h="2153920">
                  <a:moveTo>
                    <a:pt x="14782" y="991095"/>
                  </a:moveTo>
                  <a:lnTo>
                    <a:pt x="4267" y="991095"/>
                  </a:lnTo>
                  <a:lnTo>
                    <a:pt x="0" y="995349"/>
                  </a:lnTo>
                  <a:lnTo>
                    <a:pt x="0" y="1005890"/>
                  </a:lnTo>
                  <a:lnTo>
                    <a:pt x="4267" y="1010158"/>
                  </a:lnTo>
                  <a:lnTo>
                    <a:pt x="14782" y="1010158"/>
                  </a:lnTo>
                  <a:lnTo>
                    <a:pt x="19050" y="1005890"/>
                  </a:lnTo>
                  <a:lnTo>
                    <a:pt x="19050" y="995349"/>
                  </a:lnTo>
                  <a:lnTo>
                    <a:pt x="14782" y="991095"/>
                  </a:lnTo>
                  <a:close/>
                </a:path>
                <a:path w="19050" h="2153920">
                  <a:moveTo>
                    <a:pt x="14782" y="952969"/>
                  </a:moveTo>
                  <a:lnTo>
                    <a:pt x="4267" y="952969"/>
                  </a:lnTo>
                  <a:lnTo>
                    <a:pt x="0" y="957237"/>
                  </a:lnTo>
                  <a:lnTo>
                    <a:pt x="0" y="967778"/>
                  </a:lnTo>
                  <a:lnTo>
                    <a:pt x="4267" y="972045"/>
                  </a:lnTo>
                  <a:lnTo>
                    <a:pt x="14782" y="972045"/>
                  </a:lnTo>
                  <a:lnTo>
                    <a:pt x="19050" y="967778"/>
                  </a:lnTo>
                  <a:lnTo>
                    <a:pt x="19050" y="957237"/>
                  </a:lnTo>
                  <a:lnTo>
                    <a:pt x="14782" y="952969"/>
                  </a:lnTo>
                  <a:close/>
                </a:path>
                <a:path w="19050" h="2153920">
                  <a:moveTo>
                    <a:pt x="14782" y="914857"/>
                  </a:moveTo>
                  <a:lnTo>
                    <a:pt x="4267" y="914857"/>
                  </a:lnTo>
                  <a:lnTo>
                    <a:pt x="0" y="919111"/>
                  </a:lnTo>
                  <a:lnTo>
                    <a:pt x="0" y="929652"/>
                  </a:lnTo>
                  <a:lnTo>
                    <a:pt x="4267" y="933919"/>
                  </a:lnTo>
                  <a:lnTo>
                    <a:pt x="14782" y="933919"/>
                  </a:lnTo>
                  <a:lnTo>
                    <a:pt x="19050" y="929652"/>
                  </a:lnTo>
                  <a:lnTo>
                    <a:pt x="19050" y="919111"/>
                  </a:lnTo>
                  <a:lnTo>
                    <a:pt x="14782" y="914857"/>
                  </a:lnTo>
                  <a:close/>
                </a:path>
                <a:path w="19050" h="2153920">
                  <a:moveTo>
                    <a:pt x="14782" y="876731"/>
                  </a:moveTo>
                  <a:lnTo>
                    <a:pt x="4267" y="876731"/>
                  </a:lnTo>
                  <a:lnTo>
                    <a:pt x="0" y="880999"/>
                  </a:lnTo>
                  <a:lnTo>
                    <a:pt x="0" y="891540"/>
                  </a:lnTo>
                  <a:lnTo>
                    <a:pt x="4267" y="895807"/>
                  </a:lnTo>
                  <a:lnTo>
                    <a:pt x="14782" y="895807"/>
                  </a:lnTo>
                  <a:lnTo>
                    <a:pt x="19050" y="891540"/>
                  </a:lnTo>
                  <a:lnTo>
                    <a:pt x="19050" y="880999"/>
                  </a:lnTo>
                  <a:lnTo>
                    <a:pt x="14782" y="876731"/>
                  </a:lnTo>
                  <a:close/>
                </a:path>
                <a:path w="19050" h="2153920">
                  <a:moveTo>
                    <a:pt x="14782" y="838619"/>
                  </a:moveTo>
                  <a:lnTo>
                    <a:pt x="4267" y="838619"/>
                  </a:lnTo>
                  <a:lnTo>
                    <a:pt x="0" y="842873"/>
                  </a:lnTo>
                  <a:lnTo>
                    <a:pt x="0" y="853414"/>
                  </a:lnTo>
                  <a:lnTo>
                    <a:pt x="4267" y="857681"/>
                  </a:lnTo>
                  <a:lnTo>
                    <a:pt x="14782" y="857681"/>
                  </a:lnTo>
                  <a:lnTo>
                    <a:pt x="19050" y="853414"/>
                  </a:lnTo>
                  <a:lnTo>
                    <a:pt x="19050" y="842873"/>
                  </a:lnTo>
                  <a:lnTo>
                    <a:pt x="14782" y="838619"/>
                  </a:lnTo>
                  <a:close/>
                </a:path>
                <a:path w="19050" h="2153920">
                  <a:moveTo>
                    <a:pt x="14782" y="800493"/>
                  </a:moveTo>
                  <a:lnTo>
                    <a:pt x="4267" y="800493"/>
                  </a:lnTo>
                  <a:lnTo>
                    <a:pt x="0" y="804760"/>
                  </a:lnTo>
                  <a:lnTo>
                    <a:pt x="0" y="815301"/>
                  </a:lnTo>
                  <a:lnTo>
                    <a:pt x="4267" y="819569"/>
                  </a:lnTo>
                  <a:lnTo>
                    <a:pt x="14782" y="819569"/>
                  </a:lnTo>
                  <a:lnTo>
                    <a:pt x="19050" y="815301"/>
                  </a:lnTo>
                  <a:lnTo>
                    <a:pt x="19050" y="804760"/>
                  </a:lnTo>
                  <a:lnTo>
                    <a:pt x="14782" y="800493"/>
                  </a:lnTo>
                  <a:close/>
                </a:path>
                <a:path w="19050" h="2153920">
                  <a:moveTo>
                    <a:pt x="14782" y="762381"/>
                  </a:moveTo>
                  <a:lnTo>
                    <a:pt x="4267" y="762381"/>
                  </a:lnTo>
                  <a:lnTo>
                    <a:pt x="0" y="766648"/>
                  </a:lnTo>
                  <a:lnTo>
                    <a:pt x="0" y="777176"/>
                  </a:lnTo>
                  <a:lnTo>
                    <a:pt x="4267" y="781443"/>
                  </a:lnTo>
                  <a:lnTo>
                    <a:pt x="14782" y="781443"/>
                  </a:lnTo>
                  <a:lnTo>
                    <a:pt x="19050" y="777176"/>
                  </a:lnTo>
                  <a:lnTo>
                    <a:pt x="19050" y="766648"/>
                  </a:lnTo>
                  <a:lnTo>
                    <a:pt x="14782" y="762381"/>
                  </a:lnTo>
                  <a:close/>
                </a:path>
                <a:path w="19050" h="2153920">
                  <a:moveTo>
                    <a:pt x="14782" y="724255"/>
                  </a:moveTo>
                  <a:lnTo>
                    <a:pt x="4267" y="724255"/>
                  </a:lnTo>
                  <a:lnTo>
                    <a:pt x="0" y="728522"/>
                  </a:lnTo>
                  <a:lnTo>
                    <a:pt x="0" y="739063"/>
                  </a:lnTo>
                  <a:lnTo>
                    <a:pt x="4267" y="743331"/>
                  </a:lnTo>
                  <a:lnTo>
                    <a:pt x="14782" y="743331"/>
                  </a:lnTo>
                  <a:lnTo>
                    <a:pt x="19050" y="739063"/>
                  </a:lnTo>
                  <a:lnTo>
                    <a:pt x="19050" y="728522"/>
                  </a:lnTo>
                  <a:lnTo>
                    <a:pt x="14782" y="724255"/>
                  </a:lnTo>
                  <a:close/>
                </a:path>
                <a:path w="19050" h="2153920">
                  <a:moveTo>
                    <a:pt x="14782" y="686142"/>
                  </a:moveTo>
                  <a:lnTo>
                    <a:pt x="4267" y="686142"/>
                  </a:lnTo>
                  <a:lnTo>
                    <a:pt x="0" y="690410"/>
                  </a:lnTo>
                  <a:lnTo>
                    <a:pt x="0" y="700938"/>
                  </a:lnTo>
                  <a:lnTo>
                    <a:pt x="4267" y="705205"/>
                  </a:lnTo>
                  <a:lnTo>
                    <a:pt x="14782" y="705205"/>
                  </a:lnTo>
                  <a:lnTo>
                    <a:pt x="19050" y="700938"/>
                  </a:lnTo>
                  <a:lnTo>
                    <a:pt x="19050" y="690410"/>
                  </a:lnTo>
                  <a:lnTo>
                    <a:pt x="14782" y="686142"/>
                  </a:lnTo>
                  <a:close/>
                </a:path>
                <a:path w="19050" h="2153920">
                  <a:moveTo>
                    <a:pt x="14782" y="648017"/>
                  </a:moveTo>
                  <a:lnTo>
                    <a:pt x="4267" y="648017"/>
                  </a:lnTo>
                  <a:lnTo>
                    <a:pt x="0" y="652284"/>
                  </a:lnTo>
                  <a:lnTo>
                    <a:pt x="0" y="662825"/>
                  </a:lnTo>
                  <a:lnTo>
                    <a:pt x="4267" y="667092"/>
                  </a:lnTo>
                  <a:lnTo>
                    <a:pt x="14782" y="667092"/>
                  </a:lnTo>
                  <a:lnTo>
                    <a:pt x="19050" y="662825"/>
                  </a:lnTo>
                  <a:lnTo>
                    <a:pt x="19050" y="652284"/>
                  </a:lnTo>
                  <a:lnTo>
                    <a:pt x="14782" y="648017"/>
                  </a:lnTo>
                  <a:close/>
                </a:path>
                <a:path w="19050" h="2153920">
                  <a:moveTo>
                    <a:pt x="14782" y="609904"/>
                  </a:moveTo>
                  <a:lnTo>
                    <a:pt x="4267" y="609904"/>
                  </a:lnTo>
                  <a:lnTo>
                    <a:pt x="0" y="614172"/>
                  </a:lnTo>
                  <a:lnTo>
                    <a:pt x="0" y="624700"/>
                  </a:lnTo>
                  <a:lnTo>
                    <a:pt x="4267" y="628967"/>
                  </a:lnTo>
                  <a:lnTo>
                    <a:pt x="14782" y="628967"/>
                  </a:lnTo>
                  <a:lnTo>
                    <a:pt x="19050" y="624700"/>
                  </a:lnTo>
                  <a:lnTo>
                    <a:pt x="19050" y="614172"/>
                  </a:lnTo>
                  <a:lnTo>
                    <a:pt x="14782" y="609904"/>
                  </a:lnTo>
                  <a:close/>
                </a:path>
                <a:path w="19050" h="2153920">
                  <a:moveTo>
                    <a:pt x="14782" y="571779"/>
                  </a:moveTo>
                  <a:lnTo>
                    <a:pt x="4267" y="571779"/>
                  </a:lnTo>
                  <a:lnTo>
                    <a:pt x="0" y="576046"/>
                  </a:lnTo>
                  <a:lnTo>
                    <a:pt x="0" y="586587"/>
                  </a:lnTo>
                  <a:lnTo>
                    <a:pt x="4267" y="590854"/>
                  </a:lnTo>
                  <a:lnTo>
                    <a:pt x="14782" y="590854"/>
                  </a:lnTo>
                  <a:lnTo>
                    <a:pt x="19050" y="586587"/>
                  </a:lnTo>
                  <a:lnTo>
                    <a:pt x="19050" y="576046"/>
                  </a:lnTo>
                  <a:lnTo>
                    <a:pt x="14782" y="571779"/>
                  </a:lnTo>
                  <a:close/>
                </a:path>
                <a:path w="19050" h="2153920">
                  <a:moveTo>
                    <a:pt x="14782" y="533666"/>
                  </a:moveTo>
                  <a:lnTo>
                    <a:pt x="4267" y="533666"/>
                  </a:lnTo>
                  <a:lnTo>
                    <a:pt x="0" y="537933"/>
                  </a:lnTo>
                  <a:lnTo>
                    <a:pt x="0" y="548462"/>
                  </a:lnTo>
                  <a:lnTo>
                    <a:pt x="4267" y="552729"/>
                  </a:lnTo>
                  <a:lnTo>
                    <a:pt x="14782" y="552729"/>
                  </a:lnTo>
                  <a:lnTo>
                    <a:pt x="19050" y="548462"/>
                  </a:lnTo>
                  <a:lnTo>
                    <a:pt x="19050" y="537933"/>
                  </a:lnTo>
                  <a:lnTo>
                    <a:pt x="14782" y="533666"/>
                  </a:lnTo>
                  <a:close/>
                </a:path>
                <a:path w="19050" h="2153920">
                  <a:moveTo>
                    <a:pt x="14782" y="495541"/>
                  </a:moveTo>
                  <a:lnTo>
                    <a:pt x="4267" y="495541"/>
                  </a:lnTo>
                  <a:lnTo>
                    <a:pt x="0" y="499808"/>
                  </a:lnTo>
                  <a:lnTo>
                    <a:pt x="0" y="510349"/>
                  </a:lnTo>
                  <a:lnTo>
                    <a:pt x="4267" y="514616"/>
                  </a:lnTo>
                  <a:lnTo>
                    <a:pt x="14782" y="514616"/>
                  </a:lnTo>
                  <a:lnTo>
                    <a:pt x="19050" y="510349"/>
                  </a:lnTo>
                  <a:lnTo>
                    <a:pt x="19050" y="499808"/>
                  </a:lnTo>
                  <a:lnTo>
                    <a:pt x="14782" y="495541"/>
                  </a:lnTo>
                  <a:close/>
                </a:path>
                <a:path w="19050" h="2153920">
                  <a:moveTo>
                    <a:pt x="14782" y="457428"/>
                  </a:moveTo>
                  <a:lnTo>
                    <a:pt x="4267" y="457428"/>
                  </a:lnTo>
                  <a:lnTo>
                    <a:pt x="0" y="461695"/>
                  </a:lnTo>
                  <a:lnTo>
                    <a:pt x="0" y="472224"/>
                  </a:lnTo>
                  <a:lnTo>
                    <a:pt x="4267" y="476491"/>
                  </a:lnTo>
                  <a:lnTo>
                    <a:pt x="14782" y="476491"/>
                  </a:lnTo>
                  <a:lnTo>
                    <a:pt x="19050" y="472224"/>
                  </a:lnTo>
                  <a:lnTo>
                    <a:pt x="19050" y="461695"/>
                  </a:lnTo>
                  <a:lnTo>
                    <a:pt x="14782" y="457428"/>
                  </a:lnTo>
                  <a:close/>
                </a:path>
                <a:path w="19050" h="2153920">
                  <a:moveTo>
                    <a:pt x="14782" y="419303"/>
                  </a:moveTo>
                  <a:lnTo>
                    <a:pt x="4267" y="419303"/>
                  </a:lnTo>
                  <a:lnTo>
                    <a:pt x="0" y="423570"/>
                  </a:lnTo>
                  <a:lnTo>
                    <a:pt x="0" y="434111"/>
                  </a:lnTo>
                  <a:lnTo>
                    <a:pt x="4267" y="438378"/>
                  </a:lnTo>
                  <a:lnTo>
                    <a:pt x="14782" y="438378"/>
                  </a:lnTo>
                  <a:lnTo>
                    <a:pt x="19050" y="434111"/>
                  </a:lnTo>
                  <a:lnTo>
                    <a:pt x="19050" y="423570"/>
                  </a:lnTo>
                  <a:lnTo>
                    <a:pt x="14782" y="419303"/>
                  </a:lnTo>
                  <a:close/>
                </a:path>
                <a:path w="19050" h="2153920">
                  <a:moveTo>
                    <a:pt x="14782" y="381190"/>
                  </a:moveTo>
                  <a:lnTo>
                    <a:pt x="4267" y="381190"/>
                  </a:lnTo>
                  <a:lnTo>
                    <a:pt x="0" y="385457"/>
                  </a:lnTo>
                  <a:lnTo>
                    <a:pt x="0" y="395986"/>
                  </a:lnTo>
                  <a:lnTo>
                    <a:pt x="4267" y="400253"/>
                  </a:lnTo>
                  <a:lnTo>
                    <a:pt x="14782" y="400253"/>
                  </a:lnTo>
                  <a:lnTo>
                    <a:pt x="19050" y="395986"/>
                  </a:lnTo>
                  <a:lnTo>
                    <a:pt x="19050" y="385457"/>
                  </a:lnTo>
                  <a:lnTo>
                    <a:pt x="14782" y="381190"/>
                  </a:lnTo>
                  <a:close/>
                </a:path>
                <a:path w="19050" h="2153920">
                  <a:moveTo>
                    <a:pt x="14782" y="343065"/>
                  </a:moveTo>
                  <a:lnTo>
                    <a:pt x="4267" y="343065"/>
                  </a:lnTo>
                  <a:lnTo>
                    <a:pt x="0" y="347332"/>
                  </a:lnTo>
                  <a:lnTo>
                    <a:pt x="0" y="357873"/>
                  </a:lnTo>
                  <a:lnTo>
                    <a:pt x="4267" y="362140"/>
                  </a:lnTo>
                  <a:lnTo>
                    <a:pt x="14782" y="362140"/>
                  </a:lnTo>
                  <a:lnTo>
                    <a:pt x="19050" y="357873"/>
                  </a:lnTo>
                  <a:lnTo>
                    <a:pt x="19050" y="347332"/>
                  </a:lnTo>
                  <a:lnTo>
                    <a:pt x="14782" y="343065"/>
                  </a:lnTo>
                  <a:close/>
                </a:path>
                <a:path w="19050" h="2153920">
                  <a:moveTo>
                    <a:pt x="14782" y="304952"/>
                  </a:moveTo>
                  <a:lnTo>
                    <a:pt x="4267" y="304952"/>
                  </a:lnTo>
                  <a:lnTo>
                    <a:pt x="0" y="309219"/>
                  </a:lnTo>
                  <a:lnTo>
                    <a:pt x="0" y="319747"/>
                  </a:lnTo>
                  <a:lnTo>
                    <a:pt x="4267" y="324015"/>
                  </a:lnTo>
                  <a:lnTo>
                    <a:pt x="14782" y="324015"/>
                  </a:lnTo>
                  <a:lnTo>
                    <a:pt x="19050" y="319747"/>
                  </a:lnTo>
                  <a:lnTo>
                    <a:pt x="19050" y="309219"/>
                  </a:lnTo>
                  <a:lnTo>
                    <a:pt x="14782" y="304952"/>
                  </a:lnTo>
                  <a:close/>
                </a:path>
                <a:path w="19050" h="2153920">
                  <a:moveTo>
                    <a:pt x="14782" y="266826"/>
                  </a:moveTo>
                  <a:lnTo>
                    <a:pt x="4267" y="266826"/>
                  </a:lnTo>
                  <a:lnTo>
                    <a:pt x="0" y="271094"/>
                  </a:lnTo>
                  <a:lnTo>
                    <a:pt x="0" y="281635"/>
                  </a:lnTo>
                  <a:lnTo>
                    <a:pt x="4267" y="285902"/>
                  </a:lnTo>
                  <a:lnTo>
                    <a:pt x="14782" y="285902"/>
                  </a:lnTo>
                  <a:lnTo>
                    <a:pt x="19050" y="281635"/>
                  </a:lnTo>
                  <a:lnTo>
                    <a:pt x="19050" y="271094"/>
                  </a:lnTo>
                  <a:lnTo>
                    <a:pt x="14782" y="266826"/>
                  </a:lnTo>
                  <a:close/>
                </a:path>
                <a:path w="19050" h="2153920">
                  <a:moveTo>
                    <a:pt x="14782" y="228714"/>
                  </a:moveTo>
                  <a:lnTo>
                    <a:pt x="4267" y="228714"/>
                  </a:lnTo>
                  <a:lnTo>
                    <a:pt x="0" y="232981"/>
                  </a:lnTo>
                  <a:lnTo>
                    <a:pt x="0" y="243509"/>
                  </a:lnTo>
                  <a:lnTo>
                    <a:pt x="4267" y="247776"/>
                  </a:lnTo>
                  <a:lnTo>
                    <a:pt x="14782" y="247776"/>
                  </a:lnTo>
                  <a:lnTo>
                    <a:pt x="19050" y="243509"/>
                  </a:lnTo>
                  <a:lnTo>
                    <a:pt x="19050" y="232981"/>
                  </a:lnTo>
                  <a:lnTo>
                    <a:pt x="14782" y="228714"/>
                  </a:lnTo>
                  <a:close/>
                </a:path>
                <a:path w="19050" h="2153920">
                  <a:moveTo>
                    <a:pt x="14782" y="190588"/>
                  </a:moveTo>
                  <a:lnTo>
                    <a:pt x="4267" y="190588"/>
                  </a:lnTo>
                  <a:lnTo>
                    <a:pt x="0" y="194856"/>
                  </a:lnTo>
                  <a:lnTo>
                    <a:pt x="0" y="205397"/>
                  </a:lnTo>
                  <a:lnTo>
                    <a:pt x="4267" y="209664"/>
                  </a:lnTo>
                  <a:lnTo>
                    <a:pt x="14782" y="209664"/>
                  </a:lnTo>
                  <a:lnTo>
                    <a:pt x="19050" y="205397"/>
                  </a:lnTo>
                  <a:lnTo>
                    <a:pt x="19050" y="194856"/>
                  </a:lnTo>
                  <a:lnTo>
                    <a:pt x="14782" y="190588"/>
                  </a:lnTo>
                  <a:close/>
                </a:path>
                <a:path w="19050" h="2153920">
                  <a:moveTo>
                    <a:pt x="14782" y="152476"/>
                  </a:moveTo>
                  <a:lnTo>
                    <a:pt x="4267" y="152476"/>
                  </a:lnTo>
                  <a:lnTo>
                    <a:pt x="0" y="156743"/>
                  </a:lnTo>
                  <a:lnTo>
                    <a:pt x="0" y="167271"/>
                  </a:lnTo>
                  <a:lnTo>
                    <a:pt x="4267" y="171538"/>
                  </a:lnTo>
                  <a:lnTo>
                    <a:pt x="14782" y="171538"/>
                  </a:lnTo>
                  <a:lnTo>
                    <a:pt x="19050" y="167271"/>
                  </a:lnTo>
                  <a:lnTo>
                    <a:pt x="19050" y="156743"/>
                  </a:lnTo>
                  <a:lnTo>
                    <a:pt x="14782" y="152476"/>
                  </a:lnTo>
                  <a:close/>
                </a:path>
                <a:path w="19050" h="2153920">
                  <a:moveTo>
                    <a:pt x="14782" y="114350"/>
                  </a:moveTo>
                  <a:lnTo>
                    <a:pt x="4267" y="114350"/>
                  </a:lnTo>
                  <a:lnTo>
                    <a:pt x="0" y="118618"/>
                  </a:lnTo>
                  <a:lnTo>
                    <a:pt x="0" y="129159"/>
                  </a:lnTo>
                  <a:lnTo>
                    <a:pt x="4267" y="133426"/>
                  </a:lnTo>
                  <a:lnTo>
                    <a:pt x="14782" y="133426"/>
                  </a:lnTo>
                  <a:lnTo>
                    <a:pt x="19050" y="129159"/>
                  </a:lnTo>
                  <a:lnTo>
                    <a:pt x="19050" y="118618"/>
                  </a:lnTo>
                  <a:lnTo>
                    <a:pt x="14782" y="114350"/>
                  </a:lnTo>
                  <a:close/>
                </a:path>
                <a:path w="19050" h="2153920">
                  <a:moveTo>
                    <a:pt x="14782" y="76238"/>
                  </a:moveTo>
                  <a:lnTo>
                    <a:pt x="4267" y="76238"/>
                  </a:lnTo>
                  <a:lnTo>
                    <a:pt x="0" y="80505"/>
                  </a:lnTo>
                  <a:lnTo>
                    <a:pt x="0" y="91033"/>
                  </a:lnTo>
                  <a:lnTo>
                    <a:pt x="4267" y="95300"/>
                  </a:lnTo>
                  <a:lnTo>
                    <a:pt x="14782" y="95300"/>
                  </a:lnTo>
                  <a:lnTo>
                    <a:pt x="19050" y="91033"/>
                  </a:lnTo>
                  <a:lnTo>
                    <a:pt x="19050" y="80505"/>
                  </a:lnTo>
                  <a:lnTo>
                    <a:pt x="14782" y="76238"/>
                  </a:lnTo>
                  <a:close/>
                </a:path>
                <a:path w="19050" h="2153920">
                  <a:moveTo>
                    <a:pt x="14782" y="38112"/>
                  </a:moveTo>
                  <a:lnTo>
                    <a:pt x="4267" y="38112"/>
                  </a:lnTo>
                  <a:lnTo>
                    <a:pt x="0" y="42379"/>
                  </a:lnTo>
                  <a:lnTo>
                    <a:pt x="0" y="52920"/>
                  </a:lnTo>
                  <a:lnTo>
                    <a:pt x="4267" y="57188"/>
                  </a:lnTo>
                  <a:lnTo>
                    <a:pt x="14782" y="57188"/>
                  </a:lnTo>
                  <a:lnTo>
                    <a:pt x="19050" y="52920"/>
                  </a:lnTo>
                  <a:lnTo>
                    <a:pt x="19050" y="42379"/>
                  </a:lnTo>
                  <a:lnTo>
                    <a:pt x="14782" y="38112"/>
                  </a:lnTo>
                  <a:close/>
                </a:path>
                <a:path w="19050" h="2153920">
                  <a:moveTo>
                    <a:pt x="14782" y="0"/>
                  </a:moveTo>
                  <a:lnTo>
                    <a:pt x="4267" y="0"/>
                  </a:lnTo>
                  <a:lnTo>
                    <a:pt x="0" y="4267"/>
                  </a:lnTo>
                  <a:lnTo>
                    <a:pt x="0" y="14795"/>
                  </a:lnTo>
                  <a:lnTo>
                    <a:pt x="4267" y="19062"/>
                  </a:lnTo>
                  <a:lnTo>
                    <a:pt x="14782" y="19062"/>
                  </a:lnTo>
                  <a:lnTo>
                    <a:pt x="19050" y="14795"/>
                  </a:lnTo>
                  <a:lnTo>
                    <a:pt x="19050" y="4267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69261" y="1279245"/>
            <a:ext cx="3475990" cy="99441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200" b="1" spc="-229" dirty="0">
                <a:latin typeface="Arial"/>
                <a:cs typeface="Arial"/>
              </a:rPr>
              <a:t>MAC/cycle</a:t>
            </a:r>
            <a:endParaRPr sz="2200">
              <a:latin typeface="Arial"/>
              <a:cs typeface="Arial"/>
            </a:endParaRPr>
          </a:p>
          <a:p>
            <a:pPr marL="1685289">
              <a:lnSpc>
                <a:spcPct val="100000"/>
              </a:lnSpc>
              <a:spcBef>
                <a:spcPts val="1230"/>
              </a:spcBef>
            </a:pPr>
            <a:r>
              <a:rPr sz="2000" spc="-240" dirty="0">
                <a:latin typeface="Arial MT"/>
                <a:cs typeface="Arial MT"/>
              </a:rPr>
              <a:t>S</a:t>
            </a:r>
            <a:r>
              <a:rPr sz="2000" spc="-90" dirty="0">
                <a:latin typeface="Arial MT"/>
                <a:cs typeface="Arial MT"/>
              </a:rPr>
              <a:t>l</a:t>
            </a:r>
            <a:r>
              <a:rPr sz="2000" spc="-210" dirty="0">
                <a:latin typeface="Arial MT"/>
                <a:cs typeface="Arial MT"/>
              </a:rPr>
              <a:t>op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=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B</a:t>
            </a:r>
            <a:r>
              <a:rPr sz="2000" spc="-340" dirty="0">
                <a:latin typeface="Arial MT"/>
                <a:cs typeface="Arial MT"/>
              </a:rPr>
              <a:t>W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10" dirty="0">
                <a:latin typeface="Arial MT"/>
                <a:cs typeface="Arial MT"/>
              </a:rPr>
              <a:t>t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PE</a:t>
            </a:r>
            <a:r>
              <a:rPr sz="2000" spc="-180" dirty="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4056" y="4155948"/>
            <a:ext cx="489775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03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Based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Roofline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200" b="1" spc="-235" dirty="0">
                <a:latin typeface="Arial"/>
                <a:cs typeface="Arial"/>
              </a:rPr>
              <a:t>MAC/data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43250" y="4419600"/>
            <a:ext cx="1790700" cy="1035050"/>
            <a:chOff x="3143250" y="4419600"/>
            <a:chExt cx="1790700" cy="1035050"/>
          </a:xfrm>
        </p:grpSpPr>
        <p:sp>
          <p:nvSpPr>
            <p:cNvPr id="20" name="object 20"/>
            <p:cNvSpPr/>
            <p:nvPr/>
          </p:nvSpPr>
          <p:spPr>
            <a:xfrm>
              <a:off x="3143250" y="4419600"/>
              <a:ext cx="114300" cy="1035050"/>
            </a:xfrm>
            <a:custGeom>
              <a:avLst/>
              <a:gdLst/>
              <a:ahLst/>
              <a:cxnLst/>
              <a:rect l="l" t="t" r="r" b="b"/>
              <a:pathLst>
                <a:path w="114300" h="1035050">
                  <a:moveTo>
                    <a:pt x="38100" y="920318"/>
                  </a:moveTo>
                  <a:lnTo>
                    <a:pt x="0" y="920318"/>
                  </a:lnTo>
                  <a:lnTo>
                    <a:pt x="57150" y="1034630"/>
                  </a:lnTo>
                  <a:lnTo>
                    <a:pt x="104776" y="939368"/>
                  </a:lnTo>
                  <a:lnTo>
                    <a:pt x="38100" y="939368"/>
                  </a:lnTo>
                  <a:lnTo>
                    <a:pt x="38100" y="920318"/>
                  </a:lnTo>
                  <a:close/>
                </a:path>
                <a:path w="114300" h="1035050">
                  <a:moveTo>
                    <a:pt x="76200" y="0"/>
                  </a:moveTo>
                  <a:lnTo>
                    <a:pt x="38100" y="0"/>
                  </a:lnTo>
                  <a:lnTo>
                    <a:pt x="38100" y="939368"/>
                  </a:lnTo>
                  <a:lnTo>
                    <a:pt x="76200" y="939368"/>
                  </a:lnTo>
                  <a:lnTo>
                    <a:pt x="76200" y="0"/>
                  </a:lnTo>
                  <a:close/>
                </a:path>
                <a:path w="114300" h="1035050">
                  <a:moveTo>
                    <a:pt x="114300" y="920318"/>
                  </a:moveTo>
                  <a:lnTo>
                    <a:pt x="76200" y="920318"/>
                  </a:lnTo>
                  <a:lnTo>
                    <a:pt x="76200" y="939368"/>
                  </a:lnTo>
                  <a:lnTo>
                    <a:pt x="104776" y="939368"/>
                  </a:lnTo>
                  <a:lnTo>
                    <a:pt x="114300" y="92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9650" y="4419600"/>
              <a:ext cx="114300" cy="1035050"/>
            </a:xfrm>
            <a:custGeom>
              <a:avLst/>
              <a:gdLst/>
              <a:ahLst/>
              <a:cxnLst/>
              <a:rect l="l" t="t" r="r" b="b"/>
              <a:pathLst>
                <a:path w="114300" h="1035050">
                  <a:moveTo>
                    <a:pt x="38100" y="920318"/>
                  </a:moveTo>
                  <a:lnTo>
                    <a:pt x="0" y="920318"/>
                  </a:lnTo>
                  <a:lnTo>
                    <a:pt x="57150" y="1034630"/>
                  </a:lnTo>
                  <a:lnTo>
                    <a:pt x="104776" y="939368"/>
                  </a:lnTo>
                  <a:lnTo>
                    <a:pt x="38100" y="939368"/>
                  </a:lnTo>
                  <a:lnTo>
                    <a:pt x="38100" y="920318"/>
                  </a:lnTo>
                  <a:close/>
                </a:path>
                <a:path w="114300" h="1035050">
                  <a:moveTo>
                    <a:pt x="76200" y="0"/>
                  </a:moveTo>
                  <a:lnTo>
                    <a:pt x="38100" y="0"/>
                  </a:lnTo>
                  <a:lnTo>
                    <a:pt x="38100" y="939368"/>
                  </a:lnTo>
                  <a:lnTo>
                    <a:pt x="76200" y="939368"/>
                  </a:lnTo>
                  <a:lnTo>
                    <a:pt x="76200" y="0"/>
                  </a:lnTo>
                  <a:close/>
                </a:path>
                <a:path w="114300" h="1035050">
                  <a:moveTo>
                    <a:pt x="114300" y="920318"/>
                  </a:moveTo>
                  <a:lnTo>
                    <a:pt x="76200" y="920318"/>
                  </a:lnTo>
                  <a:lnTo>
                    <a:pt x="76200" y="939368"/>
                  </a:lnTo>
                  <a:lnTo>
                    <a:pt x="104776" y="939368"/>
                  </a:lnTo>
                  <a:lnTo>
                    <a:pt x="114300" y="92031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65350" y="5487924"/>
            <a:ext cx="2114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 marR="5080" indent="-44132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Bandwidth</a:t>
            </a:r>
            <a:r>
              <a:rPr sz="2000" spc="-6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(BW)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Bounded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299889" y="5487924"/>
            <a:ext cx="1175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5080" indent="-1587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C</a:t>
            </a:r>
            <a:r>
              <a:rPr sz="2000" spc="-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mp</a:t>
            </a:r>
            <a:r>
              <a:rPr sz="2000" spc="-5" dirty="0">
                <a:latin typeface="Verdana"/>
                <a:cs typeface="Verdana"/>
              </a:rPr>
              <a:t>ute  Bounded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34984" y="5713476"/>
            <a:ext cx="3143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Williams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CACM</a:t>
            </a:r>
            <a:r>
              <a:rPr sz="2000" i="1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2009]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06324"/>
            <a:ext cx="109778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Eyexam:</a:t>
            </a:r>
            <a:r>
              <a:rPr dirty="0"/>
              <a:t> </a:t>
            </a:r>
            <a:r>
              <a:rPr spc="-5" dirty="0"/>
              <a:t>Performance</a:t>
            </a:r>
            <a:r>
              <a:rPr spc="5" dirty="0"/>
              <a:t> </a:t>
            </a:r>
            <a:r>
              <a:rPr spc="-5" dirty="0"/>
              <a:t>Evaluation</a:t>
            </a:r>
            <a:r>
              <a:rPr dirty="0"/>
              <a:t> 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7917" y="2150656"/>
            <a:ext cx="2917190" cy="2912745"/>
            <a:chOff x="2537917" y="2150656"/>
            <a:chExt cx="2917190" cy="2912745"/>
          </a:xfrm>
        </p:grpSpPr>
        <p:sp>
          <p:nvSpPr>
            <p:cNvPr id="4" name="object 4"/>
            <p:cNvSpPr/>
            <p:nvPr/>
          </p:nvSpPr>
          <p:spPr>
            <a:xfrm>
              <a:off x="2555379" y="3197008"/>
              <a:ext cx="2830830" cy="376555"/>
            </a:xfrm>
            <a:custGeom>
              <a:avLst/>
              <a:gdLst/>
              <a:ahLst/>
              <a:cxnLst/>
              <a:rect l="l" t="t" r="r" b="b"/>
              <a:pathLst>
                <a:path w="2830829" h="376554">
                  <a:moveTo>
                    <a:pt x="28600" y="354012"/>
                  </a:moveTo>
                  <a:lnTo>
                    <a:pt x="22212" y="347599"/>
                  </a:lnTo>
                  <a:lnTo>
                    <a:pt x="6400" y="347599"/>
                  </a:lnTo>
                  <a:lnTo>
                    <a:pt x="0" y="354012"/>
                  </a:lnTo>
                  <a:lnTo>
                    <a:pt x="0" y="369773"/>
                  </a:lnTo>
                  <a:lnTo>
                    <a:pt x="6400" y="376174"/>
                  </a:lnTo>
                  <a:lnTo>
                    <a:pt x="22212" y="376174"/>
                  </a:lnTo>
                  <a:lnTo>
                    <a:pt x="28600" y="369773"/>
                  </a:lnTo>
                  <a:lnTo>
                    <a:pt x="28600" y="354012"/>
                  </a:lnTo>
                  <a:close/>
                </a:path>
                <a:path w="2830829" h="376554">
                  <a:moveTo>
                    <a:pt x="28600" y="6400"/>
                  </a:moveTo>
                  <a:lnTo>
                    <a:pt x="22212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174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74"/>
                  </a:lnTo>
                  <a:lnTo>
                    <a:pt x="28600" y="6400"/>
                  </a:lnTo>
                  <a:close/>
                </a:path>
                <a:path w="2830829" h="376554">
                  <a:moveTo>
                    <a:pt x="85788" y="354012"/>
                  </a:moveTo>
                  <a:lnTo>
                    <a:pt x="79387" y="347599"/>
                  </a:lnTo>
                  <a:lnTo>
                    <a:pt x="63576" y="347599"/>
                  </a:lnTo>
                  <a:lnTo>
                    <a:pt x="57175" y="354012"/>
                  </a:lnTo>
                  <a:lnTo>
                    <a:pt x="57175" y="369773"/>
                  </a:lnTo>
                  <a:lnTo>
                    <a:pt x="63576" y="376174"/>
                  </a:lnTo>
                  <a:lnTo>
                    <a:pt x="79387" y="376174"/>
                  </a:lnTo>
                  <a:lnTo>
                    <a:pt x="85788" y="369773"/>
                  </a:lnTo>
                  <a:lnTo>
                    <a:pt x="85788" y="354012"/>
                  </a:lnTo>
                  <a:close/>
                </a:path>
                <a:path w="2830829" h="376554">
                  <a:moveTo>
                    <a:pt x="85788" y="6400"/>
                  </a:moveTo>
                  <a:lnTo>
                    <a:pt x="79387" y="0"/>
                  </a:lnTo>
                  <a:lnTo>
                    <a:pt x="63576" y="0"/>
                  </a:lnTo>
                  <a:lnTo>
                    <a:pt x="57175" y="6400"/>
                  </a:lnTo>
                  <a:lnTo>
                    <a:pt x="57175" y="22174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74"/>
                  </a:lnTo>
                  <a:lnTo>
                    <a:pt x="85788" y="6400"/>
                  </a:lnTo>
                  <a:close/>
                </a:path>
                <a:path w="2830829" h="376554">
                  <a:moveTo>
                    <a:pt x="142963" y="354012"/>
                  </a:moveTo>
                  <a:lnTo>
                    <a:pt x="136563" y="347599"/>
                  </a:lnTo>
                  <a:lnTo>
                    <a:pt x="120751" y="347599"/>
                  </a:lnTo>
                  <a:lnTo>
                    <a:pt x="114363" y="354012"/>
                  </a:lnTo>
                  <a:lnTo>
                    <a:pt x="114363" y="369773"/>
                  </a:lnTo>
                  <a:lnTo>
                    <a:pt x="120751" y="376174"/>
                  </a:lnTo>
                  <a:lnTo>
                    <a:pt x="136563" y="376174"/>
                  </a:lnTo>
                  <a:lnTo>
                    <a:pt x="142963" y="369773"/>
                  </a:lnTo>
                  <a:lnTo>
                    <a:pt x="142963" y="354012"/>
                  </a:lnTo>
                  <a:close/>
                </a:path>
                <a:path w="2830829" h="376554">
                  <a:moveTo>
                    <a:pt x="142963" y="6400"/>
                  </a:moveTo>
                  <a:lnTo>
                    <a:pt x="136563" y="0"/>
                  </a:lnTo>
                  <a:lnTo>
                    <a:pt x="120751" y="0"/>
                  </a:lnTo>
                  <a:lnTo>
                    <a:pt x="114363" y="6400"/>
                  </a:lnTo>
                  <a:lnTo>
                    <a:pt x="114363" y="22174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74"/>
                  </a:lnTo>
                  <a:lnTo>
                    <a:pt x="142963" y="6400"/>
                  </a:lnTo>
                  <a:close/>
                </a:path>
                <a:path w="2830829" h="376554">
                  <a:moveTo>
                    <a:pt x="200139" y="354012"/>
                  </a:moveTo>
                  <a:lnTo>
                    <a:pt x="193738" y="347599"/>
                  </a:lnTo>
                  <a:lnTo>
                    <a:pt x="177939" y="347599"/>
                  </a:lnTo>
                  <a:lnTo>
                    <a:pt x="171538" y="354012"/>
                  </a:lnTo>
                  <a:lnTo>
                    <a:pt x="171538" y="369773"/>
                  </a:lnTo>
                  <a:lnTo>
                    <a:pt x="177939" y="376174"/>
                  </a:lnTo>
                  <a:lnTo>
                    <a:pt x="193738" y="376174"/>
                  </a:lnTo>
                  <a:lnTo>
                    <a:pt x="200139" y="369773"/>
                  </a:lnTo>
                  <a:lnTo>
                    <a:pt x="200139" y="354012"/>
                  </a:lnTo>
                  <a:close/>
                </a:path>
                <a:path w="2830829" h="376554">
                  <a:moveTo>
                    <a:pt x="200139" y="6400"/>
                  </a:moveTo>
                  <a:lnTo>
                    <a:pt x="193738" y="0"/>
                  </a:lnTo>
                  <a:lnTo>
                    <a:pt x="177939" y="0"/>
                  </a:lnTo>
                  <a:lnTo>
                    <a:pt x="171538" y="6400"/>
                  </a:lnTo>
                  <a:lnTo>
                    <a:pt x="171538" y="22174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74"/>
                  </a:lnTo>
                  <a:lnTo>
                    <a:pt x="200139" y="6400"/>
                  </a:lnTo>
                  <a:close/>
                </a:path>
                <a:path w="2830829" h="376554">
                  <a:moveTo>
                    <a:pt x="257314" y="354012"/>
                  </a:moveTo>
                  <a:lnTo>
                    <a:pt x="250926" y="347599"/>
                  </a:lnTo>
                  <a:lnTo>
                    <a:pt x="235115" y="347599"/>
                  </a:lnTo>
                  <a:lnTo>
                    <a:pt x="228714" y="354012"/>
                  </a:lnTo>
                  <a:lnTo>
                    <a:pt x="228714" y="369773"/>
                  </a:lnTo>
                  <a:lnTo>
                    <a:pt x="235115" y="376174"/>
                  </a:lnTo>
                  <a:lnTo>
                    <a:pt x="250926" y="376174"/>
                  </a:lnTo>
                  <a:lnTo>
                    <a:pt x="257314" y="369773"/>
                  </a:lnTo>
                  <a:lnTo>
                    <a:pt x="257314" y="354012"/>
                  </a:lnTo>
                  <a:close/>
                </a:path>
                <a:path w="2830829" h="376554">
                  <a:moveTo>
                    <a:pt x="257314" y="6400"/>
                  </a:moveTo>
                  <a:lnTo>
                    <a:pt x="250926" y="0"/>
                  </a:lnTo>
                  <a:lnTo>
                    <a:pt x="235115" y="0"/>
                  </a:lnTo>
                  <a:lnTo>
                    <a:pt x="228714" y="6400"/>
                  </a:lnTo>
                  <a:lnTo>
                    <a:pt x="228714" y="22174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74"/>
                  </a:lnTo>
                  <a:lnTo>
                    <a:pt x="257314" y="6400"/>
                  </a:lnTo>
                  <a:close/>
                </a:path>
                <a:path w="2830829" h="376554">
                  <a:moveTo>
                    <a:pt x="314502" y="354012"/>
                  </a:moveTo>
                  <a:lnTo>
                    <a:pt x="308102" y="347599"/>
                  </a:lnTo>
                  <a:lnTo>
                    <a:pt x="292290" y="347599"/>
                  </a:lnTo>
                  <a:lnTo>
                    <a:pt x="285889" y="354012"/>
                  </a:lnTo>
                  <a:lnTo>
                    <a:pt x="285889" y="369773"/>
                  </a:lnTo>
                  <a:lnTo>
                    <a:pt x="292290" y="376174"/>
                  </a:lnTo>
                  <a:lnTo>
                    <a:pt x="308102" y="376174"/>
                  </a:lnTo>
                  <a:lnTo>
                    <a:pt x="314502" y="369773"/>
                  </a:lnTo>
                  <a:lnTo>
                    <a:pt x="314502" y="354012"/>
                  </a:lnTo>
                  <a:close/>
                </a:path>
                <a:path w="2830829" h="376554">
                  <a:moveTo>
                    <a:pt x="314502" y="6400"/>
                  </a:moveTo>
                  <a:lnTo>
                    <a:pt x="308102" y="0"/>
                  </a:lnTo>
                  <a:lnTo>
                    <a:pt x="292290" y="0"/>
                  </a:lnTo>
                  <a:lnTo>
                    <a:pt x="285889" y="6400"/>
                  </a:lnTo>
                  <a:lnTo>
                    <a:pt x="285889" y="22174"/>
                  </a:lnTo>
                  <a:lnTo>
                    <a:pt x="292290" y="28575"/>
                  </a:lnTo>
                  <a:lnTo>
                    <a:pt x="308102" y="28575"/>
                  </a:lnTo>
                  <a:lnTo>
                    <a:pt x="314502" y="22174"/>
                  </a:lnTo>
                  <a:lnTo>
                    <a:pt x="314502" y="6400"/>
                  </a:lnTo>
                  <a:close/>
                </a:path>
                <a:path w="2830829" h="376554">
                  <a:moveTo>
                    <a:pt x="371678" y="354012"/>
                  </a:moveTo>
                  <a:lnTo>
                    <a:pt x="365277" y="347599"/>
                  </a:lnTo>
                  <a:lnTo>
                    <a:pt x="349465" y="347599"/>
                  </a:lnTo>
                  <a:lnTo>
                    <a:pt x="343077" y="354012"/>
                  </a:lnTo>
                  <a:lnTo>
                    <a:pt x="343077" y="369773"/>
                  </a:lnTo>
                  <a:lnTo>
                    <a:pt x="349465" y="376174"/>
                  </a:lnTo>
                  <a:lnTo>
                    <a:pt x="365277" y="376174"/>
                  </a:lnTo>
                  <a:lnTo>
                    <a:pt x="371678" y="369773"/>
                  </a:lnTo>
                  <a:lnTo>
                    <a:pt x="371678" y="354012"/>
                  </a:lnTo>
                  <a:close/>
                </a:path>
                <a:path w="2830829" h="376554">
                  <a:moveTo>
                    <a:pt x="371678" y="6400"/>
                  </a:moveTo>
                  <a:lnTo>
                    <a:pt x="365277" y="0"/>
                  </a:lnTo>
                  <a:lnTo>
                    <a:pt x="349465" y="0"/>
                  </a:lnTo>
                  <a:lnTo>
                    <a:pt x="343077" y="6400"/>
                  </a:lnTo>
                  <a:lnTo>
                    <a:pt x="343077" y="22174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74"/>
                  </a:lnTo>
                  <a:lnTo>
                    <a:pt x="371678" y="6400"/>
                  </a:lnTo>
                  <a:close/>
                </a:path>
                <a:path w="2830829" h="376554">
                  <a:moveTo>
                    <a:pt x="428853" y="354012"/>
                  </a:moveTo>
                  <a:lnTo>
                    <a:pt x="422452" y="347599"/>
                  </a:lnTo>
                  <a:lnTo>
                    <a:pt x="406654" y="347599"/>
                  </a:lnTo>
                  <a:lnTo>
                    <a:pt x="400253" y="354012"/>
                  </a:lnTo>
                  <a:lnTo>
                    <a:pt x="400253" y="369773"/>
                  </a:lnTo>
                  <a:lnTo>
                    <a:pt x="406654" y="376174"/>
                  </a:lnTo>
                  <a:lnTo>
                    <a:pt x="422452" y="376174"/>
                  </a:lnTo>
                  <a:lnTo>
                    <a:pt x="428853" y="369773"/>
                  </a:lnTo>
                  <a:lnTo>
                    <a:pt x="428853" y="354012"/>
                  </a:lnTo>
                  <a:close/>
                </a:path>
                <a:path w="2830829" h="376554">
                  <a:moveTo>
                    <a:pt x="428853" y="6400"/>
                  </a:moveTo>
                  <a:lnTo>
                    <a:pt x="422452" y="0"/>
                  </a:lnTo>
                  <a:lnTo>
                    <a:pt x="406654" y="0"/>
                  </a:lnTo>
                  <a:lnTo>
                    <a:pt x="400253" y="6400"/>
                  </a:lnTo>
                  <a:lnTo>
                    <a:pt x="400253" y="22174"/>
                  </a:lnTo>
                  <a:lnTo>
                    <a:pt x="406654" y="28575"/>
                  </a:lnTo>
                  <a:lnTo>
                    <a:pt x="422452" y="28575"/>
                  </a:lnTo>
                  <a:lnTo>
                    <a:pt x="428853" y="22174"/>
                  </a:lnTo>
                  <a:lnTo>
                    <a:pt x="428853" y="6400"/>
                  </a:lnTo>
                  <a:close/>
                </a:path>
                <a:path w="2830829" h="376554">
                  <a:moveTo>
                    <a:pt x="486029" y="354012"/>
                  </a:moveTo>
                  <a:lnTo>
                    <a:pt x="479640" y="347599"/>
                  </a:lnTo>
                  <a:lnTo>
                    <a:pt x="463829" y="347599"/>
                  </a:lnTo>
                  <a:lnTo>
                    <a:pt x="457428" y="354012"/>
                  </a:lnTo>
                  <a:lnTo>
                    <a:pt x="457428" y="369773"/>
                  </a:lnTo>
                  <a:lnTo>
                    <a:pt x="463829" y="376174"/>
                  </a:lnTo>
                  <a:lnTo>
                    <a:pt x="479640" y="376174"/>
                  </a:lnTo>
                  <a:lnTo>
                    <a:pt x="486029" y="369773"/>
                  </a:lnTo>
                  <a:lnTo>
                    <a:pt x="486029" y="354012"/>
                  </a:lnTo>
                  <a:close/>
                </a:path>
                <a:path w="2830829" h="376554">
                  <a:moveTo>
                    <a:pt x="486029" y="6400"/>
                  </a:moveTo>
                  <a:lnTo>
                    <a:pt x="479640" y="0"/>
                  </a:lnTo>
                  <a:lnTo>
                    <a:pt x="463829" y="0"/>
                  </a:lnTo>
                  <a:lnTo>
                    <a:pt x="457428" y="6400"/>
                  </a:lnTo>
                  <a:lnTo>
                    <a:pt x="457428" y="22174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9" y="22174"/>
                  </a:lnTo>
                  <a:lnTo>
                    <a:pt x="486029" y="6400"/>
                  </a:lnTo>
                  <a:close/>
                </a:path>
                <a:path w="2830829" h="376554">
                  <a:moveTo>
                    <a:pt x="543217" y="354012"/>
                  </a:moveTo>
                  <a:lnTo>
                    <a:pt x="536816" y="347599"/>
                  </a:lnTo>
                  <a:lnTo>
                    <a:pt x="521004" y="347599"/>
                  </a:lnTo>
                  <a:lnTo>
                    <a:pt x="514604" y="354012"/>
                  </a:lnTo>
                  <a:lnTo>
                    <a:pt x="514604" y="369773"/>
                  </a:lnTo>
                  <a:lnTo>
                    <a:pt x="521004" y="376174"/>
                  </a:lnTo>
                  <a:lnTo>
                    <a:pt x="536816" y="376174"/>
                  </a:lnTo>
                  <a:lnTo>
                    <a:pt x="543217" y="369773"/>
                  </a:lnTo>
                  <a:lnTo>
                    <a:pt x="543217" y="354012"/>
                  </a:lnTo>
                  <a:close/>
                </a:path>
                <a:path w="2830829" h="376554">
                  <a:moveTo>
                    <a:pt x="543217" y="6400"/>
                  </a:moveTo>
                  <a:lnTo>
                    <a:pt x="536816" y="0"/>
                  </a:lnTo>
                  <a:lnTo>
                    <a:pt x="521004" y="0"/>
                  </a:lnTo>
                  <a:lnTo>
                    <a:pt x="514604" y="6400"/>
                  </a:lnTo>
                  <a:lnTo>
                    <a:pt x="514604" y="22174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74"/>
                  </a:lnTo>
                  <a:lnTo>
                    <a:pt x="543217" y="6400"/>
                  </a:lnTo>
                  <a:close/>
                </a:path>
                <a:path w="2830829" h="376554">
                  <a:moveTo>
                    <a:pt x="600392" y="354012"/>
                  </a:moveTo>
                  <a:lnTo>
                    <a:pt x="593991" y="347599"/>
                  </a:lnTo>
                  <a:lnTo>
                    <a:pt x="578180" y="347599"/>
                  </a:lnTo>
                  <a:lnTo>
                    <a:pt x="571792" y="354012"/>
                  </a:lnTo>
                  <a:lnTo>
                    <a:pt x="571792" y="369773"/>
                  </a:lnTo>
                  <a:lnTo>
                    <a:pt x="578180" y="376174"/>
                  </a:lnTo>
                  <a:lnTo>
                    <a:pt x="593991" y="376174"/>
                  </a:lnTo>
                  <a:lnTo>
                    <a:pt x="600392" y="369773"/>
                  </a:lnTo>
                  <a:lnTo>
                    <a:pt x="600392" y="354012"/>
                  </a:lnTo>
                  <a:close/>
                </a:path>
                <a:path w="2830829" h="376554">
                  <a:moveTo>
                    <a:pt x="600392" y="6400"/>
                  </a:moveTo>
                  <a:lnTo>
                    <a:pt x="593991" y="0"/>
                  </a:lnTo>
                  <a:lnTo>
                    <a:pt x="578180" y="0"/>
                  </a:lnTo>
                  <a:lnTo>
                    <a:pt x="571792" y="6400"/>
                  </a:lnTo>
                  <a:lnTo>
                    <a:pt x="571792" y="22174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74"/>
                  </a:lnTo>
                  <a:lnTo>
                    <a:pt x="600392" y="6400"/>
                  </a:lnTo>
                  <a:close/>
                </a:path>
                <a:path w="2830829" h="376554">
                  <a:moveTo>
                    <a:pt x="657567" y="354012"/>
                  </a:moveTo>
                  <a:lnTo>
                    <a:pt x="651167" y="347599"/>
                  </a:lnTo>
                  <a:lnTo>
                    <a:pt x="635368" y="347599"/>
                  </a:lnTo>
                  <a:lnTo>
                    <a:pt x="628967" y="354012"/>
                  </a:lnTo>
                  <a:lnTo>
                    <a:pt x="628967" y="369773"/>
                  </a:lnTo>
                  <a:lnTo>
                    <a:pt x="635368" y="376174"/>
                  </a:lnTo>
                  <a:lnTo>
                    <a:pt x="651167" y="376174"/>
                  </a:lnTo>
                  <a:lnTo>
                    <a:pt x="657567" y="369773"/>
                  </a:lnTo>
                  <a:lnTo>
                    <a:pt x="657567" y="354012"/>
                  </a:lnTo>
                  <a:close/>
                </a:path>
                <a:path w="2830829" h="376554">
                  <a:moveTo>
                    <a:pt x="657567" y="6400"/>
                  </a:moveTo>
                  <a:lnTo>
                    <a:pt x="651167" y="0"/>
                  </a:lnTo>
                  <a:lnTo>
                    <a:pt x="635368" y="0"/>
                  </a:lnTo>
                  <a:lnTo>
                    <a:pt x="628967" y="6400"/>
                  </a:lnTo>
                  <a:lnTo>
                    <a:pt x="628967" y="22174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74"/>
                  </a:lnTo>
                  <a:lnTo>
                    <a:pt x="657567" y="6400"/>
                  </a:lnTo>
                  <a:close/>
                </a:path>
                <a:path w="2830829" h="376554">
                  <a:moveTo>
                    <a:pt x="714743" y="354012"/>
                  </a:moveTo>
                  <a:lnTo>
                    <a:pt x="708355" y="347599"/>
                  </a:lnTo>
                  <a:lnTo>
                    <a:pt x="692543" y="347599"/>
                  </a:lnTo>
                  <a:lnTo>
                    <a:pt x="686142" y="354012"/>
                  </a:lnTo>
                  <a:lnTo>
                    <a:pt x="686142" y="369773"/>
                  </a:lnTo>
                  <a:lnTo>
                    <a:pt x="692543" y="376174"/>
                  </a:lnTo>
                  <a:lnTo>
                    <a:pt x="708355" y="376174"/>
                  </a:lnTo>
                  <a:lnTo>
                    <a:pt x="714743" y="369773"/>
                  </a:lnTo>
                  <a:lnTo>
                    <a:pt x="714743" y="354012"/>
                  </a:lnTo>
                  <a:close/>
                </a:path>
                <a:path w="2830829" h="376554">
                  <a:moveTo>
                    <a:pt x="714743" y="6400"/>
                  </a:moveTo>
                  <a:lnTo>
                    <a:pt x="708355" y="0"/>
                  </a:lnTo>
                  <a:lnTo>
                    <a:pt x="692543" y="0"/>
                  </a:lnTo>
                  <a:lnTo>
                    <a:pt x="686142" y="6400"/>
                  </a:lnTo>
                  <a:lnTo>
                    <a:pt x="686142" y="22174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74"/>
                  </a:lnTo>
                  <a:lnTo>
                    <a:pt x="714743" y="6400"/>
                  </a:lnTo>
                  <a:close/>
                </a:path>
                <a:path w="2830829" h="376554">
                  <a:moveTo>
                    <a:pt x="771931" y="354012"/>
                  </a:moveTo>
                  <a:lnTo>
                    <a:pt x="765517" y="347599"/>
                  </a:lnTo>
                  <a:lnTo>
                    <a:pt x="749719" y="347599"/>
                  </a:lnTo>
                  <a:lnTo>
                    <a:pt x="743318" y="354012"/>
                  </a:lnTo>
                  <a:lnTo>
                    <a:pt x="743318" y="369773"/>
                  </a:lnTo>
                  <a:lnTo>
                    <a:pt x="749719" y="376174"/>
                  </a:lnTo>
                  <a:lnTo>
                    <a:pt x="765517" y="376174"/>
                  </a:lnTo>
                  <a:lnTo>
                    <a:pt x="771931" y="369773"/>
                  </a:lnTo>
                  <a:lnTo>
                    <a:pt x="771931" y="354012"/>
                  </a:lnTo>
                  <a:close/>
                </a:path>
                <a:path w="2830829" h="376554">
                  <a:moveTo>
                    <a:pt x="771931" y="6400"/>
                  </a:moveTo>
                  <a:lnTo>
                    <a:pt x="765517" y="0"/>
                  </a:lnTo>
                  <a:lnTo>
                    <a:pt x="749719" y="0"/>
                  </a:lnTo>
                  <a:lnTo>
                    <a:pt x="743318" y="6400"/>
                  </a:lnTo>
                  <a:lnTo>
                    <a:pt x="743318" y="22174"/>
                  </a:lnTo>
                  <a:lnTo>
                    <a:pt x="749719" y="28575"/>
                  </a:lnTo>
                  <a:lnTo>
                    <a:pt x="765517" y="28575"/>
                  </a:lnTo>
                  <a:lnTo>
                    <a:pt x="771931" y="22174"/>
                  </a:lnTo>
                  <a:lnTo>
                    <a:pt x="771931" y="6400"/>
                  </a:lnTo>
                  <a:close/>
                </a:path>
                <a:path w="2830829" h="376554">
                  <a:moveTo>
                    <a:pt x="829106" y="354012"/>
                  </a:moveTo>
                  <a:lnTo>
                    <a:pt x="822706" y="347599"/>
                  </a:lnTo>
                  <a:lnTo>
                    <a:pt x="806894" y="347599"/>
                  </a:lnTo>
                  <a:lnTo>
                    <a:pt x="800506" y="354012"/>
                  </a:lnTo>
                  <a:lnTo>
                    <a:pt x="800506" y="369773"/>
                  </a:lnTo>
                  <a:lnTo>
                    <a:pt x="806894" y="376174"/>
                  </a:lnTo>
                  <a:lnTo>
                    <a:pt x="822706" y="376174"/>
                  </a:lnTo>
                  <a:lnTo>
                    <a:pt x="829106" y="369773"/>
                  </a:lnTo>
                  <a:lnTo>
                    <a:pt x="829106" y="354012"/>
                  </a:lnTo>
                  <a:close/>
                </a:path>
                <a:path w="2830829" h="376554">
                  <a:moveTo>
                    <a:pt x="829106" y="6400"/>
                  </a:moveTo>
                  <a:lnTo>
                    <a:pt x="822706" y="0"/>
                  </a:lnTo>
                  <a:lnTo>
                    <a:pt x="806894" y="0"/>
                  </a:lnTo>
                  <a:lnTo>
                    <a:pt x="800506" y="6400"/>
                  </a:lnTo>
                  <a:lnTo>
                    <a:pt x="800506" y="22174"/>
                  </a:lnTo>
                  <a:lnTo>
                    <a:pt x="806894" y="28575"/>
                  </a:lnTo>
                  <a:lnTo>
                    <a:pt x="822706" y="28575"/>
                  </a:lnTo>
                  <a:lnTo>
                    <a:pt x="829106" y="22174"/>
                  </a:lnTo>
                  <a:lnTo>
                    <a:pt x="829106" y="6400"/>
                  </a:lnTo>
                  <a:close/>
                </a:path>
                <a:path w="2830829" h="376554">
                  <a:moveTo>
                    <a:pt x="886282" y="354012"/>
                  </a:moveTo>
                  <a:lnTo>
                    <a:pt x="879881" y="347599"/>
                  </a:lnTo>
                  <a:lnTo>
                    <a:pt x="864082" y="347599"/>
                  </a:lnTo>
                  <a:lnTo>
                    <a:pt x="857681" y="354012"/>
                  </a:lnTo>
                  <a:lnTo>
                    <a:pt x="857681" y="369773"/>
                  </a:lnTo>
                  <a:lnTo>
                    <a:pt x="864082" y="376174"/>
                  </a:lnTo>
                  <a:lnTo>
                    <a:pt x="879881" y="376174"/>
                  </a:lnTo>
                  <a:lnTo>
                    <a:pt x="886282" y="369773"/>
                  </a:lnTo>
                  <a:lnTo>
                    <a:pt x="886282" y="354012"/>
                  </a:lnTo>
                  <a:close/>
                </a:path>
                <a:path w="2830829" h="376554">
                  <a:moveTo>
                    <a:pt x="886282" y="6400"/>
                  </a:moveTo>
                  <a:lnTo>
                    <a:pt x="879881" y="0"/>
                  </a:lnTo>
                  <a:lnTo>
                    <a:pt x="864082" y="0"/>
                  </a:lnTo>
                  <a:lnTo>
                    <a:pt x="857681" y="6400"/>
                  </a:lnTo>
                  <a:lnTo>
                    <a:pt x="857681" y="22174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74"/>
                  </a:lnTo>
                  <a:lnTo>
                    <a:pt x="886282" y="6400"/>
                  </a:lnTo>
                  <a:close/>
                </a:path>
                <a:path w="2830829" h="376554">
                  <a:moveTo>
                    <a:pt x="943457" y="354012"/>
                  </a:moveTo>
                  <a:lnTo>
                    <a:pt x="937069" y="347599"/>
                  </a:lnTo>
                  <a:lnTo>
                    <a:pt x="921258" y="347599"/>
                  </a:lnTo>
                  <a:lnTo>
                    <a:pt x="914857" y="354012"/>
                  </a:lnTo>
                  <a:lnTo>
                    <a:pt x="914857" y="369773"/>
                  </a:lnTo>
                  <a:lnTo>
                    <a:pt x="921258" y="376174"/>
                  </a:lnTo>
                  <a:lnTo>
                    <a:pt x="937069" y="376174"/>
                  </a:lnTo>
                  <a:lnTo>
                    <a:pt x="943457" y="369773"/>
                  </a:lnTo>
                  <a:lnTo>
                    <a:pt x="943457" y="354012"/>
                  </a:lnTo>
                  <a:close/>
                </a:path>
                <a:path w="2830829" h="376554">
                  <a:moveTo>
                    <a:pt x="943457" y="6400"/>
                  </a:moveTo>
                  <a:lnTo>
                    <a:pt x="937069" y="0"/>
                  </a:lnTo>
                  <a:lnTo>
                    <a:pt x="921258" y="0"/>
                  </a:lnTo>
                  <a:lnTo>
                    <a:pt x="914857" y="6400"/>
                  </a:lnTo>
                  <a:lnTo>
                    <a:pt x="914857" y="22174"/>
                  </a:lnTo>
                  <a:lnTo>
                    <a:pt x="921258" y="28575"/>
                  </a:lnTo>
                  <a:lnTo>
                    <a:pt x="937069" y="28575"/>
                  </a:lnTo>
                  <a:lnTo>
                    <a:pt x="943457" y="22174"/>
                  </a:lnTo>
                  <a:lnTo>
                    <a:pt x="943457" y="6400"/>
                  </a:lnTo>
                  <a:close/>
                </a:path>
                <a:path w="2830829" h="376554">
                  <a:moveTo>
                    <a:pt x="1000645" y="354012"/>
                  </a:moveTo>
                  <a:lnTo>
                    <a:pt x="994244" y="347599"/>
                  </a:lnTo>
                  <a:lnTo>
                    <a:pt x="978433" y="347599"/>
                  </a:lnTo>
                  <a:lnTo>
                    <a:pt x="972032" y="354012"/>
                  </a:lnTo>
                  <a:lnTo>
                    <a:pt x="972032" y="369773"/>
                  </a:lnTo>
                  <a:lnTo>
                    <a:pt x="978433" y="376174"/>
                  </a:lnTo>
                  <a:lnTo>
                    <a:pt x="994244" y="376174"/>
                  </a:lnTo>
                  <a:lnTo>
                    <a:pt x="1000645" y="369773"/>
                  </a:lnTo>
                  <a:lnTo>
                    <a:pt x="1000645" y="354012"/>
                  </a:lnTo>
                  <a:close/>
                </a:path>
                <a:path w="2830829" h="376554">
                  <a:moveTo>
                    <a:pt x="1000645" y="6400"/>
                  </a:moveTo>
                  <a:lnTo>
                    <a:pt x="994244" y="0"/>
                  </a:lnTo>
                  <a:lnTo>
                    <a:pt x="978433" y="0"/>
                  </a:lnTo>
                  <a:lnTo>
                    <a:pt x="972032" y="6400"/>
                  </a:lnTo>
                  <a:lnTo>
                    <a:pt x="972032" y="22174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74"/>
                  </a:lnTo>
                  <a:lnTo>
                    <a:pt x="1000645" y="6400"/>
                  </a:lnTo>
                  <a:close/>
                </a:path>
                <a:path w="2830829" h="376554">
                  <a:moveTo>
                    <a:pt x="1057821" y="354012"/>
                  </a:moveTo>
                  <a:lnTo>
                    <a:pt x="1051420" y="347599"/>
                  </a:lnTo>
                  <a:lnTo>
                    <a:pt x="1035608" y="347599"/>
                  </a:lnTo>
                  <a:lnTo>
                    <a:pt x="1029220" y="354012"/>
                  </a:lnTo>
                  <a:lnTo>
                    <a:pt x="1029220" y="369773"/>
                  </a:lnTo>
                  <a:lnTo>
                    <a:pt x="1035608" y="376174"/>
                  </a:lnTo>
                  <a:lnTo>
                    <a:pt x="1051420" y="376174"/>
                  </a:lnTo>
                  <a:lnTo>
                    <a:pt x="1057821" y="369773"/>
                  </a:lnTo>
                  <a:lnTo>
                    <a:pt x="1057821" y="354012"/>
                  </a:lnTo>
                  <a:close/>
                </a:path>
                <a:path w="2830829" h="376554">
                  <a:moveTo>
                    <a:pt x="1057821" y="6400"/>
                  </a:moveTo>
                  <a:lnTo>
                    <a:pt x="1051420" y="0"/>
                  </a:ln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74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74"/>
                  </a:lnTo>
                  <a:lnTo>
                    <a:pt x="1057821" y="6400"/>
                  </a:lnTo>
                  <a:close/>
                </a:path>
                <a:path w="2830829" h="376554">
                  <a:moveTo>
                    <a:pt x="1114996" y="354012"/>
                  </a:moveTo>
                  <a:lnTo>
                    <a:pt x="1108595" y="347599"/>
                  </a:lnTo>
                  <a:lnTo>
                    <a:pt x="1092796" y="347599"/>
                  </a:lnTo>
                  <a:lnTo>
                    <a:pt x="1086396" y="354012"/>
                  </a:lnTo>
                  <a:lnTo>
                    <a:pt x="1086396" y="369773"/>
                  </a:lnTo>
                  <a:lnTo>
                    <a:pt x="1092796" y="376174"/>
                  </a:lnTo>
                  <a:lnTo>
                    <a:pt x="1108595" y="376174"/>
                  </a:lnTo>
                  <a:lnTo>
                    <a:pt x="1114996" y="369773"/>
                  </a:lnTo>
                  <a:lnTo>
                    <a:pt x="1114996" y="354012"/>
                  </a:lnTo>
                  <a:close/>
                </a:path>
                <a:path w="2830829" h="376554">
                  <a:moveTo>
                    <a:pt x="1114996" y="6400"/>
                  </a:moveTo>
                  <a:lnTo>
                    <a:pt x="1108595" y="0"/>
                  </a:ln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74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74"/>
                  </a:lnTo>
                  <a:lnTo>
                    <a:pt x="1114996" y="6400"/>
                  </a:lnTo>
                  <a:close/>
                </a:path>
                <a:path w="2830829" h="376554">
                  <a:moveTo>
                    <a:pt x="1172171" y="354012"/>
                  </a:moveTo>
                  <a:lnTo>
                    <a:pt x="1165783" y="347599"/>
                  </a:lnTo>
                  <a:lnTo>
                    <a:pt x="1149972" y="347599"/>
                  </a:lnTo>
                  <a:lnTo>
                    <a:pt x="1143571" y="354012"/>
                  </a:lnTo>
                  <a:lnTo>
                    <a:pt x="1143571" y="369773"/>
                  </a:lnTo>
                  <a:lnTo>
                    <a:pt x="1149972" y="376174"/>
                  </a:lnTo>
                  <a:lnTo>
                    <a:pt x="1165783" y="376174"/>
                  </a:lnTo>
                  <a:lnTo>
                    <a:pt x="1172171" y="369773"/>
                  </a:lnTo>
                  <a:lnTo>
                    <a:pt x="1172171" y="354012"/>
                  </a:lnTo>
                  <a:close/>
                </a:path>
                <a:path w="2830829" h="376554">
                  <a:moveTo>
                    <a:pt x="1172171" y="6400"/>
                  </a:moveTo>
                  <a:lnTo>
                    <a:pt x="1165783" y="0"/>
                  </a:ln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74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74"/>
                  </a:lnTo>
                  <a:lnTo>
                    <a:pt x="1172171" y="6400"/>
                  </a:lnTo>
                  <a:close/>
                </a:path>
                <a:path w="2830829" h="376554">
                  <a:moveTo>
                    <a:pt x="1229360" y="354012"/>
                  </a:moveTo>
                  <a:lnTo>
                    <a:pt x="1222959" y="347599"/>
                  </a:lnTo>
                  <a:lnTo>
                    <a:pt x="1207147" y="347599"/>
                  </a:lnTo>
                  <a:lnTo>
                    <a:pt x="1200746" y="354012"/>
                  </a:lnTo>
                  <a:lnTo>
                    <a:pt x="1200746" y="369773"/>
                  </a:lnTo>
                  <a:lnTo>
                    <a:pt x="1207147" y="376174"/>
                  </a:lnTo>
                  <a:lnTo>
                    <a:pt x="1222959" y="376174"/>
                  </a:lnTo>
                  <a:lnTo>
                    <a:pt x="1229360" y="369773"/>
                  </a:lnTo>
                  <a:lnTo>
                    <a:pt x="1229360" y="354012"/>
                  </a:lnTo>
                  <a:close/>
                </a:path>
                <a:path w="2830829" h="376554">
                  <a:moveTo>
                    <a:pt x="1229360" y="6400"/>
                  </a:moveTo>
                  <a:lnTo>
                    <a:pt x="1222959" y="0"/>
                  </a:ln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74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74"/>
                  </a:lnTo>
                  <a:lnTo>
                    <a:pt x="1229360" y="6400"/>
                  </a:lnTo>
                  <a:close/>
                </a:path>
                <a:path w="2830829" h="376554">
                  <a:moveTo>
                    <a:pt x="1286535" y="354012"/>
                  </a:moveTo>
                  <a:lnTo>
                    <a:pt x="1280134" y="347599"/>
                  </a:lnTo>
                  <a:lnTo>
                    <a:pt x="1264323" y="347599"/>
                  </a:lnTo>
                  <a:lnTo>
                    <a:pt x="1257935" y="354012"/>
                  </a:lnTo>
                  <a:lnTo>
                    <a:pt x="1257935" y="369773"/>
                  </a:lnTo>
                  <a:lnTo>
                    <a:pt x="1264323" y="376174"/>
                  </a:lnTo>
                  <a:lnTo>
                    <a:pt x="1280134" y="376174"/>
                  </a:lnTo>
                  <a:lnTo>
                    <a:pt x="1286535" y="369773"/>
                  </a:lnTo>
                  <a:lnTo>
                    <a:pt x="1286535" y="354012"/>
                  </a:lnTo>
                  <a:close/>
                </a:path>
                <a:path w="2830829" h="376554">
                  <a:moveTo>
                    <a:pt x="1286535" y="6400"/>
                  </a:moveTo>
                  <a:lnTo>
                    <a:pt x="1280134" y="0"/>
                  </a:ln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74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74"/>
                  </a:lnTo>
                  <a:lnTo>
                    <a:pt x="1286535" y="6400"/>
                  </a:lnTo>
                  <a:close/>
                </a:path>
                <a:path w="2830829" h="376554">
                  <a:moveTo>
                    <a:pt x="1343710" y="354012"/>
                  </a:moveTo>
                  <a:lnTo>
                    <a:pt x="1337310" y="347599"/>
                  </a:lnTo>
                  <a:lnTo>
                    <a:pt x="1321511" y="347599"/>
                  </a:lnTo>
                  <a:lnTo>
                    <a:pt x="1315110" y="354012"/>
                  </a:lnTo>
                  <a:lnTo>
                    <a:pt x="1315110" y="369773"/>
                  </a:lnTo>
                  <a:lnTo>
                    <a:pt x="1321511" y="376174"/>
                  </a:lnTo>
                  <a:lnTo>
                    <a:pt x="1337310" y="376174"/>
                  </a:lnTo>
                  <a:lnTo>
                    <a:pt x="1343710" y="369773"/>
                  </a:lnTo>
                  <a:lnTo>
                    <a:pt x="1343710" y="354012"/>
                  </a:lnTo>
                  <a:close/>
                </a:path>
                <a:path w="2830829" h="376554">
                  <a:moveTo>
                    <a:pt x="1343710" y="6400"/>
                  </a:moveTo>
                  <a:lnTo>
                    <a:pt x="1337310" y="0"/>
                  </a:ln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74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74"/>
                  </a:lnTo>
                  <a:lnTo>
                    <a:pt x="1343710" y="6400"/>
                  </a:lnTo>
                  <a:close/>
                </a:path>
                <a:path w="2830829" h="376554">
                  <a:moveTo>
                    <a:pt x="1400886" y="354012"/>
                  </a:moveTo>
                  <a:lnTo>
                    <a:pt x="1394498" y="347599"/>
                  </a:lnTo>
                  <a:lnTo>
                    <a:pt x="1378686" y="347599"/>
                  </a:lnTo>
                  <a:lnTo>
                    <a:pt x="1372285" y="354012"/>
                  </a:lnTo>
                  <a:lnTo>
                    <a:pt x="1372285" y="369773"/>
                  </a:lnTo>
                  <a:lnTo>
                    <a:pt x="1378686" y="376174"/>
                  </a:lnTo>
                  <a:lnTo>
                    <a:pt x="1394498" y="376174"/>
                  </a:lnTo>
                  <a:lnTo>
                    <a:pt x="1400886" y="369773"/>
                  </a:lnTo>
                  <a:lnTo>
                    <a:pt x="1400886" y="354012"/>
                  </a:lnTo>
                  <a:close/>
                </a:path>
                <a:path w="2830829" h="376554">
                  <a:moveTo>
                    <a:pt x="1400886" y="6400"/>
                  </a:moveTo>
                  <a:lnTo>
                    <a:pt x="1394498" y="0"/>
                  </a:ln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74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74"/>
                  </a:lnTo>
                  <a:lnTo>
                    <a:pt x="1400886" y="6400"/>
                  </a:lnTo>
                  <a:close/>
                </a:path>
                <a:path w="2830829" h="376554">
                  <a:moveTo>
                    <a:pt x="1458074" y="354012"/>
                  </a:moveTo>
                  <a:lnTo>
                    <a:pt x="1451673" y="347599"/>
                  </a:lnTo>
                  <a:lnTo>
                    <a:pt x="1435862" y="347599"/>
                  </a:lnTo>
                  <a:lnTo>
                    <a:pt x="1429461" y="354012"/>
                  </a:lnTo>
                  <a:lnTo>
                    <a:pt x="1429461" y="369773"/>
                  </a:lnTo>
                  <a:lnTo>
                    <a:pt x="1435862" y="376174"/>
                  </a:lnTo>
                  <a:lnTo>
                    <a:pt x="1451673" y="376174"/>
                  </a:lnTo>
                  <a:lnTo>
                    <a:pt x="1458074" y="369773"/>
                  </a:lnTo>
                  <a:lnTo>
                    <a:pt x="1458074" y="354012"/>
                  </a:lnTo>
                  <a:close/>
                </a:path>
                <a:path w="2830829" h="376554">
                  <a:moveTo>
                    <a:pt x="1458074" y="6400"/>
                  </a:moveTo>
                  <a:lnTo>
                    <a:pt x="1451673" y="0"/>
                  </a:ln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74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74"/>
                  </a:lnTo>
                  <a:lnTo>
                    <a:pt x="1458074" y="6400"/>
                  </a:lnTo>
                  <a:close/>
                </a:path>
                <a:path w="2830829" h="376554">
                  <a:moveTo>
                    <a:pt x="1515249" y="354012"/>
                  </a:moveTo>
                  <a:lnTo>
                    <a:pt x="1508848" y="347599"/>
                  </a:lnTo>
                  <a:lnTo>
                    <a:pt x="1493037" y="347599"/>
                  </a:lnTo>
                  <a:lnTo>
                    <a:pt x="1486649" y="354012"/>
                  </a:lnTo>
                  <a:lnTo>
                    <a:pt x="1486649" y="369798"/>
                  </a:lnTo>
                  <a:lnTo>
                    <a:pt x="1493037" y="376174"/>
                  </a:lnTo>
                  <a:lnTo>
                    <a:pt x="1508848" y="376174"/>
                  </a:lnTo>
                  <a:lnTo>
                    <a:pt x="1515249" y="369798"/>
                  </a:lnTo>
                  <a:lnTo>
                    <a:pt x="1515249" y="354012"/>
                  </a:lnTo>
                  <a:close/>
                </a:path>
                <a:path w="2830829" h="376554">
                  <a:moveTo>
                    <a:pt x="1515249" y="6400"/>
                  </a:moveTo>
                  <a:lnTo>
                    <a:pt x="1508848" y="0"/>
                  </a:ln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74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74"/>
                  </a:lnTo>
                  <a:lnTo>
                    <a:pt x="1515249" y="6400"/>
                  </a:lnTo>
                  <a:close/>
                </a:path>
                <a:path w="2830829" h="376554">
                  <a:moveTo>
                    <a:pt x="1572425" y="354012"/>
                  </a:moveTo>
                  <a:lnTo>
                    <a:pt x="1566024" y="347599"/>
                  </a:lnTo>
                  <a:lnTo>
                    <a:pt x="1550225" y="347599"/>
                  </a:lnTo>
                  <a:lnTo>
                    <a:pt x="1543824" y="354012"/>
                  </a:lnTo>
                  <a:lnTo>
                    <a:pt x="1543824" y="369798"/>
                  </a:lnTo>
                  <a:lnTo>
                    <a:pt x="1550225" y="376174"/>
                  </a:lnTo>
                  <a:lnTo>
                    <a:pt x="1566024" y="376174"/>
                  </a:lnTo>
                  <a:lnTo>
                    <a:pt x="1572425" y="369798"/>
                  </a:lnTo>
                  <a:lnTo>
                    <a:pt x="1572425" y="354012"/>
                  </a:lnTo>
                  <a:close/>
                </a:path>
                <a:path w="2830829" h="376554">
                  <a:moveTo>
                    <a:pt x="1572425" y="6400"/>
                  </a:moveTo>
                  <a:lnTo>
                    <a:pt x="1566024" y="0"/>
                  </a:ln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74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74"/>
                  </a:lnTo>
                  <a:lnTo>
                    <a:pt x="1572425" y="6400"/>
                  </a:lnTo>
                  <a:close/>
                </a:path>
                <a:path w="2830829" h="376554">
                  <a:moveTo>
                    <a:pt x="1629600" y="354012"/>
                  </a:moveTo>
                  <a:lnTo>
                    <a:pt x="1623212" y="347599"/>
                  </a:lnTo>
                  <a:lnTo>
                    <a:pt x="1607400" y="347599"/>
                  </a:lnTo>
                  <a:lnTo>
                    <a:pt x="1601000" y="354012"/>
                  </a:lnTo>
                  <a:lnTo>
                    <a:pt x="1601000" y="369798"/>
                  </a:lnTo>
                  <a:lnTo>
                    <a:pt x="1607400" y="376174"/>
                  </a:lnTo>
                  <a:lnTo>
                    <a:pt x="1623212" y="376174"/>
                  </a:lnTo>
                  <a:lnTo>
                    <a:pt x="1629600" y="369798"/>
                  </a:lnTo>
                  <a:lnTo>
                    <a:pt x="1629600" y="354012"/>
                  </a:lnTo>
                  <a:close/>
                </a:path>
                <a:path w="2830829" h="376554">
                  <a:moveTo>
                    <a:pt x="1629600" y="6400"/>
                  </a:moveTo>
                  <a:lnTo>
                    <a:pt x="1623212" y="0"/>
                  </a:ln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74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74"/>
                  </a:lnTo>
                  <a:lnTo>
                    <a:pt x="1629600" y="6400"/>
                  </a:lnTo>
                  <a:close/>
                </a:path>
                <a:path w="2830829" h="376554">
                  <a:moveTo>
                    <a:pt x="1686788" y="354012"/>
                  </a:moveTo>
                  <a:lnTo>
                    <a:pt x="1680387" y="347599"/>
                  </a:lnTo>
                  <a:lnTo>
                    <a:pt x="1664576" y="347599"/>
                  </a:lnTo>
                  <a:lnTo>
                    <a:pt x="1658175" y="354012"/>
                  </a:lnTo>
                  <a:lnTo>
                    <a:pt x="1658175" y="369798"/>
                  </a:lnTo>
                  <a:lnTo>
                    <a:pt x="1664576" y="376174"/>
                  </a:lnTo>
                  <a:lnTo>
                    <a:pt x="1680387" y="376174"/>
                  </a:lnTo>
                  <a:lnTo>
                    <a:pt x="1686788" y="369798"/>
                  </a:lnTo>
                  <a:lnTo>
                    <a:pt x="1686788" y="354012"/>
                  </a:lnTo>
                  <a:close/>
                </a:path>
                <a:path w="2830829" h="376554">
                  <a:moveTo>
                    <a:pt x="1686788" y="6400"/>
                  </a:moveTo>
                  <a:lnTo>
                    <a:pt x="1680387" y="0"/>
                  </a:ln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74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74"/>
                  </a:lnTo>
                  <a:lnTo>
                    <a:pt x="1686788" y="6400"/>
                  </a:lnTo>
                  <a:close/>
                </a:path>
                <a:path w="2830829" h="376554">
                  <a:moveTo>
                    <a:pt x="1743964" y="354012"/>
                  </a:moveTo>
                  <a:lnTo>
                    <a:pt x="1737563" y="347599"/>
                  </a:lnTo>
                  <a:lnTo>
                    <a:pt x="1721751" y="347599"/>
                  </a:lnTo>
                  <a:lnTo>
                    <a:pt x="1715363" y="354012"/>
                  </a:lnTo>
                  <a:lnTo>
                    <a:pt x="1715363" y="369798"/>
                  </a:lnTo>
                  <a:lnTo>
                    <a:pt x="1721751" y="376174"/>
                  </a:lnTo>
                  <a:lnTo>
                    <a:pt x="1737563" y="376174"/>
                  </a:lnTo>
                  <a:lnTo>
                    <a:pt x="1743964" y="369798"/>
                  </a:lnTo>
                  <a:lnTo>
                    <a:pt x="1743964" y="354012"/>
                  </a:lnTo>
                  <a:close/>
                </a:path>
                <a:path w="2830829" h="376554">
                  <a:moveTo>
                    <a:pt x="1743964" y="6400"/>
                  </a:moveTo>
                  <a:lnTo>
                    <a:pt x="1737563" y="0"/>
                  </a:ln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74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74"/>
                  </a:lnTo>
                  <a:lnTo>
                    <a:pt x="1743964" y="6400"/>
                  </a:lnTo>
                  <a:close/>
                </a:path>
                <a:path w="2830829" h="376554">
                  <a:moveTo>
                    <a:pt x="1801139" y="354012"/>
                  </a:moveTo>
                  <a:lnTo>
                    <a:pt x="1794738" y="347599"/>
                  </a:lnTo>
                  <a:lnTo>
                    <a:pt x="1778939" y="347599"/>
                  </a:lnTo>
                  <a:lnTo>
                    <a:pt x="1772539" y="354012"/>
                  </a:lnTo>
                  <a:lnTo>
                    <a:pt x="1772539" y="369798"/>
                  </a:lnTo>
                  <a:lnTo>
                    <a:pt x="1778939" y="376174"/>
                  </a:lnTo>
                  <a:lnTo>
                    <a:pt x="1794738" y="376174"/>
                  </a:lnTo>
                  <a:lnTo>
                    <a:pt x="1801139" y="369798"/>
                  </a:lnTo>
                  <a:lnTo>
                    <a:pt x="1801139" y="354012"/>
                  </a:lnTo>
                  <a:close/>
                </a:path>
                <a:path w="2830829" h="376554">
                  <a:moveTo>
                    <a:pt x="1801139" y="6400"/>
                  </a:moveTo>
                  <a:lnTo>
                    <a:pt x="1794738" y="0"/>
                  </a:ln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74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74"/>
                  </a:lnTo>
                  <a:lnTo>
                    <a:pt x="1801139" y="6400"/>
                  </a:lnTo>
                  <a:close/>
                </a:path>
                <a:path w="2830829" h="376554">
                  <a:moveTo>
                    <a:pt x="1858314" y="354012"/>
                  </a:moveTo>
                  <a:lnTo>
                    <a:pt x="1851926" y="347599"/>
                  </a:lnTo>
                  <a:lnTo>
                    <a:pt x="1836115" y="347599"/>
                  </a:lnTo>
                  <a:lnTo>
                    <a:pt x="1829714" y="354012"/>
                  </a:lnTo>
                  <a:lnTo>
                    <a:pt x="1829714" y="369798"/>
                  </a:lnTo>
                  <a:lnTo>
                    <a:pt x="1836115" y="376174"/>
                  </a:lnTo>
                  <a:lnTo>
                    <a:pt x="1851926" y="376174"/>
                  </a:lnTo>
                  <a:lnTo>
                    <a:pt x="1858314" y="369798"/>
                  </a:lnTo>
                  <a:lnTo>
                    <a:pt x="1858314" y="354012"/>
                  </a:lnTo>
                  <a:close/>
                </a:path>
                <a:path w="2830829" h="376554">
                  <a:moveTo>
                    <a:pt x="1858314" y="6400"/>
                  </a:moveTo>
                  <a:lnTo>
                    <a:pt x="1851926" y="0"/>
                  </a:ln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74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74"/>
                  </a:lnTo>
                  <a:lnTo>
                    <a:pt x="1858314" y="6400"/>
                  </a:lnTo>
                  <a:close/>
                </a:path>
                <a:path w="2830829" h="376554">
                  <a:moveTo>
                    <a:pt x="1915502" y="354012"/>
                  </a:moveTo>
                  <a:lnTo>
                    <a:pt x="1909102" y="347599"/>
                  </a:lnTo>
                  <a:lnTo>
                    <a:pt x="1893290" y="347599"/>
                  </a:lnTo>
                  <a:lnTo>
                    <a:pt x="1886889" y="354012"/>
                  </a:lnTo>
                  <a:lnTo>
                    <a:pt x="1886889" y="369798"/>
                  </a:lnTo>
                  <a:lnTo>
                    <a:pt x="1893290" y="376174"/>
                  </a:lnTo>
                  <a:lnTo>
                    <a:pt x="1909102" y="376174"/>
                  </a:lnTo>
                  <a:lnTo>
                    <a:pt x="1915502" y="369798"/>
                  </a:lnTo>
                  <a:lnTo>
                    <a:pt x="1915502" y="354012"/>
                  </a:lnTo>
                  <a:close/>
                </a:path>
                <a:path w="2830829" h="376554">
                  <a:moveTo>
                    <a:pt x="1915502" y="6400"/>
                  </a:moveTo>
                  <a:lnTo>
                    <a:pt x="1909102" y="0"/>
                  </a:ln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74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74"/>
                  </a:lnTo>
                  <a:lnTo>
                    <a:pt x="1915502" y="6400"/>
                  </a:lnTo>
                  <a:close/>
                </a:path>
                <a:path w="2830829" h="376554">
                  <a:moveTo>
                    <a:pt x="1972678" y="354012"/>
                  </a:moveTo>
                  <a:lnTo>
                    <a:pt x="1966277" y="347599"/>
                  </a:lnTo>
                  <a:lnTo>
                    <a:pt x="1950466" y="347599"/>
                  </a:lnTo>
                  <a:lnTo>
                    <a:pt x="1944077" y="354012"/>
                  </a:lnTo>
                  <a:lnTo>
                    <a:pt x="1944077" y="369798"/>
                  </a:lnTo>
                  <a:lnTo>
                    <a:pt x="1950466" y="376174"/>
                  </a:lnTo>
                  <a:lnTo>
                    <a:pt x="1966277" y="376174"/>
                  </a:lnTo>
                  <a:lnTo>
                    <a:pt x="1972678" y="369798"/>
                  </a:lnTo>
                  <a:lnTo>
                    <a:pt x="1972678" y="354012"/>
                  </a:lnTo>
                  <a:close/>
                </a:path>
                <a:path w="2830829" h="376554">
                  <a:moveTo>
                    <a:pt x="1972678" y="6400"/>
                  </a:moveTo>
                  <a:lnTo>
                    <a:pt x="1966277" y="0"/>
                  </a:lnTo>
                  <a:lnTo>
                    <a:pt x="1950466" y="0"/>
                  </a:lnTo>
                  <a:lnTo>
                    <a:pt x="1944077" y="6400"/>
                  </a:lnTo>
                  <a:lnTo>
                    <a:pt x="1944077" y="22174"/>
                  </a:lnTo>
                  <a:lnTo>
                    <a:pt x="1950466" y="28575"/>
                  </a:lnTo>
                  <a:lnTo>
                    <a:pt x="1966277" y="28575"/>
                  </a:lnTo>
                  <a:lnTo>
                    <a:pt x="1972678" y="22174"/>
                  </a:lnTo>
                  <a:lnTo>
                    <a:pt x="1972678" y="6400"/>
                  </a:lnTo>
                  <a:close/>
                </a:path>
                <a:path w="2830829" h="376554">
                  <a:moveTo>
                    <a:pt x="2029853" y="354012"/>
                  </a:moveTo>
                  <a:lnTo>
                    <a:pt x="2023452" y="347599"/>
                  </a:lnTo>
                  <a:lnTo>
                    <a:pt x="2007654" y="347599"/>
                  </a:lnTo>
                  <a:lnTo>
                    <a:pt x="2001253" y="354012"/>
                  </a:lnTo>
                  <a:lnTo>
                    <a:pt x="2001253" y="369798"/>
                  </a:lnTo>
                  <a:lnTo>
                    <a:pt x="2007654" y="376174"/>
                  </a:lnTo>
                  <a:lnTo>
                    <a:pt x="2023452" y="376174"/>
                  </a:lnTo>
                  <a:lnTo>
                    <a:pt x="2029853" y="369798"/>
                  </a:lnTo>
                  <a:lnTo>
                    <a:pt x="2029853" y="354012"/>
                  </a:lnTo>
                  <a:close/>
                </a:path>
                <a:path w="2830829" h="376554">
                  <a:moveTo>
                    <a:pt x="2029853" y="6400"/>
                  </a:moveTo>
                  <a:lnTo>
                    <a:pt x="2023452" y="0"/>
                  </a:ln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74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74"/>
                  </a:lnTo>
                  <a:lnTo>
                    <a:pt x="2029853" y="6400"/>
                  </a:lnTo>
                  <a:close/>
                </a:path>
                <a:path w="2830829" h="376554">
                  <a:moveTo>
                    <a:pt x="2087029" y="354012"/>
                  </a:moveTo>
                  <a:lnTo>
                    <a:pt x="2080641" y="347599"/>
                  </a:lnTo>
                  <a:lnTo>
                    <a:pt x="2064829" y="347599"/>
                  </a:lnTo>
                  <a:lnTo>
                    <a:pt x="2058428" y="354012"/>
                  </a:lnTo>
                  <a:lnTo>
                    <a:pt x="2058428" y="369798"/>
                  </a:lnTo>
                  <a:lnTo>
                    <a:pt x="2064829" y="376174"/>
                  </a:lnTo>
                  <a:lnTo>
                    <a:pt x="2080641" y="376174"/>
                  </a:lnTo>
                  <a:lnTo>
                    <a:pt x="2087029" y="369798"/>
                  </a:lnTo>
                  <a:lnTo>
                    <a:pt x="2087029" y="354012"/>
                  </a:lnTo>
                  <a:close/>
                </a:path>
                <a:path w="2830829" h="376554">
                  <a:moveTo>
                    <a:pt x="2087029" y="6400"/>
                  </a:moveTo>
                  <a:lnTo>
                    <a:pt x="2080641" y="0"/>
                  </a:ln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74"/>
                  </a:lnTo>
                  <a:lnTo>
                    <a:pt x="2064829" y="28575"/>
                  </a:lnTo>
                  <a:lnTo>
                    <a:pt x="2080641" y="28575"/>
                  </a:lnTo>
                  <a:lnTo>
                    <a:pt x="2087029" y="22174"/>
                  </a:lnTo>
                  <a:lnTo>
                    <a:pt x="2087029" y="6400"/>
                  </a:lnTo>
                  <a:close/>
                </a:path>
                <a:path w="2830829" h="376554">
                  <a:moveTo>
                    <a:pt x="2144217" y="354012"/>
                  </a:moveTo>
                  <a:lnTo>
                    <a:pt x="2137816" y="347599"/>
                  </a:lnTo>
                  <a:lnTo>
                    <a:pt x="2122005" y="347599"/>
                  </a:lnTo>
                  <a:lnTo>
                    <a:pt x="2115604" y="354012"/>
                  </a:lnTo>
                  <a:lnTo>
                    <a:pt x="2115604" y="369798"/>
                  </a:lnTo>
                  <a:lnTo>
                    <a:pt x="2122005" y="376174"/>
                  </a:lnTo>
                  <a:lnTo>
                    <a:pt x="2137816" y="376174"/>
                  </a:lnTo>
                  <a:lnTo>
                    <a:pt x="2144217" y="369798"/>
                  </a:lnTo>
                  <a:lnTo>
                    <a:pt x="2144217" y="354012"/>
                  </a:lnTo>
                  <a:close/>
                </a:path>
                <a:path w="2830829" h="376554">
                  <a:moveTo>
                    <a:pt x="2144217" y="6400"/>
                  </a:moveTo>
                  <a:lnTo>
                    <a:pt x="2137816" y="0"/>
                  </a:lnTo>
                  <a:lnTo>
                    <a:pt x="2122005" y="0"/>
                  </a:lnTo>
                  <a:lnTo>
                    <a:pt x="2115604" y="6400"/>
                  </a:lnTo>
                  <a:lnTo>
                    <a:pt x="2115604" y="22174"/>
                  </a:lnTo>
                  <a:lnTo>
                    <a:pt x="2122005" y="28575"/>
                  </a:lnTo>
                  <a:lnTo>
                    <a:pt x="2137816" y="28575"/>
                  </a:lnTo>
                  <a:lnTo>
                    <a:pt x="2144217" y="22174"/>
                  </a:lnTo>
                  <a:lnTo>
                    <a:pt x="2144217" y="6400"/>
                  </a:lnTo>
                  <a:close/>
                </a:path>
                <a:path w="2830829" h="376554">
                  <a:moveTo>
                    <a:pt x="2201392" y="354012"/>
                  </a:moveTo>
                  <a:lnTo>
                    <a:pt x="2194991" y="347599"/>
                  </a:lnTo>
                  <a:lnTo>
                    <a:pt x="2179180" y="347599"/>
                  </a:lnTo>
                  <a:lnTo>
                    <a:pt x="2172792" y="354012"/>
                  </a:lnTo>
                  <a:lnTo>
                    <a:pt x="2172792" y="369798"/>
                  </a:lnTo>
                  <a:lnTo>
                    <a:pt x="2179180" y="376174"/>
                  </a:lnTo>
                  <a:lnTo>
                    <a:pt x="2194991" y="376174"/>
                  </a:lnTo>
                  <a:lnTo>
                    <a:pt x="2201392" y="369798"/>
                  </a:lnTo>
                  <a:lnTo>
                    <a:pt x="2201392" y="354012"/>
                  </a:lnTo>
                  <a:close/>
                </a:path>
                <a:path w="2830829" h="376554">
                  <a:moveTo>
                    <a:pt x="2201392" y="6400"/>
                  </a:moveTo>
                  <a:lnTo>
                    <a:pt x="2194991" y="0"/>
                  </a:ln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74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74"/>
                  </a:lnTo>
                  <a:lnTo>
                    <a:pt x="2201392" y="6400"/>
                  </a:lnTo>
                  <a:close/>
                </a:path>
                <a:path w="2830829" h="376554">
                  <a:moveTo>
                    <a:pt x="2258568" y="354012"/>
                  </a:moveTo>
                  <a:lnTo>
                    <a:pt x="2252167" y="347599"/>
                  </a:lnTo>
                  <a:lnTo>
                    <a:pt x="2236368" y="347599"/>
                  </a:lnTo>
                  <a:lnTo>
                    <a:pt x="2229967" y="354012"/>
                  </a:lnTo>
                  <a:lnTo>
                    <a:pt x="2229967" y="369798"/>
                  </a:lnTo>
                  <a:lnTo>
                    <a:pt x="2236368" y="376174"/>
                  </a:lnTo>
                  <a:lnTo>
                    <a:pt x="2252167" y="376174"/>
                  </a:lnTo>
                  <a:lnTo>
                    <a:pt x="2258568" y="369798"/>
                  </a:lnTo>
                  <a:lnTo>
                    <a:pt x="2258568" y="354012"/>
                  </a:lnTo>
                  <a:close/>
                </a:path>
                <a:path w="2830829" h="376554">
                  <a:moveTo>
                    <a:pt x="2258568" y="6400"/>
                  </a:moveTo>
                  <a:lnTo>
                    <a:pt x="2252167" y="0"/>
                  </a:ln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74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8" y="22174"/>
                  </a:lnTo>
                  <a:lnTo>
                    <a:pt x="2258568" y="6400"/>
                  </a:lnTo>
                  <a:close/>
                </a:path>
                <a:path w="2830829" h="376554">
                  <a:moveTo>
                    <a:pt x="2315743" y="354012"/>
                  </a:moveTo>
                  <a:lnTo>
                    <a:pt x="2309355" y="347599"/>
                  </a:lnTo>
                  <a:lnTo>
                    <a:pt x="2293543" y="347599"/>
                  </a:lnTo>
                  <a:lnTo>
                    <a:pt x="2287143" y="354012"/>
                  </a:lnTo>
                  <a:lnTo>
                    <a:pt x="2287143" y="369798"/>
                  </a:lnTo>
                  <a:lnTo>
                    <a:pt x="2293543" y="376174"/>
                  </a:lnTo>
                  <a:lnTo>
                    <a:pt x="2309355" y="376174"/>
                  </a:lnTo>
                  <a:lnTo>
                    <a:pt x="2315743" y="369798"/>
                  </a:lnTo>
                  <a:lnTo>
                    <a:pt x="2315743" y="354012"/>
                  </a:lnTo>
                  <a:close/>
                </a:path>
                <a:path w="2830829" h="376554">
                  <a:moveTo>
                    <a:pt x="2315743" y="6400"/>
                  </a:moveTo>
                  <a:lnTo>
                    <a:pt x="2309355" y="0"/>
                  </a:lnTo>
                  <a:lnTo>
                    <a:pt x="2293543" y="0"/>
                  </a:lnTo>
                  <a:lnTo>
                    <a:pt x="2287143" y="6400"/>
                  </a:lnTo>
                  <a:lnTo>
                    <a:pt x="2287143" y="22174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74"/>
                  </a:lnTo>
                  <a:lnTo>
                    <a:pt x="2315743" y="6400"/>
                  </a:lnTo>
                  <a:close/>
                </a:path>
                <a:path w="2830829" h="376554">
                  <a:moveTo>
                    <a:pt x="2372931" y="354012"/>
                  </a:moveTo>
                  <a:lnTo>
                    <a:pt x="2366530" y="347599"/>
                  </a:lnTo>
                  <a:lnTo>
                    <a:pt x="2350719" y="347599"/>
                  </a:lnTo>
                  <a:lnTo>
                    <a:pt x="2344318" y="354012"/>
                  </a:lnTo>
                  <a:lnTo>
                    <a:pt x="2344318" y="369798"/>
                  </a:lnTo>
                  <a:lnTo>
                    <a:pt x="2350719" y="376174"/>
                  </a:lnTo>
                  <a:lnTo>
                    <a:pt x="2366530" y="376174"/>
                  </a:lnTo>
                  <a:lnTo>
                    <a:pt x="2372931" y="369798"/>
                  </a:lnTo>
                  <a:lnTo>
                    <a:pt x="2372931" y="354012"/>
                  </a:lnTo>
                  <a:close/>
                </a:path>
                <a:path w="2830829" h="376554">
                  <a:moveTo>
                    <a:pt x="2372931" y="6400"/>
                  </a:moveTo>
                  <a:lnTo>
                    <a:pt x="2366530" y="0"/>
                  </a:ln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74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74"/>
                  </a:lnTo>
                  <a:lnTo>
                    <a:pt x="2372931" y="6400"/>
                  </a:lnTo>
                  <a:close/>
                </a:path>
                <a:path w="2830829" h="376554">
                  <a:moveTo>
                    <a:pt x="2430107" y="354012"/>
                  </a:moveTo>
                  <a:lnTo>
                    <a:pt x="2423706" y="347599"/>
                  </a:lnTo>
                  <a:lnTo>
                    <a:pt x="2407894" y="347599"/>
                  </a:lnTo>
                  <a:lnTo>
                    <a:pt x="2401506" y="354012"/>
                  </a:lnTo>
                  <a:lnTo>
                    <a:pt x="2401506" y="369798"/>
                  </a:lnTo>
                  <a:lnTo>
                    <a:pt x="2407894" y="376174"/>
                  </a:lnTo>
                  <a:lnTo>
                    <a:pt x="2423706" y="376174"/>
                  </a:lnTo>
                  <a:lnTo>
                    <a:pt x="2430107" y="369798"/>
                  </a:lnTo>
                  <a:lnTo>
                    <a:pt x="2430107" y="354012"/>
                  </a:lnTo>
                  <a:close/>
                </a:path>
                <a:path w="2830829" h="376554">
                  <a:moveTo>
                    <a:pt x="2430107" y="6400"/>
                  </a:moveTo>
                  <a:lnTo>
                    <a:pt x="2423706" y="0"/>
                  </a:ln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74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7" y="22174"/>
                  </a:lnTo>
                  <a:lnTo>
                    <a:pt x="2430107" y="6400"/>
                  </a:lnTo>
                  <a:close/>
                </a:path>
                <a:path w="2830829" h="376554">
                  <a:moveTo>
                    <a:pt x="2487282" y="354012"/>
                  </a:moveTo>
                  <a:lnTo>
                    <a:pt x="2480881" y="347599"/>
                  </a:lnTo>
                  <a:lnTo>
                    <a:pt x="2465082" y="347599"/>
                  </a:lnTo>
                  <a:lnTo>
                    <a:pt x="2458682" y="354012"/>
                  </a:lnTo>
                  <a:lnTo>
                    <a:pt x="2458682" y="369798"/>
                  </a:lnTo>
                  <a:lnTo>
                    <a:pt x="2465082" y="376174"/>
                  </a:lnTo>
                  <a:lnTo>
                    <a:pt x="2480881" y="376174"/>
                  </a:lnTo>
                  <a:lnTo>
                    <a:pt x="2487282" y="369798"/>
                  </a:lnTo>
                  <a:lnTo>
                    <a:pt x="2487282" y="354012"/>
                  </a:lnTo>
                  <a:close/>
                </a:path>
                <a:path w="2830829" h="376554">
                  <a:moveTo>
                    <a:pt x="2487282" y="6400"/>
                  </a:moveTo>
                  <a:lnTo>
                    <a:pt x="2480881" y="0"/>
                  </a:lnTo>
                  <a:lnTo>
                    <a:pt x="2465082" y="0"/>
                  </a:lnTo>
                  <a:lnTo>
                    <a:pt x="2458682" y="6400"/>
                  </a:lnTo>
                  <a:lnTo>
                    <a:pt x="2458682" y="22174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74"/>
                  </a:lnTo>
                  <a:lnTo>
                    <a:pt x="2487282" y="6400"/>
                  </a:lnTo>
                  <a:close/>
                </a:path>
                <a:path w="2830829" h="376554">
                  <a:moveTo>
                    <a:pt x="2544457" y="354012"/>
                  </a:moveTo>
                  <a:lnTo>
                    <a:pt x="2538069" y="347599"/>
                  </a:lnTo>
                  <a:lnTo>
                    <a:pt x="2522258" y="347599"/>
                  </a:lnTo>
                  <a:lnTo>
                    <a:pt x="2515857" y="354012"/>
                  </a:lnTo>
                  <a:lnTo>
                    <a:pt x="2515857" y="369798"/>
                  </a:lnTo>
                  <a:lnTo>
                    <a:pt x="2522258" y="376174"/>
                  </a:lnTo>
                  <a:lnTo>
                    <a:pt x="2538069" y="376174"/>
                  </a:lnTo>
                  <a:lnTo>
                    <a:pt x="2544457" y="369798"/>
                  </a:lnTo>
                  <a:lnTo>
                    <a:pt x="2544457" y="354012"/>
                  </a:lnTo>
                  <a:close/>
                </a:path>
                <a:path w="2830829" h="376554">
                  <a:moveTo>
                    <a:pt x="2544457" y="6400"/>
                  </a:moveTo>
                  <a:lnTo>
                    <a:pt x="2538069" y="0"/>
                  </a:ln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74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74"/>
                  </a:lnTo>
                  <a:lnTo>
                    <a:pt x="2544457" y="6400"/>
                  </a:lnTo>
                  <a:close/>
                </a:path>
                <a:path w="2830829" h="376554">
                  <a:moveTo>
                    <a:pt x="2601645" y="354012"/>
                  </a:moveTo>
                  <a:lnTo>
                    <a:pt x="2595245" y="347599"/>
                  </a:lnTo>
                  <a:lnTo>
                    <a:pt x="2579433" y="347599"/>
                  </a:lnTo>
                  <a:lnTo>
                    <a:pt x="2573032" y="354012"/>
                  </a:lnTo>
                  <a:lnTo>
                    <a:pt x="2573032" y="369798"/>
                  </a:lnTo>
                  <a:lnTo>
                    <a:pt x="2579433" y="376174"/>
                  </a:lnTo>
                  <a:lnTo>
                    <a:pt x="2595245" y="376174"/>
                  </a:lnTo>
                  <a:lnTo>
                    <a:pt x="2601645" y="369798"/>
                  </a:lnTo>
                  <a:lnTo>
                    <a:pt x="2601645" y="354012"/>
                  </a:lnTo>
                  <a:close/>
                </a:path>
                <a:path w="2830829" h="376554">
                  <a:moveTo>
                    <a:pt x="2601645" y="6400"/>
                  </a:moveTo>
                  <a:lnTo>
                    <a:pt x="2595245" y="0"/>
                  </a:ln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74"/>
                  </a:lnTo>
                  <a:lnTo>
                    <a:pt x="2579433" y="28575"/>
                  </a:lnTo>
                  <a:lnTo>
                    <a:pt x="2595245" y="28575"/>
                  </a:lnTo>
                  <a:lnTo>
                    <a:pt x="2601645" y="22174"/>
                  </a:lnTo>
                  <a:lnTo>
                    <a:pt x="2601645" y="6400"/>
                  </a:lnTo>
                  <a:close/>
                </a:path>
                <a:path w="2830829" h="376554">
                  <a:moveTo>
                    <a:pt x="2658821" y="354012"/>
                  </a:moveTo>
                  <a:lnTo>
                    <a:pt x="2652420" y="347599"/>
                  </a:lnTo>
                  <a:lnTo>
                    <a:pt x="2636609" y="347599"/>
                  </a:lnTo>
                  <a:lnTo>
                    <a:pt x="2630220" y="354012"/>
                  </a:lnTo>
                  <a:lnTo>
                    <a:pt x="2630220" y="369798"/>
                  </a:lnTo>
                  <a:lnTo>
                    <a:pt x="2636609" y="376174"/>
                  </a:lnTo>
                  <a:lnTo>
                    <a:pt x="2652420" y="376174"/>
                  </a:lnTo>
                  <a:lnTo>
                    <a:pt x="2658821" y="369798"/>
                  </a:lnTo>
                  <a:lnTo>
                    <a:pt x="2658821" y="354012"/>
                  </a:lnTo>
                  <a:close/>
                </a:path>
                <a:path w="2830829" h="376554">
                  <a:moveTo>
                    <a:pt x="2658821" y="6400"/>
                  </a:moveTo>
                  <a:lnTo>
                    <a:pt x="2652420" y="0"/>
                  </a:lnTo>
                  <a:lnTo>
                    <a:pt x="2636609" y="0"/>
                  </a:lnTo>
                  <a:lnTo>
                    <a:pt x="2630220" y="6400"/>
                  </a:lnTo>
                  <a:lnTo>
                    <a:pt x="2630220" y="22174"/>
                  </a:lnTo>
                  <a:lnTo>
                    <a:pt x="2636609" y="28575"/>
                  </a:lnTo>
                  <a:lnTo>
                    <a:pt x="2652420" y="28575"/>
                  </a:lnTo>
                  <a:lnTo>
                    <a:pt x="2658821" y="22174"/>
                  </a:lnTo>
                  <a:lnTo>
                    <a:pt x="2658821" y="6400"/>
                  </a:lnTo>
                  <a:close/>
                </a:path>
                <a:path w="2830829" h="376554">
                  <a:moveTo>
                    <a:pt x="2715996" y="354012"/>
                  </a:moveTo>
                  <a:lnTo>
                    <a:pt x="2709595" y="347599"/>
                  </a:lnTo>
                  <a:lnTo>
                    <a:pt x="2693797" y="347599"/>
                  </a:lnTo>
                  <a:lnTo>
                    <a:pt x="2687396" y="354012"/>
                  </a:lnTo>
                  <a:lnTo>
                    <a:pt x="2687396" y="369798"/>
                  </a:lnTo>
                  <a:lnTo>
                    <a:pt x="2693797" y="376174"/>
                  </a:lnTo>
                  <a:lnTo>
                    <a:pt x="2709595" y="376174"/>
                  </a:lnTo>
                  <a:lnTo>
                    <a:pt x="2715996" y="369798"/>
                  </a:lnTo>
                  <a:lnTo>
                    <a:pt x="2715996" y="354012"/>
                  </a:lnTo>
                  <a:close/>
                </a:path>
                <a:path w="2830829" h="376554">
                  <a:moveTo>
                    <a:pt x="2715996" y="6400"/>
                  </a:moveTo>
                  <a:lnTo>
                    <a:pt x="2709595" y="0"/>
                  </a:ln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74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74"/>
                  </a:lnTo>
                  <a:lnTo>
                    <a:pt x="2715996" y="6400"/>
                  </a:lnTo>
                  <a:close/>
                </a:path>
                <a:path w="2830829" h="376554">
                  <a:moveTo>
                    <a:pt x="2773172" y="354012"/>
                  </a:moveTo>
                  <a:lnTo>
                    <a:pt x="2766784" y="347599"/>
                  </a:lnTo>
                  <a:lnTo>
                    <a:pt x="2750972" y="347599"/>
                  </a:lnTo>
                  <a:lnTo>
                    <a:pt x="2744571" y="354012"/>
                  </a:lnTo>
                  <a:lnTo>
                    <a:pt x="2744571" y="369798"/>
                  </a:lnTo>
                  <a:lnTo>
                    <a:pt x="2750972" y="376174"/>
                  </a:lnTo>
                  <a:lnTo>
                    <a:pt x="2766784" y="376174"/>
                  </a:lnTo>
                  <a:lnTo>
                    <a:pt x="2773172" y="369798"/>
                  </a:lnTo>
                  <a:lnTo>
                    <a:pt x="2773172" y="354012"/>
                  </a:lnTo>
                  <a:close/>
                </a:path>
                <a:path w="2830829" h="376554">
                  <a:moveTo>
                    <a:pt x="2773172" y="6400"/>
                  </a:moveTo>
                  <a:lnTo>
                    <a:pt x="2766784" y="0"/>
                  </a:ln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74"/>
                  </a:lnTo>
                  <a:lnTo>
                    <a:pt x="2750972" y="28575"/>
                  </a:lnTo>
                  <a:lnTo>
                    <a:pt x="2766784" y="28575"/>
                  </a:lnTo>
                  <a:lnTo>
                    <a:pt x="2773172" y="22174"/>
                  </a:lnTo>
                  <a:lnTo>
                    <a:pt x="2773172" y="6400"/>
                  </a:lnTo>
                  <a:close/>
                </a:path>
                <a:path w="2830829" h="376554">
                  <a:moveTo>
                    <a:pt x="2830360" y="354012"/>
                  </a:moveTo>
                  <a:lnTo>
                    <a:pt x="2823959" y="347599"/>
                  </a:lnTo>
                  <a:lnTo>
                    <a:pt x="2808147" y="347599"/>
                  </a:lnTo>
                  <a:lnTo>
                    <a:pt x="2801747" y="354012"/>
                  </a:lnTo>
                  <a:lnTo>
                    <a:pt x="2801747" y="369798"/>
                  </a:lnTo>
                  <a:lnTo>
                    <a:pt x="2808147" y="376174"/>
                  </a:lnTo>
                  <a:lnTo>
                    <a:pt x="2823959" y="376174"/>
                  </a:lnTo>
                  <a:lnTo>
                    <a:pt x="2830360" y="369798"/>
                  </a:lnTo>
                  <a:lnTo>
                    <a:pt x="2830360" y="354012"/>
                  </a:lnTo>
                  <a:close/>
                </a:path>
                <a:path w="2830829" h="376554">
                  <a:moveTo>
                    <a:pt x="2830360" y="6400"/>
                  </a:moveTo>
                  <a:lnTo>
                    <a:pt x="2823959" y="0"/>
                  </a:ln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74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74"/>
                  </a:lnTo>
                  <a:lnTo>
                    <a:pt x="2830360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667" y="3906494"/>
              <a:ext cx="1675764" cy="1125220"/>
            </a:xfrm>
            <a:custGeom>
              <a:avLst/>
              <a:gdLst/>
              <a:ahLst/>
              <a:cxnLst/>
              <a:rect l="l" t="t" r="r" b="b"/>
              <a:pathLst>
                <a:path w="1675764" h="1125220">
                  <a:moveTo>
                    <a:pt x="0" y="1124800"/>
                  </a:moveTo>
                  <a:lnTo>
                    <a:pt x="1675730" y="0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6390" y="2850603"/>
              <a:ext cx="1162685" cy="22860"/>
            </a:xfrm>
            <a:custGeom>
              <a:avLst/>
              <a:gdLst/>
              <a:ahLst/>
              <a:cxnLst/>
              <a:rect l="l" t="t" r="r" b="b"/>
              <a:pathLst>
                <a:path w="1162685" h="22860">
                  <a:moveTo>
                    <a:pt x="1158328" y="0"/>
                  </a:moveTo>
                  <a:lnTo>
                    <a:pt x="1147787" y="38"/>
                  </a:lnTo>
                  <a:lnTo>
                    <a:pt x="1143596" y="4254"/>
                  </a:lnTo>
                  <a:lnTo>
                    <a:pt x="1143571" y="14833"/>
                  </a:lnTo>
                  <a:lnTo>
                    <a:pt x="1147838" y="19088"/>
                  </a:lnTo>
                  <a:lnTo>
                    <a:pt x="1158379" y="19050"/>
                  </a:lnTo>
                  <a:lnTo>
                    <a:pt x="1162583" y="14833"/>
                  </a:lnTo>
                  <a:lnTo>
                    <a:pt x="1162596" y="4254"/>
                  </a:lnTo>
                  <a:lnTo>
                    <a:pt x="1158328" y="0"/>
                  </a:lnTo>
                  <a:close/>
                </a:path>
                <a:path w="1162685" h="22860">
                  <a:moveTo>
                    <a:pt x="1120203" y="126"/>
                  </a:moveTo>
                  <a:lnTo>
                    <a:pt x="1109662" y="152"/>
                  </a:lnTo>
                  <a:lnTo>
                    <a:pt x="1105483" y="4368"/>
                  </a:lnTo>
                  <a:lnTo>
                    <a:pt x="1105446" y="14947"/>
                  </a:lnTo>
                  <a:lnTo>
                    <a:pt x="1109726" y="19202"/>
                  </a:lnTo>
                  <a:lnTo>
                    <a:pt x="1120267" y="19176"/>
                  </a:lnTo>
                  <a:lnTo>
                    <a:pt x="1124471" y="14947"/>
                  </a:lnTo>
                  <a:lnTo>
                    <a:pt x="1124483" y="4368"/>
                  </a:lnTo>
                  <a:lnTo>
                    <a:pt x="1120203" y="126"/>
                  </a:lnTo>
                  <a:close/>
                </a:path>
                <a:path w="1162685" h="22860">
                  <a:moveTo>
                    <a:pt x="1082090" y="241"/>
                  </a:moveTo>
                  <a:lnTo>
                    <a:pt x="1071549" y="266"/>
                  </a:lnTo>
                  <a:lnTo>
                    <a:pt x="1067345" y="4495"/>
                  </a:lnTo>
                  <a:lnTo>
                    <a:pt x="1067333" y="15074"/>
                  </a:lnTo>
                  <a:lnTo>
                    <a:pt x="1071600" y="19316"/>
                  </a:lnTo>
                  <a:lnTo>
                    <a:pt x="1082141" y="19291"/>
                  </a:lnTo>
                  <a:lnTo>
                    <a:pt x="1086332" y="15074"/>
                  </a:lnTo>
                  <a:lnTo>
                    <a:pt x="1086370" y="4495"/>
                  </a:lnTo>
                  <a:lnTo>
                    <a:pt x="1082090" y="241"/>
                  </a:lnTo>
                  <a:close/>
                </a:path>
                <a:path w="1162685" h="22860">
                  <a:moveTo>
                    <a:pt x="1043965" y="355"/>
                  </a:moveTo>
                  <a:lnTo>
                    <a:pt x="1033424" y="393"/>
                  </a:lnTo>
                  <a:lnTo>
                    <a:pt x="1029233" y="4610"/>
                  </a:lnTo>
                  <a:lnTo>
                    <a:pt x="1029207" y="15189"/>
                  </a:lnTo>
                  <a:lnTo>
                    <a:pt x="1033487" y="19443"/>
                  </a:lnTo>
                  <a:lnTo>
                    <a:pt x="1044028" y="19405"/>
                  </a:lnTo>
                  <a:lnTo>
                    <a:pt x="1048220" y="15189"/>
                  </a:lnTo>
                  <a:lnTo>
                    <a:pt x="1048245" y="4610"/>
                  </a:lnTo>
                  <a:lnTo>
                    <a:pt x="1043965" y="355"/>
                  </a:lnTo>
                  <a:close/>
                </a:path>
                <a:path w="1162685" h="22860">
                  <a:moveTo>
                    <a:pt x="1005852" y="469"/>
                  </a:moveTo>
                  <a:lnTo>
                    <a:pt x="995311" y="508"/>
                  </a:lnTo>
                  <a:lnTo>
                    <a:pt x="991120" y="4724"/>
                  </a:lnTo>
                  <a:lnTo>
                    <a:pt x="991095" y="15303"/>
                  </a:lnTo>
                  <a:lnTo>
                    <a:pt x="995362" y="19558"/>
                  </a:lnTo>
                  <a:lnTo>
                    <a:pt x="1005903" y="19519"/>
                  </a:lnTo>
                  <a:lnTo>
                    <a:pt x="1010107" y="15303"/>
                  </a:lnTo>
                  <a:lnTo>
                    <a:pt x="1010132" y="4724"/>
                  </a:lnTo>
                  <a:lnTo>
                    <a:pt x="1005852" y="469"/>
                  </a:lnTo>
                  <a:close/>
                </a:path>
                <a:path w="1162685" h="22860">
                  <a:moveTo>
                    <a:pt x="967727" y="596"/>
                  </a:moveTo>
                  <a:lnTo>
                    <a:pt x="957186" y="622"/>
                  </a:lnTo>
                  <a:lnTo>
                    <a:pt x="953007" y="4838"/>
                  </a:lnTo>
                  <a:lnTo>
                    <a:pt x="952969" y="15417"/>
                  </a:lnTo>
                  <a:lnTo>
                    <a:pt x="957249" y="19672"/>
                  </a:lnTo>
                  <a:lnTo>
                    <a:pt x="967790" y="19646"/>
                  </a:lnTo>
                  <a:lnTo>
                    <a:pt x="971994" y="15417"/>
                  </a:lnTo>
                  <a:lnTo>
                    <a:pt x="972007" y="4838"/>
                  </a:lnTo>
                  <a:lnTo>
                    <a:pt x="967727" y="596"/>
                  </a:lnTo>
                  <a:close/>
                </a:path>
                <a:path w="1162685" h="22860">
                  <a:moveTo>
                    <a:pt x="929614" y="711"/>
                  </a:moveTo>
                  <a:lnTo>
                    <a:pt x="919073" y="736"/>
                  </a:lnTo>
                  <a:lnTo>
                    <a:pt x="914882" y="4952"/>
                  </a:lnTo>
                  <a:lnTo>
                    <a:pt x="914857" y="15544"/>
                  </a:lnTo>
                  <a:lnTo>
                    <a:pt x="919124" y="19786"/>
                  </a:lnTo>
                  <a:lnTo>
                    <a:pt x="929665" y="19761"/>
                  </a:lnTo>
                  <a:lnTo>
                    <a:pt x="933856" y="15544"/>
                  </a:lnTo>
                  <a:lnTo>
                    <a:pt x="933894" y="4952"/>
                  </a:lnTo>
                  <a:lnTo>
                    <a:pt x="929614" y="711"/>
                  </a:lnTo>
                  <a:close/>
                </a:path>
                <a:path w="1162685" h="22860">
                  <a:moveTo>
                    <a:pt x="891489" y="825"/>
                  </a:moveTo>
                  <a:lnTo>
                    <a:pt x="880948" y="863"/>
                  </a:lnTo>
                  <a:lnTo>
                    <a:pt x="876756" y="5080"/>
                  </a:lnTo>
                  <a:lnTo>
                    <a:pt x="876731" y="15659"/>
                  </a:lnTo>
                  <a:lnTo>
                    <a:pt x="881011" y="19913"/>
                  </a:lnTo>
                  <a:lnTo>
                    <a:pt x="891552" y="19875"/>
                  </a:lnTo>
                  <a:lnTo>
                    <a:pt x="895744" y="15659"/>
                  </a:lnTo>
                  <a:lnTo>
                    <a:pt x="895769" y="5080"/>
                  </a:lnTo>
                  <a:lnTo>
                    <a:pt x="891489" y="825"/>
                  </a:lnTo>
                  <a:close/>
                </a:path>
                <a:path w="1162685" h="22860">
                  <a:moveTo>
                    <a:pt x="853376" y="939"/>
                  </a:moveTo>
                  <a:lnTo>
                    <a:pt x="842835" y="977"/>
                  </a:lnTo>
                  <a:lnTo>
                    <a:pt x="838644" y="5194"/>
                  </a:lnTo>
                  <a:lnTo>
                    <a:pt x="838619" y="15773"/>
                  </a:lnTo>
                  <a:lnTo>
                    <a:pt x="842886" y="20027"/>
                  </a:lnTo>
                  <a:lnTo>
                    <a:pt x="853427" y="19989"/>
                  </a:lnTo>
                  <a:lnTo>
                    <a:pt x="857618" y="15773"/>
                  </a:lnTo>
                  <a:lnTo>
                    <a:pt x="857656" y="5194"/>
                  </a:lnTo>
                  <a:lnTo>
                    <a:pt x="853376" y="939"/>
                  </a:lnTo>
                  <a:close/>
                </a:path>
                <a:path w="1162685" h="22860">
                  <a:moveTo>
                    <a:pt x="815251" y="1066"/>
                  </a:moveTo>
                  <a:lnTo>
                    <a:pt x="804710" y="1092"/>
                  </a:lnTo>
                  <a:lnTo>
                    <a:pt x="800531" y="5308"/>
                  </a:lnTo>
                  <a:lnTo>
                    <a:pt x="800493" y="15887"/>
                  </a:lnTo>
                  <a:lnTo>
                    <a:pt x="804773" y="20142"/>
                  </a:lnTo>
                  <a:lnTo>
                    <a:pt x="815314" y="20116"/>
                  </a:lnTo>
                  <a:lnTo>
                    <a:pt x="819518" y="15887"/>
                  </a:lnTo>
                  <a:lnTo>
                    <a:pt x="819531" y="5308"/>
                  </a:lnTo>
                  <a:lnTo>
                    <a:pt x="815251" y="1066"/>
                  </a:lnTo>
                  <a:close/>
                </a:path>
                <a:path w="1162685" h="22860">
                  <a:moveTo>
                    <a:pt x="777138" y="1181"/>
                  </a:moveTo>
                  <a:lnTo>
                    <a:pt x="766597" y="1206"/>
                  </a:lnTo>
                  <a:lnTo>
                    <a:pt x="762393" y="5435"/>
                  </a:lnTo>
                  <a:lnTo>
                    <a:pt x="762381" y="16014"/>
                  </a:lnTo>
                  <a:lnTo>
                    <a:pt x="766660" y="20256"/>
                  </a:lnTo>
                  <a:lnTo>
                    <a:pt x="777189" y="20231"/>
                  </a:lnTo>
                  <a:lnTo>
                    <a:pt x="781380" y="16014"/>
                  </a:lnTo>
                  <a:lnTo>
                    <a:pt x="781418" y="5435"/>
                  </a:lnTo>
                  <a:lnTo>
                    <a:pt x="777138" y="1181"/>
                  </a:lnTo>
                  <a:close/>
                </a:path>
                <a:path w="1162685" h="22860">
                  <a:moveTo>
                    <a:pt x="739012" y="1295"/>
                  </a:moveTo>
                  <a:lnTo>
                    <a:pt x="728471" y="1333"/>
                  </a:lnTo>
                  <a:lnTo>
                    <a:pt x="724280" y="5549"/>
                  </a:lnTo>
                  <a:lnTo>
                    <a:pt x="724255" y="16128"/>
                  </a:lnTo>
                  <a:lnTo>
                    <a:pt x="728535" y="20383"/>
                  </a:lnTo>
                  <a:lnTo>
                    <a:pt x="739076" y="20345"/>
                  </a:lnTo>
                  <a:lnTo>
                    <a:pt x="743267" y="16128"/>
                  </a:lnTo>
                  <a:lnTo>
                    <a:pt x="743292" y="5549"/>
                  </a:lnTo>
                  <a:lnTo>
                    <a:pt x="739012" y="1295"/>
                  </a:lnTo>
                  <a:close/>
                </a:path>
                <a:path w="1162685" h="22860">
                  <a:moveTo>
                    <a:pt x="700900" y="1409"/>
                  </a:moveTo>
                  <a:lnTo>
                    <a:pt x="690359" y="1447"/>
                  </a:lnTo>
                  <a:lnTo>
                    <a:pt x="686167" y="5664"/>
                  </a:lnTo>
                  <a:lnTo>
                    <a:pt x="686142" y="16243"/>
                  </a:lnTo>
                  <a:lnTo>
                    <a:pt x="690422" y="20497"/>
                  </a:lnTo>
                  <a:lnTo>
                    <a:pt x="700951" y="20459"/>
                  </a:lnTo>
                  <a:lnTo>
                    <a:pt x="705142" y="16243"/>
                  </a:lnTo>
                  <a:lnTo>
                    <a:pt x="705180" y="5664"/>
                  </a:lnTo>
                  <a:lnTo>
                    <a:pt x="700900" y="1409"/>
                  </a:lnTo>
                  <a:close/>
                </a:path>
                <a:path w="1162685" h="22860">
                  <a:moveTo>
                    <a:pt x="662774" y="1536"/>
                  </a:moveTo>
                  <a:lnTo>
                    <a:pt x="652233" y="1562"/>
                  </a:lnTo>
                  <a:lnTo>
                    <a:pt x="648055" y="5778"/>
                  </a:lnTo>
                  <a:lnTo>
                    <a:pt x="648017" y="16357"/>
                  </a:lnTo>
                  <a:lnTo>
                    <a:pt x="652297" y="20612"/>
                  </a:lnTo>
                  <a:lnTo>
                    <a:pt x="662838" y="20586"/>
                  </a:lnTo>
                  <a:lnTo>
                    <a:pt x="667042" y="16357"/>
                  </a:lnTo>
                  <a:lnTo>
                    <a:pt x="667054" y="5778"/>
                  </a:lnTo>
                  <a:lnTo>
                    <a:pt x="662774" y="1536"/>
                  </a:lnTo>
                  <a:close/>
                </a:path>
                <a:path w="1162685" h="22860">
                  <a:moveTo>
                    <a:pt x="624662" y="1650"/>
                  </a:moveTo>
                  <a:lnTo>
                    <a:pt x="614121" y="1676"/>
                  </a:lnTo>
                  <a:lnTo>
                    <a:pt x="609917" y="5905"/>
                  </a:lnTo>
                  <a:lnTo>
                    <a:pt x="609904" y="16484"/>
                  </a:lnTo>
                  <a:lnTo>
                    <a:pt x="614184" y="20726"/>
                  </a:lnTo>
                  <a:lnTo>
                    <a:pt x="624713" y="20700"/>
                  </a:lnTo>
                  <a:lnTo>
                    <a:pt x="628904" y="16484"/>
                  </a:lnTo>
                  <a:lnTo>
                    <a:pt x="628942" y="5905"/>
                  </a:lnTo>
                  <a:lnTo>
                    <a:pt x="624662" y="1650"/>
                  </a:lnTo>
                  <a:close/>
                </a:path>
                <a:path w="1162685" h="22860">
                  <a:moveTo>
                    <a:pt x="586536" y="1765"/>
                  </a:moveTo>
                  <a:lnTo>
                    <a:pt x="575995" y="1803"/>
                  </a:lnTo>
                  <a:lnTo>
                    <a:pt x="571804" y="6019"/>
                  </a:lnTo>
                  <a:lnTo>
                    <a:pt x="571779" y="16598"/>
                  </a:lnTo>
                  <a:lnTo>
                    <a:pt x="576059" y="20853"/>
                  </a:lnTo>
                  <a:lnTo>
                    <a:pt x="586600" y="20815"/>
                  </a:lnTo>
                  <a:lnTo>
                    <a:pt x="590791" y="16598"/>
                  </a:lnTo>
                  <a:lnTo>
                    <a:pt x="590816" y="6019"/>
                  </a:lnTo>
                  <a:lnTo>
                    <a:pt x="586536" y="1765"/>
                  </a:lnTo>
                  <a:close/>
                </a:path>
                <a:path w="1162685" h="22860">
                  <a:moveTo>
                    <a:pt x="548424" y="1879"/>
                  </a:moveTo>
                  <a:lnTo>
                    <a:pt x="537883" y="1917"/>
                  </a:lnTo>
                  <a:lnTo>
                    <a:pt x="533691" y="6134"/>
                  </a:lnTo>
                  <a:lnTo>
                    <a:pt x="533666" y="16713"/>
                  </a:lnTo>
                  <a:lnTo>
                    <a:pt x="537946" y="20967"/>
                  </a:lnTo>
                  <a:lnTo>
                    <a:pt x="548487" y="20929"/>
                  </a:lnTo>
                  <a:lnTo>
                    <a:pt x="552666" y="16713"/>
                  </a:lnTo>
                  <a:lnTo>
                    <a:pt x="552704" y="6134"/>
                  </a:lnTo>
                  <a:lnTo>
                    <a:pt x="548424" y="1879"/>
                  </a:lnTo>
                  <a:close/>
                </a:path>
                <a:path w="1162685" h="22860">
                  <a:moveTo>
                    <a:pt x="510298" y="2006"/>
                  </a:moveTo>
                  <a:lnTo>
                    <a:pt x="499757" y="2032"/>
                  </a:lnTo>
                  <a:lnTo>
                    <a:pt x="495578" y="6248"/>
                  </a:lnTo>
                  <a:lnTo>
                    <a:pt x="495541" y="16827"/>
                  </a:lnTo>
                  <a:lnTo>
                    <a:pt x="499821" y="21082"/>
                  </a:lnTo>
                  <a:lnTo>
                    <a:pt x="510362" y="21056"/>
                  </a:lnTo>
                  <a:lnTo>
                    <a:pt x="514566" y="16827"/>
                  </a:lnTo>
                  <a:lnTo>
                    <a:pt x="514578" y="6248"/>
                  </a:lnTo>
                  <a:lnTo>
                    <a:pt x="510298" y="2006"/>
                  </a:lnTo>
                  <a:close/>
                </a:path>
                <a:path w="1162685" h="22860">
                  <a:moveTo>
                    <a:pt x="472186" y="2120"/>
                  </a:moveTo>
                  <a:lnTo>
                    <a:pt x="461644" y="2146"/>
                  </a:lnTo>
                  <a:lnTo>
                    <a:pt x="457440" y="6375"/>
                  </a:lnTo>
                  <a:lnTo>
                    <a:pt x="457428" y="16954"/>
                  </a:lnTo>
                  <a:lnTo>
                    <a:pt x="461708" y="21196"/>
                  </a:lnTo>
                  <a:lnTo>
                    <a:pt x="472249" y="21170"/>
                  </a:lnTo>
                  <a:lnTo>
                    <a:pt x="476428" y="16954"/>
                  </a:lnTo>
                  <a:lnTo>
                    <a:pt x="476465" y="6375"/>
                  </a:lnTo>
                  <a:lnTo>
                    <a:pt x="472186" y="2120"/>
                  </a:lnTo>
                  <a:close/>
                </a:path>
                <a:path w="1162685" h="22860">
                  <a:moveTo>
                    <a:pt x="434060" y="2235"/>
                  </a:moveTo>
                  <a:lnTo>
                    <a:pt x="423532" y="2273"/>
                  </a:lnTo>
                  <a:lnTo>
                    <a:pt x="419328" y="6489"/>
                  </a:lnTo>
                  <a:lnTo>
                    <a:pt x="419303" y="17068"/>
                  </a:lnTo>
                  <a:lnTo>
                    <a:pt x="423583" y="21310"/>
                  </a:lnTo>
                  <a:lnTo>
                    <a:pt x="434124" y="21285"/>
                  </a:lnTo>
                  <a:lnTo>
                    <a:pt x="438315" y="17068"/>
                  </a:lnTo>
                  <a:lnTo>
                    <a:pt x="438340" y="6489"/>
                  </a:lnTo>
                  <a:lnTo>
                    <a:pt x="434060" y="2235"/>
                  </a:lnTo>
                  <a:close/>
                </a:path>
                <a:path w="1162685" h="22860">
                  <a:moveTo>
                    <a:pt x="395947" y="2349"/>
                  </a:moveTo>
                  <a:lnTo>
                    <a:pt x="385406" y="2387"/>
                  </a:lnTo>
                  <a:lnTo>
                    <a:pt x="381215" y="6603"/>
                  </a:lnTo>
                  <a:lnTo>
                    <a:pt x="381190" y="17183"/>
                  </a:lnTo>
                  <a:lnTo>
                    <a:pt x="385470" y="21437"/>
                  </a:lnTo>
                  <a:lnTo>
                    <a:pt x="396011" y="21399"/>
                  </a:lnTo>
                  <a:lnTo>
                    <a:pt x="400190" y="17183"/>
                  </a:lnTo>
                  <a:lnTo>
                    <a:pt x="400227" y="6603"/>
                  </a:lnTo>
                  <a:lnTo>
                    <a:pt x="395947" y="2349"/>
                  </a:lnTo>
                  <a:close/>
                </a:path>
                <a:path w="1162685" h="22860">
                  <a:moveTo>
                    <a:pt x="357822" y="2476"/>
                  </a:moveTo>
                  <a:lnTo>
                    <a:pt x="347294" y="2501"/>
                  </a:lnTo>
                  <a:lnTo>
                    <a:pt x="343102" y="6718"/>
                  </a:lnTo>
                  <a:lnTo>
                    <a:pt x="343065" y="17297"/>
                  </a:lnTo>
                  <a:lnTo>
                    <a:pt x="347344" y="21551"/>
                  </a:lnTo>
                  <a:lnTo>
                    <a:pt x="357886" y="21513"/>
                  </a:lnTo>
                  <a:lnTo>
                    <a:pt x="362089" y="17297"/>
                  </a:lnTo>
                  <a:lnTo>
                    <a:pt x="362102" y="6718"/>
                  </a:lnTo>
                  <a:lnTo>
                    <a:pt x="357822" y="2476"/>
                  </a:lnTo>
                  <a:close/>
                </a:path>
                <a:path w="1162685" h="22860">
                  <a:moveTo>
                    <a:pt x="319709" y="2590"/>
                  </a:moveTo>
                  <a:lnTo>
                    <a:pt x="309168" y="2616"/>
                  </a:lnTo>
                  <a:lnTo>
                    <a:pt x="304964" y="6845"/>
                  </a:lnTo>
                  <a:lnTo>
                    <a:pt x="304952" y="17424"/>
                  </a:lnTo>
                  <a:lnTo>
                    <a:pt x="309232" y="21666"/>
                  </a:lnTo>
                  <a:lnTo>
                    <a:pt x="319773" y="21640"/>
                  </a:lnTo>
                  <a:lnTo>
                    <a:pt x="323952" y="17424"/>
                  </a:lnTo>
                  <a:lnTo>
                    <a:pt x="323989" y="6845"/>
                  </a:lnTo>
                  <a:lnTo>
                    <a:pt x="319709" y="2590"/>
                  </a:lnTo>
                  <a:close/>
                </a:path>
                <a:path w="1162685" h="22860">
                  <a:moveTo>
                    <a:pt x="281597" y="2705"/>
                  </a:moveTo>
                  <a:lnTo>
                    <a:pt x="271056" y="2743"/>
                  </a:lnTo>
                  <a:lnTo>
                    <a:pt x="266852" y="6959"/>
                  </a:lnTo>
                  <a:lnTo>
                    <a:pt x="266826" y="17538"/>
                  </a:lnTo>
                  <a:lnTo>
                    <a:pt x="271106" y="21793"/>
                  </a:lnTo>
                  <a:lnTo>
                    <a:pt x="281647" y="21755"/>
                  </a:lnTo>
                  <a:lnTo>
                    <a:pt x="285839" y="17538"/>
                  </a:lnTo>
                  <a:lnTo>
                    <a:pt x="285864" y="6959"/>
                  </a:lnTo>
                  <a:lnTo>
                    <a:pt x="281597" y="2705"/>
                  </a:lnTo>
                  <a:close/>
                </a:path>
                <a:path w="1162685" h="22860">
                  <a:moveTo>
                    <a:pt x="243471" y="2819"/>
                  </a:moveTo>
                  <a:lnTo>
                    <a:pt x="232930" y="2857"/>
                  </a:lnTo>
                  <a:lnTo>
                    <a:pt x="228739" y="7073"/>
                  </a:lnTo>
                  <a:lnTo>
                    <a:pt x="228714" y="17652"/>
                  </a:lnTo>
                  <a:lnTo>
                    <a:pt x="232994" y="21907"/>
                  </a:lnTo>
                  <a:lnTo>
                    <a:pt x="243535" y="21869"/>
                  </a:lnTo>
                  <a:lnTo>
                    <a:pt x="247714" y="17652"/>
                  </a:lnTo>
                  <a:lnTo>
                    <a:pt x="247751" y="7073"/>
                  </a:lnTo>
                  <a:lnTo>
                    <a:pt x="243471" y="2819"/>
                  </a:lnTo>
                  <a:close/>
                </a:path>
                <a:path w="1162685" h="22860">
                  <a:moveTo>
                    <a:pt x="205358" y="2946"/>
                  </a:moveTo>
                  <a:lnTo>
                    <a:pt x="194818" y="2971"/>
                  </a:lnTo>
                  <a:lnTo>
                    <a:pt x="190626" y="7188"/>
                  </a:lnTo>
                  <a:lnTo>
                    <a:pt x="190588" y="17767"/>
                  </a:lnTo>
                  <a:lnTo>
                    <a:pt x="194868" y="22021"/>
                  </a:lnTo>
                  <a:lnTo>
                    <a:pt x="205409" y="21983"/>
                  </a:lnTo>
                  <a:lnTo>
                    <a:pt x="209613" y="17767"/>
                  </a:lnTo>
                  <a:lnTo>
                    <a:pt x="209626" y="7188"/>
                  </a:lnTo>
                  <a:lnTo>
                    <a:pt x="205358" y="2946"/>
                  </a:lnTo>
                  <a:close/>
                </a:path>
                <a:path w="1162685" h="22860">
                  <a:moveTo>
                    <a:pt x="167233" y="3060"/>
                  </a:moveTo>
                  <a:lnTo>
                    <a:pt x="156692" y="3086"/>
                  </a:lnTo>
                  <a:lnTo>
                    <a:pt x="152488" y="7315"/>
                  </a:lnTo>
                  <a:lnTo>
                    <a:pt x="152476" y="17894"/>
                  </a:lnTo>
                  <a:lnTo>
                    <a:pt x="156756" y="22136"/>
                  </a:lnTo>
                  <a:lnTo>
                    <a:pt x="167297" y="22110"/>
                  </a:lnTo>
                  <a:lnTo>
                    <a:pt x="171475" y="17894"/>
                  </a:lnTo>
                  <a:lnTo>
                    <a:pt x="171513" y="7315"/>
                  </a:lnTo>
                  <a:lnTo>
                    <a:pt x="167233" y="3060"/>
                  </a:lnTo>
                  <a:close/>
                </a:path>
                <a:path w="1162685" h="22860">
                  <a:moveTo>
                    <a:pt x="129120" y="3175"/>
                  </a:moveTo>
                  <a:lnTo>
                    <a:pt x="118579" y="3213"/>
                  </a:lnTo>
                  <a:lnTo>
                    <a:pt x="114376" y="7429"/>
                  </a:lnTo>
                  <a:lnTo>
                    <a:pt x="114350" y="18008"/>
                  </a:lnTo>
                  <a:lnTo>
                    <a:pt x="118630" y="22263"/>
                  </a:lnTo>
                  <a:lnTo>
                    <a:pt x="129171" y="22225"/>
                  </a:lnTo>
                  <a:lnTo>
                    <a:pt x="133363" y="18008"/>
                  </a:lnTo>
                  <a:lnTo>
                    <a:pt x="133388" y="7429"/>
                  </a:lnTo>
                  <a:lnTo>
                    <a:pt x="129120" y="3175"/>
                  </a:lnTo>
                  <a:close/>
                </a:path>
                <a:path w="1162685" h="22860">
                  <a:moveTo>
                    <a:pt x="90995" y="3289"/>
                  </a:moveTo>
                  <a:lnTo>
                    <a:pt x="80454" y="3327"/>
                  </a:lnTo>
                  <a:lnTo>
                    <a:pt x="76263" y="7543"/>
                  </a:lnTo>
                  <a:lnTo>
                    <a:pt x="76238" y="18122"/>
                  </a:lnTo>
                  <a:lnTo>
                    <a:pt x="80518" y="22377"/>
                  </a:lnTo>
                  <a:lnTo>
                    <a:pt x="91058" y="22339"/>
                  </a:lnTo>
                  <a:lnTo>
                    <a:pt x="95237" y="18122"/>
                  </a:lnTo>
                  <a:lnTo>
                    <a:pt x="95275" y="7543"/>
                  </a:lnTo>
                  <a:lnTo>
                    <a:pt x="90995" y="3289"/>
                  </a:lnTo>
                  <a:close/>
                </a:path>
                <a:path w="1162685" h="22860">
                  <a:moveTo>
                    <a:pt x="52882" y="3403"/>
                  </a:moveTo>
                  <a:lnTo>
                    <a:pt x="42341" y="3441"/>
                  </a:lnTo>
                  <a:lnTo>
                    <a:pt x="38150" y="7658"/>
                  </a:lnTo>
                  <a:lnTo>
                    <a:pt x="38112" y="18237"/>
                  </a:lnTo>
                  <a:lnTo>
                    <a:pt x="42392" y="22491"/>
                  </a:lnTo>
                  <a:lnTo>
                    <a:pt x="52933" y="22453"/>
                  </a:lnTo>
                  <a:lnTo>
                    <a:pt x="57137" y="18237"/>
                  </a:lnTo>
                  <a:lnTo>
                    <a:pt x="57150" y="7658"/>
                  </a:lnTo>
                  <a:lnTo>
                    <a:pt x="52882" y="3403"/>
                  </a:lnTo>
                  <a:close/>
                </a:path>
                <a:path w="1162685" h="22860">
                  <a:moveTo>
                    <a:pt x="14757" y="3530"/>
                  </a:moveTo>
                  <a:lnTo>
                    <a:pt x="4216" y="3556"/>
                  </a:lnTo>
                  <a:lnTo>
                    <a:pt x="25" y="7772"/>
                  </a:lnTo>
                  <a:lnTo>
                    <a:pt x="0" y="18364"/>
                  </a:lnTo>
                  <a:lnTo>
                    <a:pt x="4279" y="22606"/>
                  </a:lnTo>
                  <a:lnTo>
                    <a:pt x="14820" y="22580"/>
                  </a:lnTo>
                  <a:lnTo>
                    <a:pt x="18999" y="18364"/>
                  </a:lnTo>
                  <a:lnTo>
                    <a:pt x="19037" y="7772"/>
                  </a:lnTo>
                  <a:lnTo>
                    <a:pt x="14757" y="3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8847" y="2861919"/>
              <a:ext cx="1894839" cy="0"/>
            </a:xfrm>
            <a:custGeom>
              <a:avLst/>
              <a:gdLst/>
              <a:ahLst/>
              <a:cxnLst/>
              <a:rect l="l" t="t" r="r" b="b"/>
              <a:pathLst>
                <a:path w="1894839">
                  <a:moveTo>
                    <a:pt x="0" y="0"/>
                  </a:moveTo>
                  <a:lnTo>
                    <a:pt x="189447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65525" y="2861919"/>
              <a:ext cx="80645" cy="0"/>
            </a:xfrm>
            <a:custGeom>
              <a:avLst/>
              <a:gdLst/>
              <a:ahLst/>
              <a:cxnLst/>
              <a:rect l="l" t="t" r="r" b="b"/>
              <a:pathLst>
                <a:path w="80644">
                  <a:moveTo>
                    <a:pt x="80558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5379" y="2150655"/>
              <a:ext cx="2830830" cy="376555"/>
            </a:xfrm>
            <a:custGeom>
              <a:avLst/>
              <a:gdLst/>
              <a:ahLst/>
              <a:cxnLst/>
              <a:rect l="l" t="t" r="r" b="b"/>
              <a:pathLst>
                <a:path w="2830829" h="376555">
                  <a:moveTo>
                    <a:pt x="28600" y="353999"/>
                  </a:moveTo>
                  <a:lnTo>
                    <a:pt x="22212" y="347599"/>
                  </a:lnTo>
                  <a:lnTo>
                    <a:pt x="6400" y="347599"/>
                  </a:lnTo>
                  <a:lnTo>
                    <a:pt x="0" y="353999"/>
                  </a:lnTo>
                  <a:lnTo>
                    <a:pt x="0" y="369785"/>
                  </a:lnTo>
                  <a:lnTo>
                    <a:pt x="6400" y="376174"/>
                  </a:lnTo>
                  <a:lnTo>
                    <a:pt x="22212" y="376174"/>
                  </a:lnTo>
                  <a:lnTo>
                    <a:pt x="28600" y="369785"/>
                  </a:lnTo>
                  <a:lnTo>
                    <a:pt x="28600" y="353999"/>
                  </a:lnTo>
                  <a:close/>
                </a:path>
                <a:path w="2830829" h="376555">
                  <a:moveTo>
                    <a:pt x="28600" y="6400"/>
                  </a:moveTo>
                  <a:lnTo>
                    <a:pt x="22212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174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74"/>
                  </a:lnTo>
                  <a:lnTo>
                    <a:pt x="28600" y="6400"/>
                  </a:lnTo>
                  <a:close/>
                </a:path>
                <a:path w="2830829" h="376555">
                  <a:moveTo>
                    <a:pt x="85788" y="353999"/>
                  </a:moveTo>
                  <a:lnTo>
                    <a:pt x="79387" y="347599"/>
                  </a:lnTo>
                  <a:lnTo>
                    <a:pt x="63576" y="347599"/>
                  </a:lnTo>
                  <a:lnTo>
                    <a:pt x="57175" y="353999"/>
                  </a:lnTo>
                  <a:lnTo>
                    <a:pt x="57175" y="369785"/>
                  </a:lnTo>
                  <a:lnTo>
                    <a:pt x="63576" y="376174"/>
                  </a:lnTo>
                  <a:lnTo>
                    <a:pt x="79387" y="376174"/>
                  </a:lnTo>
                  <a:lnTo>
                    <a:pt x="85788" y="369785"/>
                  </a:lnTo>
                  <a:lnTo>
                    <a:pt x="85788" y="353999"/>
                  </a:lnTo>
                  <a:close/>
                </a:path>
                <a:path w="2830829" h="376555">
                  <a:moveTo>
                    <a:pt x="85788" y="6400"/>
                  </a:moveTo>
                  <a:lnTo>
                    <a:pt x="79387" y="0"/>
                  </a:lnTo>
                  <a:lnTo>
                    <a:pt x="63576" y="0"/>
                  </a:lnTo>
                  <a:lnTo>
                    <a:pt x="57175" y="6400"/>
                  </a:lnTo>
                  <a:lnTo>
                    <a:pt x="57175" y="22174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74"/>
                  </a:lnTo>
                  <a:lnTo>
                    <a:pt x="85788" y="6400"/>
                  </a:lnTo>
                  <a:close/>
                </a:path>
                <a:path w="2830829" h="376555">
                  <a:moveTo>
                    <a:pt x="142963" y="353999"/>
                  </a:moveTo>
                  <a:lnTo>
                    <a:pt x="136563" y="347599"/>
                  </a:lnTo>
                  <a:lnTo>
                    <a:pt x="120751" y="347599"/>
                  </a:lnTo>
                  <a:lnTo>
                    <a:pt x="114363" y="353999"/>
                  </a:lnTo>
                  <a:lnTo>
                    <a:pt x="114363" y="369785"/>
                  </a:lnTo>
                  <a:lnTo>
                    <a:pt x="120751" y="376174"/>
                  </a:lnTo>
                  <a:lnTo>
                    <a:pt x="136563" y="376174"/>
                  </a:lnTo>
                  <a:lnTo>
                    <a:pt x="142963" y="369785"/>
                  </a:lnTo>
                  <a:lnTo>
                    <a:pt x="142963" y="353999"/>
                  </a:lnTo>
                  <a:close/>
                </a:path>
                <a:path w="2830829" h="376555">
                  <a:moveTo>
                    <a:pt x="142963" y="6400"/>
                  </a:moveTo>
                  <a:lnTo>
                    <a:pt x="136563" y="0"/>
                  </a:lnTo>
                  <a:lnTo>
                    <a:pt x="120751" y="0"/>
                  </a:lnTo>
                  <a:lnTo>
                    <a:pt x="114363" y="6400"/>
                  </a:lnTo>
                  <a:lnTo>
                    <a:pt x="114363" y="22174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74"/>
                  </a:lnTo>
                  <a:lnTo>
                    <a:pt x="142963" y="6400"/>
                  </a:lnTo>
                  <a:close/>
                </a:path>
                <a:path w="2830829" h="376555">
                  <a:moveTo>
                    <a:pt x="200139" y="353999"/>
                  </a:moveTo>
                  <a:lnTo>
                    <a:pt x="193738" y="347599"/>
                  </a:lnTo>
                  <a:lnTo>
                    <a:pt x="177939" y="347599"/>
                  </a:lnTo>
                  <a:lnTo>
                    <a:pt x="171538" y="353999"/>
                  </a:lnTo>
                  <a:lnTo>
                    <a:pt x="171538" y="369785"/>
                  </a:lnTo>
                  <a:lnTo>
                    <a:pt x="177939" y="376174"/>
                  </a:lnTo>
                  <a:lnTo>
                    <a:pt x="193738" y="376174"/>
                  </a:lnTo>
                  <a:lnTo>
                    <a:pt x="200139" y="369785"/>
                  </a:lnTo>
                  <a:lnTo>
                    <a:pt x="200139" y="353999"/>
                  </a:lnTo>
                  <a:close/>
                </a:path>
                <a:path w="2830829" h="376555">
                  <a:moveTo>
                    <a:pt x="200139" y="6400"/>
                  </a:moveTo>
                  <a:lnTo>
                    <a:pt x="193738" y="0"/>
                  </a:lnTo>
                  <a:lnTo>
                    <a:pt x="177939" y="0"/>
                  </a:lnTo>
                  <a:lnTo>
                    <a:pt x="171538" y="6400"/>
                  </a:lnTo>
                  <a:lnTo>
                    <a:pt x="171538" y="22174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74"/>
                  </a:lnTo>
                  <a:lnTo>
                    <a:pt x="200139" y="6400"/>
                  </a:lnTo>
                  <a:close/>
                </a:path>
                <a:path w="2830829" h="376555">
                  <a:moveTo>
                    <a:pt x="257314" y="353999"/>
                  </a:moveTo>
                  <a:lnTo>
                    <a:pt x="250926" y="347599"/>
                  </a:lnTo>
                  <a:lnTo>
                    <a:pt x="235115" y="347599"/>
                  </a:lnTo>
                  <a:lnTo>
                    <a:pt x="228714" y="353999"/>
                  </a:lnTo>
                  <a:lnTo>
                    <a:pt x="228714" y="369785"/>
                  </a:lnTo>
                  <a:lnTo>
                    <a:pt x="235115" y="376174"/>
                  </a:lnTo>
                  <a:lnTo>
                    <a:pt x="250926" y="376174"/>
                  </a:lnTo>
                  <a:lnTo>
                    <a:pt x="257314" y="369785"/>
                  </a:lnTo>
                  <a:lnTo>
                    <a:pt x="257314" y="353999"/>
                  </a:lnTo>
                  <a:close/>
                </a:path>
                <a:path w="2830829" h="376555">
                  <a:moveTo>
                    <a:pt x="257314" y="6400"/>
                  </a:moveTo>
                  <a:lnTo>
                    <a:pt x="250926" y="0"/>
                  </a:lnTo>
                  <a:lnTo>
                    <a:pt x="235115" y="0"/>
                  </a:lnTo>
                  <a:lnTo>
                    <a:pt x="228714" y="6400"/>
                  </a:lnTo>
                  <a:lnTo>
                    <a:pt x="228714" y="22174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74"/>
                  </a:lnTo>
                  <a:lnTo>
                    <a:pt x="257314" y="6400"/>
                  </a:lnTo>
                  <a:close/>
                </a:path>
                <a:path w="2830829" h="376555">
                  <a:moveTo>
                    <a:pt x="314502" y="353999"/>
                  </a:moveTo>
                  <a:lnTo>
                    <a:pt x="308102" y="347599"/>
                  </a:lnTo>
                  <a:lnTo>
                    <a:pt x="292290" y="347599"/>
                  </a:lnTo>
                  <a:lnTo>
                    <a:pt x="285889" y="353999"/>
                  </a:lnTo>
                  <a:lnTo>
                    <a:pt x="285889" y="369785"/>
                  </a:lnTo>
                  <a:lnTo>
                    <a:pt x="292290" y="376174"/>
                  </a:lnTo>
                  <a:lnTo>
                    <a:pt x="308102" y="376174"/>
                  </a:lnTo>
                  <a:lnTo>
                    <a:pt x="314502" y="369785"/>
                  </a:lnTo>
                  <a:lnTo>
                    <a:pt x="314502" y="353999"/>
                  </a:lnTo>
                  <a:close/>
                </a:path>
                <a:path w="2830829" h="376555">
                  <a:moveTo>
                    <a:pt x="314502" y="6400"/>
                  </a:moveTo>
                  <a:lnTo>
                    <a:pt x="308102" y="0"/>
                  </a:lnTo>
                  <a:lnTo>
                    <a:pt x="292290" y="0"/>
                  </a:lnTo>
                  <a:lnTo>
                    <a:pt x="285889" y="6400"/>
                  </a:lnTo>
                  <a:lnTo>
                    <a:pt x="285889" y="22174"/>
                  </a:lnTo>
                  <a:lnTo>
                    <a:pt x="292290" y="28575"/>
                  </a:lnTo>
                  <a:lnTo>
                    <a:pt x="308102" y="28575"/>
                  </a:lnTo>
                  <a:lnTo>
                    <a:pt x="314502" y="22174"/>
                  </a:lnTo>
                  <a:lnTo>
                    <a:pt x="314502" y="6400"/>
                  </a:lnTo>
                  <a:close/>
                </a:path>
                <a:path w="2830829" h="376555">
                  <a:moveTo>
                    <a:pt x="371678" y="353999"/>
                  </a:moveTo>
                  <a:lnTo>
                    <a:pt x="365277" y="347599"/>
                  </a:lnTo>
                  <a:lnTo>
                    <a:pt x="349465" y="347599"/>
                  </a:lnTo>
                  <a:lnTo>
                    <a:pt x="343077" y="353999"/>
                  </a:lnTo>
                  <a:lnTo>
                    <a:pt x="343077" y="369785"/>
                  </a:lnTo>
                  <a:lnTo>
                    <a:pt x="349465" y="376174"/>
                  </a:lnTo>
                  <a:lnTo>
                    <a:pt x="365277" y="376174"/>
                  </a:lnTo>
                  <a:lnTo>
                    <a:pt x="371678" y="369785"/>
                  </a:lnTo>
                  <a:lnTo>
                    <a:pt x="371678" y="353999"/>
                  </a:lnTo>
                  <a:close/>
                </a:path>
                <a:path w="2830829" h="376555">
                  <a:moveTo>
                    <a:pt x="371678" y="6400"/>
                  </a:moveTo>
                  <a:lnTo>
                    <a:pt x="365277" y="0"/>
                  </a:lnTo>
                  <a:lnTo>
                    <a:pt x="349465" y="0"/>
                  </a:lnTo>
                  <a:lnTo>
                    <a:pt x="343077" y="6400"/>
                  </a:lnTo>
                  <a:lnTo>
                    <a:pt x="343077" y="22174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74"/>
                  </a:lnTo>
                  <a:lnTo>
                    <a:pt x="371678" y="6400"/>
                  </a:lnTo>
                  <a:close/>
                </a:path>
                <a:path w="2830829" h="376555">
                  <a:moveTo>
                    <a:pt x="428853" y="353999"/>
                  </a:moveTo>
                  <a:lnTo>
                    <a:pt x="422452" y="347599"/>
                  </a:lnTo>
                  <a:lnTo>
                    <a:pt x="406654" y="347599"/>
                  </a:lnTo>
                  <a:lnTo>
                    <a:pt x="400253" y="353999"/>
                  </a:lnTo>
                  <a:lnTo>
                    <a:pt x="400253" y="369785"/>
                  </a:lnTo>
                  <a:lnTo>
                    <a:pt x="406654" y="376174"/>
                  </a:lnTo>
                  <a:lnTo>
                    <a:pt x="422452" y="376174"/>
                  </a:lnTo>
                  <a:lnTo>
                    <a:pt x="428853" y="369785"/>
                  </a:lnTo>
                  <a:lnTo>
                    <a:pt x="428853" y="353999"/>
                  </a:lnTo>
                  <a:close/>
                </a:path>
                <a:path w="2830829" h="376555">
                  <a:moveTo>
                    <a:pt x="428853" y="6400"/>
                  </a:moveTo>
                  <a:lnTo>
                    <a:pt x="422452" y="0"/>
                  </a:lnTo>
                  <a:lnTo>
                    <a:pt x="406654" y="0"/>
                  </a:lnTo>
                  <a:lnTo>
                    <a:pt x="400253" y="6400"/>
                  </a:lnTo>
                  <a:lnTo>
                    <a:pt x="400253" y="22174"/>
                  </a:lnTo>
                  <a:lnTo>
                    <a:pt x="406654" y="28575"/>
                  </a:lnTo>
                  <a:lnTo>
                    <a:pt x="422452" y="28575"/>
                  </a:lnTo>
                  <a:lnTo>
                    <a:pt x="428853" y="22174"/>
                  </a:lnTo>
                  <a:lnTo>
                    <a:pt x="428853" y="6400"/>
                  </a:lnTo>
                  <a:close/>
                </a:path>
                <a:path w="2830829" h="376555">
                  <a:moveTo>
                    <a:pt x="486029" y="353999"/>
                  </a:moveTo>
                  <a:lnTo>
                    <a:pt x="479640" y="347599"/>
                  </a:lnTo>
                  <a:lnTo>
                    <a:pt x="463829" y="347599"/>
                  </a:lnTo>
                  <a:lnTo>
                    <a:pt x="457428" y="353999"/>
                  </a:lnTo>
                  <a:lnTo>
                    <a:pt x="457428" y="369785"/>
                  </a:lnTo>
                  <a:lnTo>
                    <a:pt x="463829" y="376174"/>
                  </a:lnTo>
                  <a:lnTo>
                    <a:pt x="479640" y="376174"/>
                  </a:lnTo>
                  <a:lnTo>
                    <a:pt x="486029" y="369785"/>
                  </a:lnTo>
                  <a:lnTo>
                    <a:pt x="486029" y="353999"/>
                  </a:lnTo>
                  <a:close/>
                </a:path>
                <a:path w="2830829" h="376555">
                  <a:moveTo>
                    <a:pt x="486029" y="6400"/>
                  </a:moveTo>
                  <a:lnTo>
                    <a:pt x="479640" y="0"/>
                  </a:lnTo>
                  <a:lnTo>
                    <a:pt x="463829" y="0"/>
                  </a:lnTo>
                  <a:lnTo>
                    <a:pt x="457428" y="6400"/>
                  </a:lnTo>
                  <a:lnTo>
                    <a:pt x="457428" y="22174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9" y="22174"/>
                  </a:lnTo>
                  <a:lnTo>
                    <a:pt x="486029" y="6400"/>
                  </a:lnTo>
                  <a:close/>
                </a:path>
                <a:path w="2830829" h="376555">
                  <a:moveTo>
                    <a:pt x="543217" y="353999"/>
                  </a:moveTo>
                  <a:lnTo>
                    <a:pt x="536816" y="347599"/>
                  </a:lnTo>
                  <a:lnTo>
                    <a:pt x="521004" y="347599"/>
                  </a:lnTo>
                  <a:lnTo>
                    <a:pt x="514604" y="353999"/>
                  </a:lnTo>
                  <a:lnTo>
                    <a:pt x="514604" y="369785"/>
                  </a:lnTo>
                  <a:lnTo>
                    <a:pt x="521004" y="376174"/>
                  </a:lnTo>
                  <a:lnTo>
                    <a:pt x="536816" y="376174"/>
                  </a:lnTo>
                  <a:lnTo>
                    <a:pt x="543217" y="369785"/>
                  </a:lnTo>
                  <a:lnTo>
                    <a:pt x="543217" y="353999"/>
                  </a:lnTo>
                  <a:close/>
                </a:path>
                <a:path w="2830829" h="376555">
                  <a:moveTo>
                    <a:pt x="543217" y="6400"/>
                  </a:moveTo>
                  <a:lnTo>
                    <a:pt x="536816" y="0"/>
                  </a:lnTo>
                  <a:lnTo>
                    <a:pt x="521004" y="0"/>
                  </a:lnTo>
                  <a:lnTo>
                    <a:pt x="514604" y="6400"/>
                  </a:lnTo>
                  <a:lnTo>
                    <a:pt x="514604" y="22174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74"/>
                  </a:lnTo>
                  <a:lnTo>
                    <a:pt x="543217" y="6400"/>
                  </a:lnTo>
                  <a:close/>
                </a:path>
                <a:path w="2830829" h="376555">
                  <a:moveTo>
                    <a:pt x="600392" y="353999"/>
                  </a:moveTo>
                  <a:lnTo>
                    <a:pt x="593991" y="347599"/>
                  </a:lnTo>
                  <a:lnTo>
                    <a:pt x="578180" y="347599"/>
                  </a:lnTo>
                  <a:lnTo>
                    <a:pt x="571792" y="353999"/>
                  </a:lnTo>
                  <a:lnTo>
                    <a:pt x="571792" y="369785"/>
                  </a:lnTo>
                  <a:lnTo>
                    <a:pt x="578180" y="376174"/>
                  </a:lnTo>
                  <a:lnTo>
                    <a:pt x="593991" y="376174"/>
                  </a:lnTo>
                  <a:lnTo>
                    <a:pt x="600392" y="369785"/>
                  </a:lnTo>
                  <a:lnTo>
                    <a:pt x="600392" y="353999"/>
                  </a:lnTo>
                  <a:close/>
                </a:path>
                <a:path w="2830829" h="376555">
                  <a:moveTo>
                    <a:pt x="600392" y="6400"/>
                  </a:moveTo>
                  <a:lnTo>
                    <a:pt x="593991" y="0"/>
                  </a:lnTo>
                  <a:lnTo>
                    <a:pt x="578180" y="0"/>
                  </a:lnTo>
                  <a:lnTo>
                    <a:pt x="571792" y="6400"/>
                  </a:lnTo>
                  <a:lnTo>
                    <a:pt x="571792" y="22174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74"/>
                  </a:lnTo>
                  <a:lnTo>
                    <a:pt x="600392" y="6400"/>
                  </a:lnTo>
                  <a:close/>
                </a:path>
                <a:path w="2830829" h="376555">
                  <a:moveTo>
                    <a:pt x="657567" y="353999"/>
                  </a:moveTo>
                  <a:lnTo>
                    <a:pt x="651167" y="347599"/>
                  </a:lnTo>
                  <a:lnTo>
                    <a:pt x="635368" y="347599"/>
                  </a:lnTo>
                  <a:lnTo>
                    <a:pt x="628967" y="353999"/>
                  </a:lnTo>
                  <a:lnTo>
                    <a:pt x="628967" y="369785"/>
                  </a:lnTo>
                  <a:lnTo>
                    <a:pt x="635368" y="376174"/>
                  </a:lnTo>
                  <a:lnTo>
                    <a:pt x="651167" y="376174"/>
                  </a:lnTo>
                  <a:lnTo>
                    <a:pt x="657567" y="369785"/>
                  </a:lnTo>
                  <a:lnTo>
                    <a:pt x="657567" y="353999"/>
                  </a:lnTo>
                  <a:close/>
                </a:path>
                <a:path w="2830829" h="376555">
                  <a:moveTo>
                    <a:pt x="657567" y="6400"/>
                  </a:moveTo>
                  <a:lnTo>
                    <a:pt x="651167" y="0"/>
                  </a:lnTo>
                  <a:lnTo>
                    <a:pt x="635368" y="0"/>
                  </a:lnTo>
                  <a:lnTo>
                    <a:pt x="628967" y="6400"/>
                  </a:lnTo>
                  <a:lnTo>
                    <a:pt x="628967" y="22174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74"/>
                  </a:lnTo>
                  <a:lnTo>
                    <a:pt x="657567" y="6400"/>
                  </a:lnTo>
                  <a:close/>
                </a:path>
                <a:path w="2830829" h="376555">
                  <a:moveTo>
                    <a:pt x="714743" y="353999"/>
                  </a:moveTo>
                  <a:lnTo>
                    <a:pt x="708355" y="347599"/>
                  </a:lnTo>
                  <a:lnTo>
                    <a:pt x="692543" y="347599"/>
                  </a:lnTo>
                  <a:lnTo>
                    <a:pt x="686142" y="353999"/>
                  </a:lnTo>
                  <a:lnTo>
                    <a:pt x="686142" y="369785"/>
                  </a:lnTo>
                  <a:lnTo>
                    <a:pt x="692543" y="376174"/>
                  </a:lnTo>
                  <a:lnTo>
                    <a:pt x="708355" y="376174"/>
                  </a:lnTo>
                  <a:lnTo>
                    <a:pt x="714743" y="369785"/>
                  </a:lnTo>
                  <a:lnTo>
                    <a:pt x="714743" y="353999"/>
                  </a:lnTo>
                  <a:close/>
                </a:path>
                <a:path w="2830829" h="376555">
                  <a:moveTo>
                    <a:pt x="714743" y="6400"/>
                  </a:moveTo>
                  <a:lnTo>
                    <a:pt x="708355" y="0"/>
                  </a:lnTo>
                  <a:lnTo>
                    <a:pt x="692543" y="0"/>
                  </a:lnTo>
                  <a:lnTo>
                    <a:pt x="686142" y="6400"/>
                  </a:lnTo>
                  <a:lnTo>
                    <a:pt x="686142" y="22174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74"/>
                  </a:lnTo>
                  <a:lnTo>
                    <a:pt x="714743" y="6400"/>
                  </a:lnTo>
                  <a:close/>
                </a:path>
                <a:path w="2830829" h="376555">
                  <a:moveTo>
                    <a:pt x="771931" y="353999"/>
                  </a:moveTo>
                  <a:lnTo>
                    <a:pt x="765517" y="347599"/>
                  </a:lnTo>
                  <a:lnTo>
                    <a:pt x="749719" y="347599"/>
                  </a:lnTo>
                  <a:lnTo>
                    <a:pt x="743318" y="353999"/>
                  </a:lnTo>
                  <a:lnTo>
                    <a:pt x="743318" y="369785"/>
                  </a:lnTo>
                  <a:lnTo>
                    <a:pt x="749719" y="376174"/>
                  </a:lnTo>
                  <a:lnTo>
                    <a:pt x="765517" y="376174"/>
                  </a:lnTo>
                  <a:lnTo>
                    <a:pt x="771931" y="369785"/>
                  </a:lnTo>
                  <a:lnTo>
                    <a:pt x="771931" y="353999"/>
                  </a:lnTo>
                  <a:close/>
                </a:path>
                <a:path w="2830829" h="376555">
                  <a:moveTo>
                    <a:pt x="771931" y="6400"/>
                  </a:moveTo>
                  <a:lnTo>
                    <a:pt x="765517" y="0"/>
                  </a:lnTo>
                  <a:lnTo>
                    <a:pt x="749719" y="0"/>
                  </a:lnTo>
                  <a:lnTo>
                    <a:pt x="743318" y="6400"/>
                  </a:lnTo>
                  <a:lnTo>
                    <a:pt x="743318" y="22174"/>
                  </a:lnTo>
                  <a:lnTo>
                    <a:pt x="749719" y="28575"/>
                  </a:lnTo>
                  <a:lnTo>
                    <a:pt x="765517" y="28575"/>
                  </a:lnTo>
                  <a:lnTo>
                    <a:pt x="771931" y="22174"/>
                  </a:lnTo>
                  <a:lnTo>
                    <a:pt x="771931" y="6400"/>
                  </a:lnTo>
                  <a:close/>
                </a:path>
                <a:path w="2830829" h="376555">
                  <a:moveTo>
                    <a:pt x="829106" y="353999"/>
                  </a:moveTo>
                  <a:lnTo>
                    <a:pt x="822706" y="347599"/>
                  </a:lnTo>
                  <a:lnTo>
                    <a:pt x="806894" y="347599"/>
                  </a:lnTo>
                  <a:lnTo>
                    <a:pt x="800506" y="353999"/>
                  </a:lnTo>
                  <a:lnTo>
                    <a:pt x="800506" y="369785"/>
                  </a:lnTo>
                  <a:lnTo>
                    <a:pt x="806894" y="376174"/>
                  </a:lnTo>
                  <a:lnTo>
                    <a:pt x="822706" y="376174"/>
                  </a:lnTo>
                  <a:lnTo>
                    <a:pt x="829106" y="369785"/>
                  </a:lnTo>
                  <a:lnTo>
                    <a:pt x="829106" y="353999"/>
                  </a:lnTo>
                  <a:close/>
                </a:path>
                <a:path w="2830829" h="376555">
                  <a:moveTo>
                    <a:pt x="829106" y="6400"/>
                  </a:moveTo>
                  <a:lnTo>
                    <a:pt x="822706" y="0"/>
                  </a:lnTo>
                  <a:lnTo>
                    <a:pt x="806894" y="0"/>
                  </a:lnTo>
                  <a:lnTo>
                    <a:pt x="800506" y="6400"/>
                  </a:lnTo>
                  <a:lnTo>
                    <a:pt x="800506" y="22174"/>
                  </a:lnTo>
                  <a:lnTo>
                    <a:pt x="806894" y="28575"/>
                  </a:lnTo>
                  <a:lnTo>
                    <a:pt x="822706" y="28575"/>
                  </a:lnTo>
                  <a:lnTo>
                    <a:pt x="829106" y="22174"/>
                  </a:lnTo>
                  <a:lnTo>
                    <a:pt x="829106" y="6400"/>
                  </a:lnTo>
                  <a:close/>
                </a:path>
                <a:path w="2830829" h="376555">
                  <a:moveTo>
                    <a:pt x="886282" y="353999"/>
                  </a:moveTo>
                  <a:lnTo>
                    <a:pt x="879881" y="347599"/>
                  </a:lnTo>
                  <a:lnTo>
                    <a:pt x="864082" y="347599"/>
                  </a:lnTo>
                  <a:lnTo>
                    <a:pt x="857681" y="353999"/>
                  </a:lnTo>
                  <a:lnTo>
                    <a:pt x="857681" y="369785"/>
                  </a:lnTo>
                  <a:lnTo>
                    <a:pt x="864082" y="376174"/>
                  </a:lnTo>
                  <a:lnTo>
                    <a:pt x="879881" y="376174"/>
                  </a:lnTo>
                  <a:lnTo>
                    <a:pt x="886282" y="369785"/>
                  </a:lnTo>
                  <a:lnTo>
                    <a:pt x="886282" y="353999"/>
                  </a:lnTo>
                  <a:close/>
                </a:path>
                <a:path w="2830829" h="376555">
                  <a:moveTo>
                    <a:pt x="886282" y="6400"/>
                  </a:moveTo>
                  <a:lnTo>
                    <a:pt x="879881" y="0"/>
                  </a:lnTo>
                  <a:lnTo>
                    <a:pt x="864082" y="0"/>
                  </a:lnTo>
                  <a:lnTo>
                    <a:pt x="857681" y="6400"/>
                  </a:lnTo>
                  <a:lnTo>
                    <a:pt x="857681" y="22174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74"/>
                  </a:lnTo>
                  <a:lnTo>
                    <a:pt x="886282" y="6400"/>
                  </a:lnTo>
                  <a:close/>
                </a:path>
                <a:path w="2830829" h="376555">
                  <a:moveTo>
                    <a:pt x="943457" y="353999"/>
                  </a:moveTo>
                  <a:lnTo>
                    <a:pt x="937069" y="347599"/>
                  </a:lnTo>
                  <a:lnTo>
                    <a:pt x="921258" y="347599"/>
                  </a:lnTo>
                  <a:lnTo>
                    <a:pt x="914857" y="353999"/>
                  </a:lnTo>
                  <a:lnTo>
                    <a:pt x="914857" y="369785"/>
                  </a:lnTo>
                  <a:lnTo>
                    <a:pt x="921258" y="376174"/>
                  </a:lnTo>
                  <a:lnTo>
                    <a:pt x="937069" y="376174"/>
                  </a:lnTo>
                  <a:lnTo>
                    <a:pt x="943457" y="369785"/>
                  </a:lnTo>
                  <a:lnTo>
                    <a:pt x="943457" y="353999"/>
                  </a:lnTo>
                  <a:close/>
                </a:path>
                <a:path w="2830829" h="376555">
                  <a:moveTo>
                    <a:pt x="943457" y="6400"/>
                  </a:moveTo>
                  <a:lnTo>
                    <a:pt x="937069" y="0"/>
                  </a:lnTo>
                  <a:lnTo>
                    <a:pt x="921258" y="0"/>
                  </a:lnTo>
                  <a:lnTo>
                    <a:pt x="914857" y="6400"/>
                  </a:lnTo>
                  <a:lnTo>
                    <a:pt x="914857" y="22174"/>
                  </a:lnTo>
                  <a:lnTo>
                    <a:pt x="921258" y="28575"/>
                  </a:lnTo>
                  <a:lnTo>
                    <a:pt x="937069" y="28575"/>
                  </a:lnTo>
                  <a:lnTo>
                    <a:pt x="943457" y="22174"/>
                  </a:lnTo>
                  <a:lnTo>
                    <a:pt x="943457" y="6400"/>
                  </a:lnTo>
                  <a:close/>
                </a:path>
                <a:path w="2830829" h="376555">
                  <a:moveTo>
                    <a:pt x="1000645" y="353999"/>
                  </a:moveTo>
                  <a:lnTo>
                    <a:pt x="994244" y="347599"/>
                  </a:lnTo>
                  <a:lnTo>
                    <a:pt x="978433" y="347599"/>
                  </a:lnTo>
                  <a:lnTo>
                    <a:pt x="972032" y="353999"/>
                  </a:lnTo>
                  <a:lnTo>
                    <a:pt x="972032" y="369785"/>
                  </a:lnTo>
                  <a:lnTo>
                    <a:pt x="978433" y="376174"/>
                  </a:lnTo>
                  <a:lnTo>
                    <a:pt x="994244" y="376174"/>
                  </a:lnTo>
                  <a:lnTo>
                    <a:pt x="1000645" y="369785"/>
                  </a:lnTo>
                  <a:lnTo>
                    <a:pt x="1000645" y="353999"/>
                  </a:lnTo>
                  <a:close/>
                </a:path>
                <a:path w="2830829" h="376555">
                  <a:moveTo>
                    <a:pt x="1000645" y="6400"/>
                  </a:moveTo>
                  <a:lnTo>
                    <a:pt x="994244" y="0"/>
                  </a:lnTo>
                  <a:lnTo>
                    <a:pt x="978433" y="0"/>
                  </a:lnTo>
                  <a:lnTo>
                    <a:pt x="972032" y="6400"/>
                  </a:lnTo>
                  <a:lnTo>
                    <a:pt x="972032" y="22174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74"/>
                  </a:lnTo>
                  <a:lnTo>
                    <a:pt x="1000645" y="6400"/>
                  </a:lnTo>
                  <a:close/>
                </a:path>
                <a:path w="2830829" h="376555">
                  <a:moveTo>
                    <a:pt x="1057821" y="353999"/>
                  </a:moveTo>
                  <a:lnTo>
                    <a:pt x="1051420" y="347599"/>
                  </a:lnTo>
                  <a:lnTo>
                    <a:pt x="1035608" y="347599"/>
                  </a:lnTo>
                  <a:lnTo>
                    <a:pt x="1029220" y="353999"/>
                  </a:lnTo>
                  <a:lnTo>
                    <a:pt x="1029220" y="369785"/>
                  </a:lnTo>
                  <a:lnTo>
                    <a:pt x="1035608" y="376174"/>
                  </a:lnTo>
                  <a:lnTo>
                    <a:pt x="1051420" y="376174"/>
                  </a:lnTo>
                  <a:lnTo>
                    <a:pt x="1057821" y="369785"/>
                  </a:lnTo>
                  <a:lnTo>
                    <a:pt x="1057821" y="353999"/>
                  </a:lnTo>
                  <a:close/>
                </a:path>
                <a:path w="2830829" h="376555">
                  <a:moveTo>
                    <a:pt x="1057821" y="6400"/>
                  </a:moveTo>
                  <a:lnTo>
                    <a:pt x="1051420" y="0"/>
                  </a:ln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74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74"/>
                  </a:lnTo>
                  <a:lnTo>
                    <a:pt x="1057821" y="6400"/>
                  </a:lnTo>
                  <a:close/>
                </a:path>
                <a:path w="2830829" h="376555">
                  <a:moveTo>
                    <a:pt x="1114996" y="353999"/>
                  </a:moveTo>
                  <a:lnTo>
                    <a:pt x="1108595" y="347599"/>
                  </a:lnTo>
                  <a:lnTo>
                    <a:pt x="1092796" y="347599"/>
                  </a:lnTo>
                  <a:lnTo>
                    <a:pt x="1086396" y="353999"/>
                  </a:lnTo>
                  <a:lnTo>
                    <a:pt x="1086396" y="369785"/>
                  </a:lnTo>
                  <a:lnTo>
                    <a:pt x="1092796" y="376174"/>
                  </a:lnTo>
                  <a:lnTo>
                    <a:pt x="1108595" y="376174"/>
                  </a:lnTo>
                  <a:lnTo>
                    <a:pt x="1114996" y="369785"/>
                  </a:lnTo>
                  <a:lnTo>
                    <a:pt x="1114996" y="353999"/>
                  </a:lnTo>
                  <a:close/>
                </a:path>
                <a:path w="2830829" h="376555">
                  <a:moveTo>
                    <a:pt x="1114996" y="6400"/>
                  </a:moveTo>
                  <a:lnTo>
                    <a:pt x="1108595" y="0"/>
                  </a:ln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74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74"/>
                  </a:lnTo>
                  <a:lnTo>
                    <a:pt x="1114996" y="6400"/>
                  </a:lnTo>
                  <a:close/>
                </a:path>
                <a:path w="2830829" h="376555">
                  <a:moveTo>
                    <a:pt x="1172171" y="353999"/>
                  </a:moveTo>
                  <a:lnTo>
                    <a:pt x="1165783" y="347599"/>
                  </a:lnTo>
                  <a:lnTo>
                    <a:pt x="1149972" y="347599"/>
                  </a:lnTo>
                  <a:lnTo>
                    <a:pt x="1143571" y="353999"/>
                  </a:lnTo>
                  <a:lnTo>
                    <a:pt x="1143571" y="369785"/>
                  </a:lnTo>
                  <a:lnTo>
                    <a:pt x="1149972" y="376174"/>
                  </a:lnTo>
                  <a:lnTo>
                    <a:pt x="1165783" y="376174"/>
                  </a:lnTo>
                  <a:lnTo>
                    <a:pt x="1172171" y="369785"/>
                  </a:lnTo>
                  <a:lnTo>
                    <a:pt x="1172171" y="353999"/>
                  </a:lnTo>
                  <a:close/>
                </a:path>
                <a:path w="2830829" h="376555">
                  <a:moveTo>
                    <a:pt x="1172171" y="6400"/>
                  </a:moveTo>
                  <a:lnTo>
                    <a:pt x="1165783" y="0"/>
                  </a:ln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74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74"/>
                  </a:lnTo>
                  <a:lnTo>
                    <a:pt x="1172171" y="6400"/>
                  </a:lnTo>
                  <a:close/>
                </a:path>
                <a:path w="2830829" h="376555">
                  <a:moveTo>
                    <a:pt x="1229360" y="353999"/>
                  </a:moveTo>
                  <a:lnTo>
                    <a:pt x="1222959" y="347599"/>
                  </a:lnTo>
                  <a:lnTo>
                    <a:pt x="1207147" y="347599"/>
                  </a:lnTo>
                  <a:lnTo>
                    <a:pt x="1200746" y="353999"/>
                  </a:lnTo>
                  <a:lnTo>
                    <a:pt x="1200746" y="369785"/>
                  </a:lnTo>
                  <a:lnTo>
                    <a:pt x="1207147" y="376174"/>
                  </a:lnTo>
                  <a:lnTo>
                    <a:pt x="1222959" y="376174"/>
                  </a:lnTo>
                  <a:lnTo>
                    <a:pt x="1229360" y="369785"/>
                  </a:lnTo>
                  <a:lnTo>
                    <a:pt x="1229360" y="353999"/>
                  </a:lnTo>
                  <a:close/>
                </a:path>
                <a:path w="2830829" h="376555">
                  <a:moveTo>
                    <a:pt x="1229360" y="6400"/>
                  </a:moveTo>
                  <a:lnTo>
                    <a:pt x="1222959" y="0"/>
                  </a:ln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74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74"/>
                  </a:lnTo>
                  <a:lnTo>
                    <a:pt x="1229360" y="6400"/>
                  </a:lnTo>
                  <a:close/>
                </a:path>
                <a:path w="2830829" h="376555">
                  <a:moveTo>
                    <a:pt x="1286535" y="353999"/>
                  </a:moveTo>
                  <a:lnTo>
                    <a:pt x="1280134" y="347599"/>
                  </a:lnTo>
                  <a:lnTo>
                    <a:pt x="1264323" y="347599"/>
                  </a:lnTo>
                  <a:lnTo>
                    <a:pt x="1257935" y="353999"/>
                  </a:lnTo>
                  <a:lnTo>
                    <a:pt x="1257935" y="369785"/>
                  </a:lnTo>
                  <a:lnTo>
                    <a:pt x="1264323" y="376174"/>
                  </a:lnTo>
                  <a:lnTo>
                    <a:pt x="1280134" y="376174"/>
                  </a:lnTo>
                  <a:lnTo>
                    <a:pt x="1286535" y="369785"/>
                  </a:lnTo>
                  <a:lnTo>
                    <a:pt x="1286535" y="353999"/>
                  </a:lnTo>
                  <a:close/>
                </a:path>
                <a:path w="2830829" h="376555">
                  <a:moveTo>
                    <a:pt x="1286535" y="6400"/>
                  </a:moveTo>
                  <a:lnTo>
                    <a:pt x="1280134" y="0"/>
                  </a:ln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74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74"/>
                  </a:lnTo>
                  <a:lnTo>
                    <a:pt x="1286535" y="6400"/>
                  </a:lnTo>
                  <a:close/>
                </a:path>
                <a:path w="2830829" h="376555">
                  <a:moveTo>
                    <a:pt x="1343710" y="353999"/>
                  </a:moveTo>
                  <a:lnTo>
                    <a:pt x="1337310" y="347599"/>
                  </a:lnTo>
                  <a:lnTo>
                    <a:pt x="1321511" y="347599"/>
                  </a:lnTo>
                  <a:lnTo>
                    <a:pt x="1315110" y="353999"/>
                  </a:lnTo>
                  <a:lnTo>
                    <a:pt x="1315110" y="369785"/>
                  </a:lnTo>
                  <a:lnTo>
                    <a:pt x="1321511" y="376174"/>
                  </a:lnTo>
                  <a:lnTo>
                    <a:pt x="1337310" y="376174"/>
                  </a:lnTo>
                  <a:lnTo>
                    <a:pt x="1343710" y="369785"/>
                  </a:lnTo>
                  <a:lnTo>
                    <a:pt x="1343710" y="353999"/>
                  </a:lnTo>
                  <a:close/>
                </a:path>
                <a:path w="2830829" h="376555">
                  <a:moveTo>
                    <a:pt x="1343710" y="6400"/>
                  </a:moveTo>
                  <a:lnTo>
                    <a:pt x="1337310" y="0"/>
                  </a:ln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74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74"/>
                  </a:lnTo>
                  <a:lnTo>
                    <a:pt x="1343710" y="6400"/>
                  </a:lnTo>
                  <a:close/>
                </a:path>
                <a:path w="2830829" h="376555">
                  <a:moveTo>
                    <a:pt x="1400886" y="353999"/>
                  </a:moveTo>
                  <a:lnTo>
                    <a:pt x="1394498" y="347599"/>
                  </a:lnTo>
                  <a:lnTo>
                    <a:pt x="1378686" y="347599"/>
                  </a:lnTo>
                  <a:lnTo>
                    <a:pt x="1372285" y="353999"/>
                  </a:lnTo>
                  <a:lnTo>
                    <a:pt x="1372285" y="369785"/>
                  </a:lnTo>
                  <a:lnTo>
                    <a:pt x="1378686" y="376174"/>
                  </a:lnTo>
                  <a:lnTo>
                    <a:pt x="1394498" y="376174"/>
                  </a:lnTo>
                  <a:lnTo>
                    <a:pt x="1400886" y="369785"/>
                  </a:lnTo>
                  <a:lnTo>
                    <a:pt x="1400886" y="353999"/>
                  </a:lnTo>
                  <a:close/>
                </a:path>
                <a:path w="2830829" h="376555">
                  <a:moveTo>
                    <a:pt x="1400886" y="6400"/>
                  </a:moveTo>
                  <a:lnTo>
                    <a:pt x="1394498" y="0"/>
                  </a:ln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74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74"/>
                  </a:lnTo>
                  <a:lnTo>
                    <a:pt x="1400886" y="6400"/>
                  </a:lnTo>
                  <a:close/>
                </a:path>
                <a:path w="2830829" h="376555">
                  <a:moveTo>
                    <a:pt x="1458074" y="353999"/>
                  </a:moveTo>
                  <a:lnTo>
                    <a:pt x="1451673" y="347599"/>
                  </a:lnTo>
                  <a:lnTo>
                    <a:pt x="1435862" y="347599"/>
                  </a:lnTo>
                  <a:lnTo>
                    <a:pt x="1429461" y="353999"/>
                  </a:lnTo>
                  <a:lnTo>
                    <a:pt x="1429461" y="369785"/>
                  </a:lnTo>
                  <a:lnTo>
                    <a:pt x="1435862" y="376174"/>
                  </a:lnTo>
                  <a:lnTo>
                    <a:pt x="1451673" y="376174"/>
                  </a:lnTo>
                  <a:lnTo>
                    <a:pt x="1458074" y="369785"/>
                  </a:lnTo>
                  <a:lnTo>
                    <a:pt x="1458074" y="353999"/>
                  </a:lnTo>
                  <a:close/>
                </a:path>
                <a:path w="2830829" h="376555">
                  <a:moveTo>
                    <a:pt x="1458074" y="6400"/>
                  </a:moveTo>
                  <a:lnTo>
                    <a:pt x="1451673" y="0"/>
                  </a:ln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74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74"/>
                  </a:lnTo>
                  <a:lnTo>
                    <a:pt x="1458074" y="6400"/>
                  </a:lnTo>
                  <a:close/>
                </a:path>
                <a:path w="2830829" h="376555">
                  <a:moveTo>
                    <a:pt x="1515249" y="353999"/>
                  </a:moveTo>
                  <a:lnTo>
                    <a:pt x="1508848" y="347599"/>
                  </a:lnTo>
                  <a:lnTo>
                    <a:pt x="1493037" y="347599"/>
                  </a:lnTo>
                  <a:lnTo>
                    <a:pt x="1486649" y="353999"/>
                  </a:lnTo>
                  <a:lnTo>
                    <a:pt x="1486649" y="369785"/>
                  </a:lnTo>
                  <a:lnTo>
                    <a:pt x="1493037" y="376174"/>
                  </a:lnTo>
                  <a:lnTo>
                    <a:pt x="1508848" y="376174"/>
                  </a:lnTo>
                  <a:lnTo>
                    <a:pt x="1515249" y="369785"/>
                  </a:lnTo>
                  <a:lnTo>
                    <a:pt x="1515249" y="353999"/>
                  </a:lnTo>
                  <a:close/>
                </a:path>
                <a:path w="2830829" h="376555">
                  <a:moveTo>
                    <a:pt x="1515249" y="6400"/>
                  </a:moveTo>
                  <a:lnTo>
                    <a:pt x="1508848" y="0"/>
                  </a:ln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74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74"/>
                  </a:lnTo>
                  <a:lnTo>
                    <a:pt x="1515249" y="6400"/>
                  </a:lnTo>
                  <a:close/>
                </a:path>
                <a:path w="2830829" h="376555">
                  <a:moveTo>
                    <a:pt x="1572425" y="353999"/>
                  </a:moveTo>
                  <a:lnTo>
                    <a:pt x="1566024" y="347599"/>
                  </a:lnTo>
                  <a:lnTo>
                    <a:pt x="1550225" y="347599"/>
                  </a:lnTo>
                  <a:lnTo>
                    <a:pt x="1543824" y="353999"/>
                  </a:lnTo>
                  <a:lnTo>
                    <a:pt x="1543824" y="369785"/>
                  </a:lnTo>
                  <a:lnTo>
                    <a:pt x="1550225" y="376174"/>
                  </a:lnTo>
                  <a:lnTo>
                    <a:pt x="1566024" y="376174"/>
                  </a:lnTo>
                  <a:lnTo>
                    <a:pt x="1572425" y="369785"/>
                  </a:lnTo>
                  <a:lnTo>
                    <a:pt x="1572425" y="353999"/>
                  </a:lnTo>
                  <a:close/>
                </a:path>
                <a:path w="2830829" h="376555">
                  <a:moveTo>
                    <a:pt x="1572425" y="6400"/>
                  </a:moveTo>
                  <a:lnTo>
                    <a:pt x="1566024" y="0"/>
                  </a:ln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74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74"/>
                  </a:lnTo>
                  <a:lnTo>
                    <a:pt x="1572425" y="6400"/>
                  </a:lnTo>
                  <a:close/>
                </a:path>
                <a:path w="2830829" h="376555">
                  <a:moveTo>
                    <a:pt x="1629600" y="353999"/>
                  </a:moveTo>
                  <a:lnTo>
                    <a:pt x="1623212" y="347599"/>
                  </a:lnTo>
                  <a:lnTo>
                    <a:pt x="1607400" y="347599"/>
                  </a:lnTo>
                  <a:lnTo>
                    <a:pt x="1601000" y="353999"/>
                  </a:lnTo>
                  <a:lnTo>
                    <a:pt x="1601000" y="369785"/>
                  </a:lnTo>
                  <a:lnTo>
                    <a:pt x="1607400" y="376174"/>
                  </a:lnTo>
                  <a:lnTo>
                    <a:pt x="1623212" y="376174"/>
                  </a:lnTo>
                  <a:lnTo>
                    <a:pt x="1629600" y="369785"/>
                  </a:lnTo>
                  <a:lnTo>
                    <a:pt x="1629600" y="353999"/>
                  </a:lnTo>
                  <a:close/>
                </a:path>
                <a:path w="2830829" h="376555">
                  <a:moveTo>
                    <a:pt x="1629600" y="6400"/>
                  </a:moveTo>
                  <a:lnTo>
                    <a:pt x="1623212" y="0"/>
                  </a:ln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74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74"/>
                  </a:lnTo>
                  <a:lnTo>
                    <a:pt x="1629600" y="6400"/>
                  </a:lnTo>
                  <a:close/>
                </a:path>
                <a:path w="2830829" h="376555">
                  <a:moveTo>
                    <a:pt x="1686788" y="353999"/>
                  </a:moveTo>
                  <a:lnTo>
                    <a:pt x="1680387" y="347599"/>
                  </a:lnTo>
                  <a:lnTo>
                    <a:pt x="1664576" y="347599"/>
                  </a:lnTo>
                  <a:lnTo>
                    <a:pt x="1658175" y="353999"/>
                  </a:lnTo>
                  <a:lnTo>
                    <a:pt x="1658175" y="369785"/>
                  </a:lnTo>
                  <a:lnTo>
                    <a:pt x="1664576" y="376174"/>
                  </a:lnTo>
                  <a:lnTo>
                    <a:pt x="1680387" y="376174"/>
                  </a:lnTo>
                  <a:lnTo>
                    <a:pt x="1686788" y="369785"/>
                  </a:lnTo>
                  <a:lnTo>
                    <a:pt x="1686788" y="353999"/>
                  </a:lnTo>
                  <a:close/>
                </a:path>
                <a:path w="2830829" h="376555">
                  <a:moveTo>
                    <a:pt x="1686788" y="6400"/>
                  </a:moveTo>
                  <a:lnTo>
                    <a:pt x="1680387" y="0"/>
                  </a:ln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74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74"/>
                  </a:lnTo>
                  <a:lnTo>
                    <a:pt x="1686788" y="6400"/>
                  </a:lnTo>
                  <a:close/>
                </a:path>
                <a:path w="2830829" h="376555">
                  <a:moveTo>
                    <a:pt x="1743964" y="353999"/>
                  </a:moveTo>
                  <a:lnTo>
                    <a:pt x="1737563" y="347599"/>
                  </a:lnTo>
                  <a:lnTo>
                    <a:pt x="1721751" y="347599"/>
                  </a:lnTo>
                  <a:lnTo>
                    <a:pt x="1715363" y="353999"/>
                  </a:lnTo>
                  <a:lnTo>
                    <a:pt x="1715363" y="369785"/>
                  </a:lnTo>
                  <a:lnTo>
                    <a:pt x="1721751" y="376174"/>
                  </a:lnTo>
                  <a:lnTo>
                    <a:pt x="1737563" y="376174"/>
                  </a:lnTo>
                  <a:lnTo>
                    <a:pt x="1743964" y="369785"/>
                  </a:lnTo>
                  <a:lnTo>
                    <a:pt x="1743964" y="353999"/>
                  </a:lnTo>
                  <a:close/>
                </a:path>
                <a:path w="2830829" h="376555">
                  <a:moveTo>
                    <a:pt x="1743964" y="6400"/>
                  </a:moveTo>
                  <a:lnTo>
                    <a:pt x="1737563" y="0"/>
                  </a:ln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74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74"/>
                  </a:lnTo>
                  <a:lnTo>
                    <a:pt x="1743964" y="6400"/>
                  </a:lnTo>
                  <a:close/>
                </a:path>
                <a:path w="2830829" h="376555">
                  <a:moveTo>
                    <a:pt x="1801139" y="353999"/>
                  </a:moveTo>
                  <a:lnTo>
                    <a:pt x="1794738" y="347599"/>
                  </a:lnTo>
                  <a:lnTo>
                    <a:pt x="1778939" y="347599"/>
                  </a:lnTo>
                  <a:lnTo>
                    <a:pt x="1772539" y="353999"/>
                  </a:lnTo>
                  <a:lnTo>
                    <a:pt x="1772539" y="369785"/>
                  </a:lnTo>
                  <a:lnTo>
                    <a:pt x="1778939" y="376174"/>
                  </a:lnTo>
                  <a:lnTo>
                    <a:pt x="1794738" y="376174"/>
                  </a:lnTo>
                  <a:lnTo>
                    <a:pt x="1801139" y="369785"/>
                  </a:lnTo>
                  <a:lnTo>
                    <a:pt x="1801139" y="353999"/>
                  </a:lnTo>
                  <a:close/>
                </a:path>
                <a:path w="2830829" h="376555">
                  <a:moveTo>
                    <a:pt x="1801139" y="6400"/>
                  </a:moveTo>
                  <a:lnTo>
                    <a:pt x="1794738" y="0"/>
                  </a:ln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74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74"/>
                  </a:lnTo>
                  <a:lnTo>
                    <a:pt x="1801139" y="6400"/>
                  </a:lnTo>
                  <a:close/>
                </a:path>
                <a:path w="2830829" h="376555">
                  <a:moveTo>
                    <a:pt x="1858314" y="353999"/>
                  </a:moveTo>
                  <a:lnTo>
                    <a:pt x="1851926" y="347599"/>
                  </a:lnTo>
                  <a:lnTo>
                    <a:pt x="1836115" y="347599"/>
                  </a:lnTo>
                  <a:lnTo>
                    <a:pt x="1829714" y="353999"/>
                  </a:lnTo>
                  <a:lnTo>
                    <a:pt x="1829714" y="369785"/>
                  </a:lnTo>
                  <a:lnTo>
                    <a:pt x="1836115" y="376174"/>
                  </a:lnTo>
                  <a:lnTo>
                    <a:pt x="1851926" y="376174"/>
                  </a:lnTo>
                  <a:lnTo>
                    <a:pt x="1858314" y="369785"/>
                  </a:lnTo>
                  <a:lnTo>
                    <a:pt x="1858314" y="353999"/>
                  </a:lnTo>
                  <a:close/>
                </a:path>
                <a:path w="2830829" h="376555">
                  <a:moveTo>
                    <a:pt x="1858314" y="6400"/>
                  </a:moveTo>
                  <a:lnTo>
                    <a:pt x="1851926" y="0"/>
                  </a:ln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74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74"/>
                  </a:lnTo>
                  <a:lnTo>
                    <a:pt x="1858314" y="6400"/>
                  </a:lnTo>
                  <a:close/>
                </a:path>
                <a:path w="2830829" h="376555">
                  <a:moveTo>
                    <a:pt x="1915502" y="353999"/>
                  </a:moveTo>
                  <a:lnTo>
                    <a:pt x="1909102" y="347599"/>
                  </a:lnTo>
                  <a:lnTo>
                    <a:pt x="1893290" y="347599"/>
                  </a:lnTo>
                  <a:lnTo>
                    <a:pt x="1886889" y="353999"/>
                  </a:lnTo>
                  <a:lnTo>
                    <a:pt x="1886889" y="369785"/>
                  </a:lnTo>
                  <a:lnTo>
                    <a:pt x="1893290" y="376174"/>
                  </a:lnTo>
                  <a:lnTo>
                    <a:pt x="1909102" y="376174"/>
                  </a:lnTo>
                  <a:lnTo>
                    <a:pt x="1915502" y="369785"/>
                  </a:lnTo>
                  <a:lnTo>
                    <a:pt x="1915502" y="353999"/>
                  </a:lnTo>
                  <a:close/>
                </a:path>
                <a:path w="2830829" h="376555">
                  <a:moveTo>
                    <a:pt x="1915502" y="6400"/>
                  </a:moveTo>
                  <a:lnTo>
                    <a:pt x="1909102" y="0"/>
                  </a:ln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74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74"/>
                  </a:lnTo>
                  <a:lnTo>
                    <a:pt x="1915502" y="6400"/>
                  </a:lnTo>
                  <a:close/>
                </a:path>
                <a:path w="2830829" h="376555">
                  <a:moveTo>
                    <a:pt x="1972678" y="353999"/>
                  </a:moveTo>
                  <a:lnTo>
                    <a:pt x="1966277" y="347599"/>
                  </a:lnTo>
                  <a:lnTo>
                    <a:pt x="1950466" y="347599"/>
                  </a:lnTo>
                  <a:lnTo>
                    <a:pt x="1944077" y="353999"/>
                  </a:lnTo>
                  <a:lnTo>
                    <a:pt x="1944077" y="369785"/>
                  </a:lnTo>
                  <a:lnTo>
                    <a:pt x="1950466" y="376174"/>
                  </a:lnTo>
                  <a:lnTo>
                    <a:pt x="1966277" y="376174"/>
                  </a:lnTo>
                  <a:lnTo>
                    <a:pt x="1972678" y="369785"/>
                  </a:lnTo>
                  <a:lnTo>
                    <a:pt x="1972678" y="353999"/>
                  </a:lnTo>
                  <a:close/>
                </a:path>
                <a:path w="2830829" h="376555">
                  <a:moveTo>
                    <a:pt x="1972678" y="6400"/>
                  </a:moveTo>
                  <a:lnTo>
                    <a:pt x="1966277" y="0"/>
                  </a:lnTo>
                  <a:lnTo>
                    <a:pt x="1950466" y="0"/>
                  </a:lnTo>
                  <a:lnTo>
                    <a:pt x="1944077" y="6400"/>
                  </a:lnTo>
                  <a:lnTo>
                    <a:pt x="1944077" y="22174"/>
                  </a:lnTo>
                  <a:lnTo>
                    <a:pt x="1950466" y="28575"/>
                  </a:lnTo>
                  <a:lnTo>
                    <a:pt x="1966277" y="28575"/>
                  </a:lnTo>
                  <a:lnTo>
                    <a:pt x="1972678" y="22174"/>
                  </a:lnTo>
                  <a:lnTo>
                    <a:pt x="1972678" y="6400"/>
                  </a:lnTo>
                  <a:close/>
                </a:path>
                <a:path w="2830829" h="376555">
                  <a:moveTo>
                    <a:pt x="2029853" y="353999"/>
                  </a:moveTo>
                  <a:lnTo>
                    <a:pt x="2023452" y="347599"/>
                  </a:lnTo>
                  <a:lnTo>
                    <a:pt x="2007654" y="347599"/>
                  </a:lnTo>
                  <a:lnTo>
                    <a:pt x="2001253" y="353999"/>
                  </a:lnTo>
                  <a:lnTo>
                    <a:pt x="2001253" y="369785"/>
                  </a:lnTo>
                  <a:lnTo>
                    <a:pt x="2007654" y="376174"/>
                  </a:lnTo>
                  <a:lnTo>
                    <a:pt x="2023452" y="376174"/>
                  </a:lnTo>
                  <a:lnTo>
                    <a:pt x="2029853" y="369785"/>
                  </a:lnTo>
                  <a:lnTo>
                    <a:pt x="2029853" y="353999"/>
                  </a:lnTo>
                  <a:close/>
                </a:path>
                <a:path w="2830829" h="376555">
                  <a:moveTo>
                    <a:pt x="2029853" y="6400"/>
                  </a:moveTo>
                  <a:lnTo>
                    <a:pt x="2023452" y="0"/>
                  </a:ln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74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74"/>
                  </a:lnTo>
                  <a:lnTo>
                    <a:pt x="2029853" y="6400"/>
                  </a:lnTo>
                  <a:close/>
                </a:path>
                <a:path w="2830829" h="376555">
                  <a:moveTo>
                    <a:pt x="2087029" y="353999"/>
                  </a:moveTo>
                  <a:lnTo>
                    <a:pt x="2080641" y="347599"/>
                  </a:lnTo>
                  <a:lnTo>
                    <a:pt x="2064829" y="347599"/>
                  </a:lnTo>
                  <a:lnTo>
                    <a:pt x="2058428" y="353999"/>
                  </a:lnTo>
                  <a:lnTo>
                    <a:pt x="2058428" y="369785"/>
                  </a:lnTo>
                  <a:lnTo>
                    <a:pt x="2064829" y="376174"/>
                  </a:lnTo>
                  <a:lnTo>
                    <a:pt x="2080641" y="376174"/>
                  </a:lnTo>
                  <a:lnTo>
                    <a:pt x="2087029" y="369785"/>
                  </a:lnTo>
                  <a:lnTo>
                    <a:pt x="2087029" y="353999"/>
                  </a:lnTo>
                  <a:close/>
                </a:path>
                <a:path w="2830829" h="376555">
                  <a:moveTo>
                    <a:pt x="2087029" y="6400"/>
                  </a:moveTo>
                  <a:lnTo>
                    <a:pt x="2080641" y="0"/>
                  </a:ln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74"/>
                  </a:lnTo>
                  <a:lnTo>
                    <a:pt x="2064829" y="28575"/>
                  </a:lnTo>
                  <a:lnTo>
                    <a:pt x="2080641" y="28575"/>
                  </a:lnTo>
                  <a:lnTo>
                    <a:pt x="2087029" y="22174"/>
                  </a:lnTo>
                  <a:lnTo>
                    <a:pt x="2087029" y="6400"/>
                  </a:lnTo>
                  <a:close/>
                </a:path>
                <a:path w="2830829" h="376555">
                  <a:moveTo>
                    <a:pt x="2144217" y="353999"/>
                  </a:moveTo>
                  <a:lnTo>
                    <a:pt x="2137816" y="347599"/>
                  </a:lnTo>
                  <a:lnTo>
                    <a:pt x="2122005" y="347599"/>
                  </a:lnTo>
                  <a:lnTo>
                    <a:pt x="2115604" y="353999"/>
                  </a:lnTo>
                  <a:lnTo>
                    <a:pt x="2115604" y="369785"/>
                  </a:lnTo>
                  <a:lnTo>
                    <a:pt x="2122005" y="376174"/>
                  </a:lnTo>
                  <a:lnTo>
                    <a:pt x="2137816" y="376174"/>
                  </a:lnTo>
                  <a:lnTo>
                    <a:pt x="2144217" y="369785"/>
                  </a:lnTo>
                  <a:lnTo>
                    <a:pt x="2144217" y="353999"/>
                  </a:lnTo>
                  <a:close/>
                </a:path>
                <a:path w="2830829" h="376555">
                  <a:moveTo>
                    <a:pt x="2144217" y="6400"/>
                  </a:moveTo>
                  <a:lnTo>
                    <a:pt x="2137816" y="0"/>
                  </a:lnTo>
                  <a:lnTo>
                    <a:pt x="2122005" y="0"/>
                  </a:lnTo>
                  <a:lnTo>
                    <a:pt x="2115604" y="6400"/>
                  </a:lnTo>
                  <a:lnTo>
                    <a:pt x="2115604" y="22174"/>
                  </a:lnTo>
                  <a:lnTo>
                    <a:pt x="2122005" y="28575"/>
                  </a:lnTo>
                  <a:lnTo>
                    <a:pt x="2137816" y="28575"/>
                  </a:lnTo>
                  <a:lnTo>
                    <a:pt x="2144217" y="22174"/>
                  </a:lnTo>
                  <a:lnTo>
                    <a:pt x="2144217" y="6400"/>
                  </a:lnTo>
                  <a:close/>
                </a:path>
                <a:path w="2830829" h="376555">
                  <a:moveTo>
                    <a:pt x="2201392" y="353999"/>
                  </a:moveTo>
                  <a:lnTo>
                    <a:pt x="2194991" y="347599"/>
                  </a:lnTo>
                  <a:lnTo>
                    <a:pt x="2179180" y="347599"/>
                  </a:lnTo>
                  <a:lnTo>
                    <a:pt x="2172792" y="353999"/>
                  </a:lnTo>
                  <a:lnTo>
                    <a:pt x="2172792" y="369785"/>
                  </a:lnTo>
                  <a:lnTo>
                    <a:pt x="2179180" y="376174"/>
                  </a:lnTo>
                  <a:lnTo>
                    <a:pt x="2194991" y="376174"/>
                  </a:lnTo>
                  <a:lnTo>
                    <a:pt x="2201392" y="369785"/>
                  </a:lnTo>
                  <a:lnTo>
                    <a:pt x="2201392" y="353999"/>
                  </a:lnTo>
                  <a:close/>
                </a:path>
                <a:path w="2830829" h="376555">
                  <a:moveTo>
                    <a:pt x="2201392" y="6400"/>
                  </a:moveTo>
                  <a:lnTo>
                    <a:pt x="2194991" y="0"/>
                  </a:ln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74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74"/>
                  </a:lnTo>
                  <a:lnTo>
                    <a:pt x="2201392" y="6400"/>
                  </a:lnTo>
                  <a:close/>
                </a:path>
                <a:path w="2830829" h="376555">
                  <a:moveTo>
                    <a:pt x="2258568" y="353999"/>
                  </a:moveTo>
                  <a:lnTo>
                    <a:pt x="2252167" y="347599"/>
                  </a:lnTo>
                  <a:lnTo>
                    <a:pt x="2236368" y="347599"/>
                  </a:lnTo>
                  <a:lnTo>
                    <a:pt x="2229967" y="353999"/>
                  </a:lnTo>
                  <a:lnTo>
                    <a:pt x="2229967" y="369785"/>
                  </a:lnTo>
                  <a:lnTo>
                    <a:pt x="2236368" y="376174"/>
                  </a:lnTo>
                  <a:lnTo>
                    <a:pt x="2252167" y="376174"/>
                  </a:lnTo>
                  <a:lnTo>
                    <a:pt x="2258568" y="369785"/>
                  </a:lnTo>
                  <a:lnTo>
                    <a:pt x="2258568" y="353999"/>
                  </a:lnTo>
                  <a:close/>
                </a:path>
                <a:path w="2830829" h="376555">
                  <a:moveTo>
                    <a:pt x="2258568" y="6400"/>
                  </a:moveTo>
                  <a:lnTo>
                    <a:pt x="2252167" y="0"/>
                  </a:ln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74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8" y="22174"/>
                  </a:lnTo>
                  <a:lnTo>
                    <a:pt x="2258568" y="6400"/>
                  </a:lnTo>
                  <a:close/>
                </a:path>
                <a:path w="2830829" h="376555">
                  <a:moveTo>
                    <a:pt x="2315743" y="353999"/>
                  </a:moveTo>
                  <a:lnTo>
                    <a:pt x="2309355" y="347599"/>
                  </a:lnTo>
                  <a:lnTo>
                    <a:pt x="2293543" y="347599"/>
                  </a:lnTo>
                  <a:lnTo>
                    <a:pt x="2287143" y="353999"/>
                  </a:lnTo>
                  <a:lnTo>
                    <a:pt x="2287143" y="369785"/>
                  </a:lnTo>
                  <a:lnTo>
                    <a:pt x="2293543" y="376174"/>
                  </a:lnTo>
                  <a:lnTo>
                    <a:pt x="2309355" y="376174"/>
                  </a:lnTo>
                  <a:lnTo>
                    <a:pt x="2315743" y="369785"/>
                  </a:lnTo>
                  <a:lnTo>
                    <a:pt x="2315743" y="353999"/>
                  </a:lnTo>
                  <a:close/>
                </a:path>
                <a:path w="2830829" h="376555">
                  <a:moveTo>
                    <a:pt x="2315743" y="6400"/>
                  </a:moveTo>
                  <a:lnTo>
                    <a:pt x="2309355" y="0"/>
                  </a:lnTo>
                  <a:lnTo>
                    <a:pt x="2293543" y="0"/>
                  </a:lnTo>
                  <a:lnTo>
                    <a:pt x="2287143" y="6400"/>
                  </a:lnTo>
                  <a:lnTo>
                    <a:pt x="2287143" y="22174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74"/>
                  </a:lnTo>
                  <a:lnTo>
                    <a:pt x="2315743" y="6400"/>
                  </a:lnTo>
                  <a:close/>
                </a:path>
                <a:path w="2830829" h="376555">
                  <a:moveTo>
                    <a:pt x="2372931" y="353999"/>
                  </a:moveTo>
                  <a:lnTo>
                    <a:pt x="2366530" y="347599"/>
                  </a:lnTo>
                  <a:lnTo>
                    <a:pt x="2350719" y="347599"/>
                  </a:lnTo>
                  <a:lnTo>
                    <a:pt x="2344318" y="353999"/>
                  </a:lnTo>
                  <a:lnTo>
                    <a:pt x="2344318" y="369785"/>
                  </a:lnTo>
                  <a:lnTo>
                    <a:pt x="2350719" y="376174"/>
                  </a:lnTo>
                  <a:lnTo>
                    <a:pt x="2366530" y="376174"/>
                  </a:lnTo>
                  <a:lnTo>
                    <a:pt x="2372931" y="369785"/>
                  </a:lnTo>
                  <a:lnTo>
                    <a:pt x="2372931" y="353999"/>
                  </a:lnTo>
                  <a:close/>
                </a:path>
                <a:path w="2830829" h="376555">
                  <a:moveTo>
                    <a:pt x="2372931" y="6400"/>
                  </a:moveTo>
                  <a:lnTo>
                    <a:pt x="2366530" y="0"/>
                  </a:ln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74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74"/>
                  </a:lnTo>
                  <a:lnTo>
                    <a:pt x="2372931" y="6400"/>
                  </a:lnTo>
                  <a:close/>
                </a:path>
                <a:path w="2830829" h="376555">
                  <a:moveTo>
                    <a:pt x="2430107" y="353999"/>
                  </a:moveTo>
                  <a:lnTo>
                    <a:pt x="2423706" y="347599"/>
                  </a:lnTo>
                  <a:lnTo>
                    <a:pt x="2407894" y="347599"/>
                  </a:lnTo>
                  <a:lnTo>
                    <a:pt x="2401506" y="353999"/>
                  </a:lnTo>
                  <a:lnTo>
                    <a:pt x="2401506" y="369785"/>
                  </a:lnTo>
                  <a:lnTo>
                    <a:pt x="2407894" y="376174"/>
                  </a:lnTo>
                  <a:lnTo>
                    <a:pt x="2423706" y="376174"/>
                  </a:lnTo>
                  <a:lnTo>
                    <a:pt x="2430107" y="369785"/>
                  </a:lnTo>
                  <a:lnTo>
                    <a:pt x="2430107" y="353999"/>
                  </a:lnTo>
                  <a:close/>
                </a:path>
                <a:path w="2830829" h="376555">
                  <a:moveTo>
                    <a:pt x="2430107" y="6400"/>
                  </a:moveTo>
                  <a:lnTo>
                    <a:pt x="2423706" y="0"/>
                  </a:ln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74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7" y="22174"/>
                  </a:lnTo>
                  <a:lnTo>
                    <a:pt x="2430107" y="6400"/>
                  </a:lnTo>
                  <a:close/>
                </a:path>
                <a:path w="2830829" h="376555">
                  <a:moveTo>
                    <a:pt x="2487282" y="353999"/>
                  </a:moveTo>
                  <a:lnTo>
                    <a:pt x="2480881" y="347599"/>
                  </a:lnTo>
                  <a:lnTo>
                    <a:pt x="2465082" y="347599"/>
                  </a:lnTo>
                  <a:lnTo>
                    <a:pt x="2458682" y="353999"/>
                  </a:lnTo>
                  <a:lnTo>
                    <a:pt x="2458682" y="369785"/>
                  </a:lnTo>
                  <a:lnTo>
                    <a:pt x="2465082" y="376174"/>
                  </a:lnTo>
                  <a:lnTo>
                    <a:pt x="2480881" y="376174"/>
                  </a:lnTo>
                  <a:lnTo>
                    <a:pt x="2487282" y="369785"/>
                  </a:lnTo>
                  <a:lnTo>
                    <a:pt x="2487282" y="353999"/>
                  </a:lnTo>
                  <a:close/>
                </a:path>
                <a:path w="2830829" h="376555">
                  <a:moveTo>
                    <a:pt x="2487282" y="6400"/>
                  </a:moveTo>
                  <a:lnTo>
                    <a:pt x="2480881" y="0"/>
                  </a:lnTo>
                  <a:lnTo>
                    <a:pt x="2465082" y="0"/>
                  </a:lnTo>
                  <a:lnTo>
                    <a:pt x="2458682" y="6400"/>
                  </a:lnTo>
                  <a:lnTo>
                    <a:pt x="2458682" y="22174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74"/>
                  </a:lnTo>
                  <a:lnTo>
                    <a:pt x="2487282" y="6400"/>
                  </a:lnTo>
                  <a:close/>
                </a:path>
                <a:path w="2830829" h="376555">
                  <a:moveTo>
                    <a:pt x="2544457" y="353999"/>
                  </a:moveTo>
                  <a:lnTo>
                    <a:pt x="2538069" y="347599"/>
                  </a:lnTo>
                  <a:lnTo>
                    <a:pt x="2522258" y="347599"/>
                  </a:lnTo>
                  <a:lnTo>
                    <a:pt x="2515857" y="353999"/>
                  </a:lnTo>
                  <a:lnTo>
                    <a:pt x="2515857" y="369785"/>
                  </a:lnTo>
                  <a:lnTo>
                    <a:pt x="2522258" y="376174"/>
                  </a:lnTo>
                  <a:lnTo>
                    <a:pt x="2538069" y="376174"/>
                  </a:lnTo>
                  <a:lnTo>
                    <a:pt x="2544457" y="369785"/>
                  </a:lnTo>
                  <a:lnTo>
                    <a:pt x="2544457" y="353999"/>
                  </a:lnTo>
                  <a:close/>
                </a:path>
                <a:path w="2830829" h="376555">
                  <a:moveTo>
                    <a:pt x="2544457" y="6400"/>
                  </a:moveTo>
                  <a:lnTo>
                    <a:pt x="2538069" y="0"/>
                  </a:ln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74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74"/>
                  </a:lnTo>
                  <a:lnTo>
                    <a:pt x="2544457" y="6400"/>
                  </a:lnTo>
                  <a:close/>
                </a:path>
                <a:path w="2830829" h="376555">
                  <a:moveTo>
                    <a:pt x="2601645" y="353999"/>
                  </a:moveTo>
                  <a:lnTo>
                    <a:pt x="2595245" y="347599"/>
                  </a:lnTo>
                  <a:lnTo>
                    <a:pt x="2579433" y="347599"/>
                  </a:lnTo>
                  <a:lnTo>
                    <a:pt x="2573032" y="353999"/>
                  </a:lnTo>
                  <a:lnTo>
                    <a:pt x="2573032" y="369785"/>
                  </a:lnTo>
                  <a:lnTo>
                    <a:pt x="2579433" y="376174"/>
                  </a:lnTo>
                  <a:lnTo>
                    <a:pt x="2595245" y="376174"/>
                  </a:lnTo>
                  <a:lnTo>
                    <a:pt x="2601645" y="369785"/>
                  </a:lnTo>
                  <a:lnTo>
                    <a:pt x="2601645" y="353999"/>
                  </a:lnTo>
                  <a:close/>
                </a:path>
                <a:path w="2830829" h="376555">
                  <a:moveTo>
                    <a:pt x="2601645" y="6400"/>
                  </a:moveTo>
                  <a:lnTo>
                    <a:pt x="2595245" y="0"/>
                  </a:ln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74"/>
                  </a:lnTo>
                  <a:lnTo>
                    <a:pt x="2579433" y="28575"/>
                  </a:lnTo>
                  <a:lnTo>
                    <a:pt x="2595245" y="28575"/>
                  </a:lnTo>
                  <a:lnTo>
                    <a:pt x="2601645" y="22174"/>
                  </a:lnTo>
                  <a:lnTo>
                    <a:pt x="2601645" y="6400"/>
                  </a:lnTo>
                  <a:close/>
                </a:path>
                <a:path w="2830829" h="376555">
                  <a:moveTo>
                    <a:pt x="2658821" y="353999"/>
                  </a:moveTo>
                  <a:lnTo>
                    <a:pt x="2652420" y="347599"/>
                  </a:lnTo>
                  <a:lnTo>
                    <a:pt x="2636609" y="347599"/>
                  </a:lnTo>
                  <a:lnTo>
                    <a:pt x="2630220" y="353999"/>
                  </a:lnTo>
                  <a:lnTo>
                    <a:pt x="2630220" y="369785"/>
                  </a:lnTo>
                  <a:lnTo>
                    <a:pt x="2636609" y="376174"/>
                  </a:lnTo>
                  <a:lnTo>
                    <a:pt x="2652420" y="376174"/>
                  </a:lnTo>
                  <a:lnTo>
                    <a:pt x="2658821" y="369785"/>
                  </a:lnTo>
                  <a:lnTo>
                    <a:pt x="2658821" y="353999"/>
                  </a:lnTo>
                  <a:close/>
                </a:path>
                <a:path w="2830829" h="376555">
                  <a:moveTo>
                    <a:pt x="2658821" y="6400"/>
                  </a:moveTo>
                  <a:lnTo>
                    <a:pt x="2652420" y="0"/>
                  </a:lnTo>
                  <a:lnTo>
                    <a:pt x="2636609" y="0"/>
                  </a:lnTo>
                  <a:lnTo>
                    <a:pt x="2630220" y="6400"/>
                  </a:lnTo>
                  <a:lnTo>
                    <a:pt x="2630220" y="22174"/>
                  </a:lnTo>
                  <a:lnTo>
                    <a:pt x="2636609" y="28575"/>
                  </a:lnTo>
                  <a:lnTo>
                    <a:pt x="2652420" y="28575"/>
                  </a:lnTo>
                  <a:lnTo>
                    <a:pt x="2658821" y="22174"/>
                  </a:lnTo>
                  <a:lnTo>
                    <a:pt x="2658821" y="6400"/>
                  </a:lnTo>
                  <a:close/>
                </a:path>
                <a:path w="2830829" h="376555">
                  <a:moveTo>
                    <a:pt x="2715996" y="353999"/>
                  </a:moveTo>
                  <a:lnTo>
                    <a:pt x="2709595" y="347599"/>
                  </a:lnTo>
                  <a:lnTo>
                    <a:pt x="2693797" y="347599"/>
                  </a:lnTo>
                  <a:lnTo>
                    <a:pt x="2687396" y="353999"/>
                  </a:lnTo>
                  <a:lnTo>
                    <a:pt x="2687396" y="369785"/>
                  </a:lnTo>
                  <a:lnTo>
                    <a:pt x="2693797" y="376174"/>
                  </a:lnTo>
                  <a:lnTo>
                    <a:pt x="2709595" y="376174"/>
                  </a:lnTo>
                  <a:lnTo>
                    <a:pt x="2715996" y="369785"/>
                  </a:lnTo>
                  <a:lnTo>
                    <a:pt x="2715996" y="353999"/>
                  </a:lnTo>
                  <a:close/>
                </a:path>
                <a:path w="2830829" h="376555">
                  <a:moveTo>
                    <a:pt x="2715996" y="6400"/>
                  </a:moveTo>
                  <a:lnTo>
                    <a:pt x="2709595" y="0"/>
                  </a:ln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74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74"/>
                  </a:lnTo>
                  <a:lnTo>
                    <a:pt x="2715996" y="6400"/>
                  </a:lnTo>
                  <a:close/>
                </a:path>
                <a:path w="2830829" h="376555">
                  <a:moveTo>
                    <a:pt x="2773172" y="353999"/>
                  </a:moveTo>
                  <a:lnTo>
                    <a:pt x="2766784" y="347599"/>
                  </a:lnTo>
                  <a:lnTo>
                    <a:pt x="2750972" y="347599"/>
                  </a:lnTo>
                  <a:lnTo>
                    <a:pt x="2744571" y="353999"/>
                  </a:lnTo>
                  <a:lnTo>
                    <a:pt x="2744571" y="369785"/>
                  </a:lnTo>
                  <a:lnTo>
                    <a:pt x="2750972" y="376174"/>
                  </a:lnTo>
                  <a:lnTo>
                    <a:pt x="2766784" y="376174"/>
                  </a:lnTo>
                  <a:lnTo>
                    <a:pt x="2773172" y="369785"/>
                  </a:lnTo>
                  <a:lnTo>
                    <a:pt x="2773172" y="353999"/>
                  </a:lnTo>
                  <a:close/>
                </a:path>
                <a:path w="2830829" h="376555">
                  <a:moveTo>
                    <a:pt x="2773172" y="6400"/>
                  </a:moveTo>
                  <a:lnTo>
                    <a:pt x="2766784" y="0"/>
                  </a:ln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74"/>
                  </a:lnTo>
                  <a:lnTo>
                    <a:pt x="2750972" y="28575"/>
                  </a:lnTo>
                  <a:lnTo>
                    <a:pt x="2766784" y="28575"/>
                  </a:lnTo>
                  <a:lnTo>
                    <a:pt x="2773172" y="22174"/>
                  </a:lnTo>
                  <a:lnTo>
                    <a:pt x="2773172" y="6400"/>
                  </a:lnTo>
                  <a:close/>
                </a:path>
                <a:path w="2830829" h="376555">
                  <a:moveTo>
                    <a:pt x="2830360" y="353999"/>
                  </a:moveTo>
                  <a:lnTo>
                    <a:pt x="2823959" y="347599"/>
                  </a:lnTo>
                  <a:lnTo>
                    <a:pt x="2808147" y="347599"/>
                  </a:lnTo>
                  <a:lnTo>
                    <a:pt x="2801747" y="353999"/>
                  </a:lnTo>
                  <a:lnTo>
                    <a:pt x="2801747" y="369785"/>
                  </a:lnTo>
                  <a:lnTo>
                    <a:pt x="2808147" y="376174"/>
                  </a:lnTo>
                  <a:lnTo>
                    <a:pt x="2823959" y="376174"/>
                  </a:lnTo>
                  <a:lnTo>
                    <a:pt x="2830360" y="369785"/>
                  </a:lnTo>
                  <a:lnTo>
                    <a:pt x="2830360" y="353999"/>
                  </a:lnTo>
                  <a:close/>
                </a:path>
                <a:path w="2830829" h="376555">
                  <a:moveTo>
                    <a:pt x="2830360" y="6400"/>
                  </a:moveTo>
                  <a:lnTo>
                    <a:pt x="2823959" y="0"/>
                  </a:ln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74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74"/>
                  </a:lnTo>
                  <a:lnTo>
                    <a:pt x="2830360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50953" y="1991868"/>
            <a:ext cx="33070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1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325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x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85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rk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b="1" spc="-215" dirty="0">
                <a:solidFill>
                  <a:srgbClr val="D9D9D9"/>
                </a:solidFill>
                <a:latin typeface="Arial"/>
                <a:cs typeface="Arial"/>
              </a:rPr>
              <a:t>oa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90" dirty="0">
                <a:solidFill>
                  <a:srgbClr val="D9D9D9"/>
                </a:solidFill>
                <a:latin typeface="Arial"/>
                <a:cs typeface="Arial"/>
              </a:rPr>
              <a:t>ara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ll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li</a:t>
            </a:r>
            <a:r>
              <a:rPr sz="2000" b="1" spc="-270" dirty="0">
                <a:solidFill>
                  <a:srgbClr val="D9D9D9"/>
                </a:solidFill>
                <a:latin typeface="Arial"/>
                <a:cs typeface="Arial"/>
              </a:rPr>
              <a:t>sm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6327" y="2543556"/>
            <a:ext cx="1195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 MT"/>
                <a:cs typeface="Arial MT"/>
              </a:rPr>
              <a:t>peak  </a:t>
            </a:r>
            <a:r>
              <a:rPr sz="2000" spc="-175" dirty="0">
                <a:latin typeface="Arial MT"/>
                <a:cs typeface="Arial MT"/>
              </a:rPr>
              <a:t>per</a:t>
            </a:r>
            <a:r>
              <a:rPr sz="2000" spc="-110" dirty="0">
                <a:latin typeface="Arial MT"/>
                <a:cs typeface="Arial MT"/>
              </a:rPr>
              <a:t>f</a:t>
            </a:r>
            <a:r>
              <a:rPr sz="2000" spc="-165" dirty="0">
                <a:latin typeface="Arial MT"/>
                <a:cs typeface="Arial MT"/>
              </a:rPr>
              <a:t>or</a:t>
            </a:r>
            <a:r>
              <a:rPr sz="2000" spc="-305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ance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0953" y="2299716"/>
            <a:ext cx="5425440" cy="17659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2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325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x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280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90" dirty="0">
                <a:solidFill>
                  <a:srgbClr val="D9D9D9"/>
                </a:solidFill>
                <a:latin typeface="Arial"/>
                <a:cs typeface="Arial"/>
              </a:rPr>
              <a:t>ara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ll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li</a:t>
            </a:r>
            <a:r>
              <a:rPr sz="2000" b="1" spc="-270" dirty="0">
                <a:solidFill>
                  <a:srgbClr val="D9D9D9"/>
                </a:solidFill>
                <a:latin typeface="Arial"/>
                <a:cs typeface="Arial"/>
              </a:rPr>
              <a:t>sm</a:t>
            </a:r>
            <a:endParaRPr sz="2000">
              <a:latin typeface="Arial"/>
              <a:cs typeface="Arial"/>
            </a:endParaRPr>
          </a:p>
          <a:p>
            <a:pPr marL="12700" marR="466725">
              <a:lnSpc>
                <a:spcPct val="113999"/>
              </a:lnSpc>
            </a:pPr>
            <a:r>
              <a:rPr sz="2000" b="1" spc="-265" dirty="0">
                <a:latin typeface="Arial"/>
                <a:cs typeface="Arial"/>
              </a:rPr>
              <a:t>N</a:t>
            </a:r>
            <a:r>
              <a:rPr sz="2000" b="1" spc="-229" dirty="0">
                <a:latin typeface="Arial"/>
                <a:cs typeface="Arial"/>
              </a:rPr>
              <a:t>u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20" dirty="0">
                <a:latin typeface="Arial"/>
                <a:cs typeface="Arial"/>
              </a:rPr>
              <a:t>be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b="1" spc="-220" dirty="0">
                <a:solidFill>
                  <a:srgbClr val="FF0000"/>
                </a:solidFill>
                <a:latin typeface="Arial"/>
                <a:cs typeface="Arial"/>
              </a:rPr>
              <a:t>Theo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ret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21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235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000" b="1" spc="-21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000" b="1" spc="-150" dirty="0">
                <a:solidFill>
                  <a:srgbClr val="FF0000"/>
                </a:solidFill>
                <a:latin typeface="Arial"/>
                <a:cs typeface="Arial"/>
              </a:rPr>
              <a:t>ce)  </a:t>
            </a:r>
            <a:r>
              <a:rPr sz="2000" b="1" spc="-200" dirty="0">
                <a:latin typeface="Arial"/>
                <a:cs typeface="Arial"/>
              </a:rPr>
              <a:t>Step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65" dirty="0">
                <a:latin typeface="Arial"/>
                <a:cs typeface="Arial"/>
              </a:rPr>
              <a:t>3: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#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75" dirty="0">
                <a:latin typeface="Arial"/>
                <a:cs typeface="Arial"/>
              </a:rPr>
              <a:t>of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75" dirty="0">
                <a:latin typeface="Arial"/>
                <a:cs typeface="Arial"/>
              </a:rPr>
              <a:t>active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PEs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under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a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50" dirty="0">
                <a:latin typeface="Arial"/>
                <a:cs typeface="Arial"/>
              </a:rPr>
              <a:t>finite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185" dirty="0">
                <a:latin typeface="Arial"/>
                <a:cs typeface="Arial"/>
              </a:rPr>
              <a:t>array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75" dirty="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3999"/>
              </a:lnSpc>
              <a:spcBef>
                <a:spcPts val="25"/>
              </a:spcBef>
            </a:pPr>
            <a:r>
              <a:rPr sz="2000" b="1" spc="-240" dirty="0">
                <a:latin typeface="Arial"/>
                <a:cs typeface="Arial"/>
              </a:rPr>
              <a:t>S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220" dirty="0">
                <a:latin typeface="Arial"/>
                <a:cs typeface="Arial"/>
              </a:rPr>
              <a:t>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4</a:t>
            </a:r>
            <a:r>
              <a:rPr sz="2000" b="1" spc="-120" dirty="0">
                <a:latin typeface="Arial"/>
                <a:cs typeface="Arial"/>
              </a:rPr>
              <a:t>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#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ac</a:t>
            </a:r>
            <a:r>
              <a:rPr sz="2000" b="1" spc="-120" dirty="0">
                <a:latin typeface="Arial"/>
                <a:cs typeface="Arial"/>
              </a:rPr>
              <a:t>t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10" dirty="0">
                <a:latin typeface="Arial"/>
                <a:cs typeface="Arial"/>
              </a:rPr>
              <a:t>v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und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10" dirty="0">
                <a:latin typeface="Arial"/>
                <a:cs typeface="Arial"/>
              </a:rPr>
              <a:t>xe</a:t>
            </a:r>
            <a:r>
              <a:rPr sz="2000" b="1" spc="-220" dirty="0">
                <a:latin typeface="Arial"/>
                <a:cs typeface="Arial"/>
              </a:rPr>
              <a:t>d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</a:t>
            </a:r>
            <a:r>
              <a:rPr sz="2000" b="1" spc="-245" dirty="0">
                <a:latin typeface="Arial"/>
                <a:cs typeface="Arial"/>
              </a:rPr>
              <a:t>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180" dirty="0">
                <a:latin typeface="Arial"/>
                <a:cs typeface="Arial"/>
              </a:rPr>
              <a:t>arra</a:t>
            </a:r>
            <a:r>
              <a:rPr sz="2000" b="1" spc="-204" dirty="0">
                <a:latin typeface="Arial"/>
                <a:cs typeface="Arial"/>
              </a:rPr>
              <a:t>y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15" dirty="0">
                <a:latin typeface="Arial"/>
                <a:cs typeface="Arial"/>
              </a:rPr>
              <a:t>en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40" dirty="0">
                <a:latin typeface="Arial"/>
                <a:cs typeface="Arial"/>
              </a:rPr>
              <a:t>n  </a:t>
            </a:r>
            <a:r>
              <a:rPr sz="2000" b="1" spc="-240" dirty="0">
                <a:latin typeface="Arial"/>
                <a:cs typeface="Arial"/>
              </a:rPr>
              <a:t>S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220" dirty="0">
                <a:latin typeface="Arial"/>
                <a:cs typeface="Arial"/>
              </a:rPr>
              <a:t>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5</a:t>
            </a:r>
            <a:r>
              <a:rPr sz="2000" b="1" spc="-120" dirty="0">
                <a:latin typeface="Arial"/>
                <a:cs typeface="Arial"/>
              </a:rPr>
              <a:t>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04" dirty="0">
                <a:latin typeface="Arial"/>
                <a:cs typeface="Arial"/>
              </a:rPr>
              <a:t>#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ac</a:t>
            </a:r>
            <a:r>
              <a:rPr sz="2000" b="1" spc="-120" dirty="0">
                <a:latin typeface="Arial"/>
                <a:cs typeface="Arial"/>
              </a:rPr>
              <a:t>t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10" dirty="0">
                <a:latin typeface="Arial"/>
                <a:cs typeface="Arial"/>
              </a:rPr>
              <a:t>v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und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10" dirty="0">
                <a:latin typeface="Arial"/>
                <a:cs typeface="Arial"/>
              </a:rPr>
              <a:t>xe</a:t>
            </a:r>
            <a:r>
              <a:rPr sz="2000" b="1" spc="-220" dirty="0">
                <a:latin typeface="Arial"/>
                <a:cs typeface="Arial"/>
              </a:rPr>
              <a:t>d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s</a:t>
            </a:r>
            <a:r>
              <a:rPr sz="2000" b="1" spc="-120" dirty="0">
                <a:latin typeface="Arial"/>
                <a:cs typeface="Arial"/>
              </a:rPr>
              <a:t>t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75" dirty="0">
                <a:latin typeface="Arial"/>
                <a:cs typeface="Arial"/>
              </a:rPr>
              <a:t>ra</a:t>
            </a:r>
            <a:r>
              <a:rPr sz="2000" b="1" spc="-225" dirty="0">
                <a:latin typeface="Arial"/>
                <a:cs typeface="Arial"/>
              </a:rPr>
              <a:t>g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5" dirty="0">
                <a:latin typeface="Arial"/>
                <a:cs typeface="Arial"/>
              </a:rPr>
              <a:t>cap</a:t>
            </a:r>
            <a:r>
              <a:rPr sz="2000" b="1" spc="-204" dirty="0">
                <a:latin typeface="Arial"/>
                <a:cs typeface="Arial"/>
              </a:rPr>
              <a:t>ac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04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101024"/>
            <a:ext cx="239979" cy="11790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297" y="3843832"/>
            <a:ext cx="239979" cy="1179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449588"/>
            <a:ext cx="239979" cy="11790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2297" y="2798152"/>
            <a:ext cx="239979" cy="1179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2297" y="3146717"/>
            <a:ext cx="239979" cy="11790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2297" y="3495281"/>
            <a:ext cx="239979" cy="11790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370646" y="1848205"/>
            <a:ext cx="3731895" cy="3856354"/>
            <a:chOff x="2370646" y="1848205"/>
            <a:chExt cx="3731895" cy="3856354"/>
          </a:xfrm>
        </p:grpSpPr>
        <p:sp>
          <p:nvSpPr>
            <p:cNvPr id="20" name="object 20"/>
            <p:cNvSpPr/>
            <p:nvPr/>
          </p:nvSpPr>
          <p:spPr>
            <a:xfrm>
              <a:off x="2555379" y="3892207"/>
              <a:ext cx="2830830" cy="28575"/>
            </a:xfrm>
            <a:custGeom>
              <a:avLst/>
              <a:gdLst/>
              <a:ahLst/>
              <a:cxnLst/>
              <a:rect l="l" t="t" r="r" b="b"/>
              <a:pathLst>
                <a:path w="2830829" h="28575">
                  <a:moveTo>
                    <a:pt x="22212" y="0"/>
                  </a:moveTo>
                  <a:lnTo>
                    <a:pt x="6400" y="0"/>
                  </a:lnTo>
                  <a:lnTo>
                    <a:pt x="0" y="6400"/>
                  </a:lnTo>
                  <a:lnTo>
                    <a:pt x="0" y="22186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86"/>
                  </a:lnTo>
                  <a:lnTo>
                    <a:pt x="28600" y="6400"/>
                  </a:lnTo>
                  <a:lnTo>
                    <a:pt x="22212" y="0"/>
                  </a:lnTo>
                  <a:close/>
                </a:path>
                <a:path w="2830829" h="28575">
                  <a:moveTo>
                    <a:pt x="79387" y="0"/>
                  </a:moveTo>
                  <a:lnTo>
                    <a:pt x="63576" y="0"/>
                  </a:lnTo>
                  <a:lnTo>
                    <a:pt x="57175" y="6400"/>
                  </a:lnTo>
                  <a:lnTo>
                    <a:pt x="57175" y="22186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86"/>
                  </a:lnTo>
                  <a:lnTo>
                    <a:pt x="85788" y="6400"/>
                  </a:lnTo>
                  <a:lnTo>
                    <a:pt x="79387" y="0"/>
                  </a:lnTo>
                  <a:close/>
                </a:path>
                <a:path w="2830829" h="28575">
                  <a:moveTo>
                    <a:pt x="136563" y="0"/>
                  </a:moveTo>
                  <a:lnTo>
                    <a:pt x="120751" y="0"/>
                  </a:lnTo>
                  <a:lnTo>
                    <a:pt x="114363" y="6400"/>
                  </a:lnTo>
                  <a:lnTo>
                    <a:pt x="114363" y="22186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86"/>
                  </a:lnTo>
                  <a:lnTo>
                    <a:pt x="142963" y="6400"/>
                  </a:lnTo>
                  <a:lnTo>
                    <a:pt x="136563" y="0"/>
                  </a:lnTo>
                  <a:close/>
                </a:path>
                <a:path w="2830829" h="28575">
                  <a:moveTo>
                    <a:pt x="193738" y="0"/>
                  </a:moveTo>
                  <a:lnTo>
                    <a:pt x="177939" y="0"/>
                  </a:lnTo>
                  <a:lnTo>
                    <a:pt x="171538" y="6400"/>
                  </a:lnTo>
                  <a:lnTo>
                    <a:pt x="171538" y="22186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86"/>
                  </a:lnTo>
                  <a:lnTo>
                    <a:pt x="200139" y="6400"/>
                  </a:lnTo>
                  <a:lnTo>
                    <a:pt x="193738" y="0"/>
                  </a:lnTo>
                  <a:close/>
                </a:path>
                <a:path w="2830829" h="28575">
                  <a:moveTo>
                    <a:pt x="250926" y="0"/>
                  </a:moveTo>
                  <a:lnTo>
                    <a:pt x="235115" y="0"/>
                  </a:lnTo>
                  <a:lnTo>
                    <a:pt x="228714" y="6400"/>
                  </a:lnTo>
                  <a:lnTo>
                    <a:pt x="228714" y="22186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86"/>
                  </a:lnTo>
                  <a:lnTo>
                    <a:pt x="257314" y="6400"/>
                  </a:lnTo>
                  <a:lnTo>
                    <a:pt x="250926" y="0"/>
                  </a:lnTo>
                  <a:close/>
                </a:path>
                <a:path w="2830829" h="28575">
                  <a:moveTo>
                    <a:pt x="308101" y="0"/>
                  </a:moveTo>
                  <a:lnTo>
                    <a:pt x="292290" y="0"/>
                  </a:lnTo>
                  <a:lnTo>
                    <a:pt x="285889" y="6400"/>
                  </a:lnTo>
                  <a:lnTo>
                    <a:pt x="285889" y="22186"/>
                  </a:lnTo>
                  <a:lnTo>
                    <a:pt x="292290" y="28575"/>
                  </a:lnTo>
                  <a:lnTo>
                    <a:pt x="308101" y="28575"/>
                  </a:lnTo>
                  <a:lnTo>
                    <a:pt x="314502" y="22186"/>
                  </a:lnTo>
                  <a:lnTo>
                    <a:pt x="314502" y="6400"/>
                  </a:lnTo>
                  <a:lnTo>
                    <a:pt x="308101" y="0"/>
                  </a:lnTo>
                  <a:close/>
                </a:path>
                <a:path w="2830829" h="28575">
                  <a:moveTo>
                    <a:pt x="365277" y="0"/>
                  </a:moveTo>
                  <a:lnTo>
                    <a:pt x="349465" y="0"/>
                  </a:lnTo>
                  <a:lnTo>
                    <a:pt x="343077" y="6400"/>
                  </a:lnTo>
                  <a:lnTo>
                    <a:pt x="343077" y="22186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86"/>
                  </a:lnTo>
                  <a:lnTo>
                    <a:pt x="371678" y="6400"/>
                  </a:lnTo>
                  <a:lnTo>
                    <a:pt x="365277" y="0"/>
                  </a:lnTo>
                  <a:close/>
                </a:path>
                <a:path w="2830829" h="28575">
                  <a:moveTo>
                    <a:pt x="422452" y="0"/>
                  </a:moveTo>
                  <a:lnTo>
                    <a:pt x="406653" y="0"/>
                  </a:lnTo>
                  <a:lnTo>
                    <a:pt x="400253" y="6400"/>
                  </a:lnTo>
                  <a:lnTo>
                    <a:pt x="400253" y="22186"/>
                  </a:lnTo>
                  <a:lnTo>
                    <a:pt x="406653" y="28575"/>
                  </a:lnTo>
                  <a:lnTo>
                    <a:pt x="422452" y="28575"/>
                  </a:lnTo>
                  <a:lnTo>
                    <a:pt x="428853" y="22186"/>
                  </a:lnTo>
                  <a:lnTo>
                    <a:pt x="428853" y="6400"/>
                  </a:lnTo>
                  <a:lnTo>
                    <a:pt x="422452" y="0"/>
                  </a:lnTo>
                  <a:close/>
                </a:path>
                <a:path w="2830829" h="28575">
                  <a:moveTo>
                    <a:pt x="479640" y="0"/>
                  </a:moveTo>
                  <a:lnTo>
                    <a:pt x="463829" y="0"/>
                  </a:lnTo>
                  <a:lnTo>
                    <a:pt x="457428" y="6400"/>
                  </a:lnTo>
                  <a:lnTo>
                    <a:pt x="457428" y="22186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8" y="22186"/>
                  </a:lnTo>
                  <a:lnTo>
                    <a:pt x="486028" y="6400"/>
                  </a:lnTo>
                  <a:lnTo>
                    <a:pt x="479640" y="0"/>
                  </a:lnTo>
                  <a:close/>
                </a:path>
                <a:path w="2830829" h="28575">
                  <a:moveTo>
                    <a:pt x="536816" y="0"/>
                  </a:moveTo>
                  <a:lnTo>
                    <a:pt x="521004" y="0"/>
                  </a:lnTo>
                  <a:lnTo>
                    <a:pt x="514603" y="6400"/>
                  </a:lnTo>
                  <a:lnTo>
                    <a:pt x="514603" y="22186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86"/>
                  </a:lnTo>
                  <a:lnTo>
                    <a:pt x="543217" y="6400"/>
                  </a:lnTo>
                  <a:lnTo>
                    <a:pt x="536816" y="0"/>
                  </a:lnTo>
                  <a:close/>
                </a:path>
                <a:path w="2830829" h="28575">
                  <a:moveTo>
                    <a:pt x="593991" y="0"/>
                  </a:moveTo>
                  <a:lnTo>
                    <a:pt x="578180" y="0"/>
                  </a:lnTo>
                  <a:lnTo>
                    <a:pt x="571792" y="6400"/>
                  </a:lnTo>
                  <a:lnTo>
                    <a:pt x="571792" y="22186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86"/>
                  </a:lnTo>
                  <a:lnTo>
                    <a:pt x="600392" y="6400"/>
                  </a:lnTo>
                  <a:lnTo>
                    <a:pt x="593991" y="0"/>
                  </a:lnTo>
                  <a:close/>
                </a:path>
                <a:path w="2830829" h="28575">
                  <a:moveTo>
                    <a:pt x="651167" y="0"/>
                  </a:moveTo>
                  <a:lnTo>
                    <a:pt x="635368" y="0"/>
                  </a:lnTo>
                  <a:lnTo>
                    <a:pt x="628967" y="6400"/>
                  </a:lnTo>
                  <a:lnTo>
                    <a:pt x="628967" y="22186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86"/>
                  </a:lnTo>
                  <a:lnTo>
                    <a:pt x="657567" y="6400"/>
                  </a:lnTo>
                  <a:lnTo>
                    <a:pt x="651167" y="0"/>
                  </a:lnTo>
                  <a:close/>
                </a:path>
                <a:path w="2830829" h="28575">
                  <a:moveTo>
                    <a:pt x="708355" y="0"/>
                  </a:moveTo>
                  <a:lnTo>
                    <a:pt x="692543" y="0"/>
                  </a:lnTo>
                  <a:lnTo>
                    <a:pt x="686142" y="6400"/>
                  </a:lnTo>
                  <a:lnTo>
                    <a:pt x="686142" y="22186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86"/>
                  </a:lnTo>
                  <a:lnTo>
                    <a:pt x="714743" y="6400"/>
                  </a:lnTo>
                  <a:lnTo>
                    <a:pt x="708355" y="0"/>
                  </a:lnTo>
                  <a:close/>
                </a:path>
                <a:path w="2830829" h="28575">
                  <a:moveTo>
                    <a:pt x="765530" y="0"/>
                  </a:moveTo>
                  <a:lnTo>
                    <a:pt x="749719" y="0"/>
                  </a:lnTo>
                  <a:lnTo>
                    <a:pt x="743318" y="6400"/>
                  </a:lnTo>
                  <a:lnTo>
                    <a:pt x="743318" y="22186"/>
                  </a:lnTo>
                  <a:lnTo>
                    <a:pt x="749719" y="28575"/>
                  </a:lnTo>
                  <a:lnTo>
                    <a:pt x="765530" y="28575"/>
                  </a:lnTo>
                  <a:lnTo>
                    <a:pt x="771931" y="22186"/>
                  </a:lnTo>
                  <a:lnTo>
                    <a:pt x="771931" y="6400"/>
                  </a:lnTo>
                  <a:lnTo>
                    <a:pt x="765530" y="0"/>
                  </a:lnTo>
                  <a:close/>
                </a:path>
                <a:path w="2830829" h="28575">
                  <a:moveTo>
                    <a:pt x="822705" y="0"/>
                  </a:moveTo>
                  <a:lnTo>
                    <a:pt x="806894" y="0"/>
                  </a:lnTo>
                  <a:lnTo>
                    <a:pt x="800506" y="6400"/>
                  </a:lnTo>
                  <a:lnTo>
                    <a:pt x="800506" y="22186"/>
                  </a:lnTo>
                  <a:lnTo>
                    <a:pt x="806894" y="28575"/>
                  </a:lnTo>
                  <a:lnTo>
                    <a:pt x="822705" y="28575"/>
                  </a:lnTo>
                  <a:lnTo>
                    <a:pt x="829106" y="22186"/>
                  </a:lnTo>
                  <a:lnTo>
                    <a:pt x="829106" y="6400"/>
                  </a:lnTo>
                  <a:lnTo>
                    <a:pt x="822705" y="0"/>
                  </a:lnTo>
                  <a:close/>
                </a:path>
                <a:path w="2830829" h="28575">
                  <a:moveTo>
                    <a:pt x="879881" y="0"/>
                  </a:moveTo>
                  <a:lnTo>
                    <a:pt x="864082" y="0"/>
                  </a:lnTo>
                  <a:lnTo>
                    <a:pt x="857681" y="6400"/>
                  </a:lnTo>
                  <a:lnTo>
                    <a:pt x="857681" y="22186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86"/>
                  </a:lnTo>
                  <a:lnTo>
                    <a:pt x="886282" y="6400"/>
                  </a:lnTo>
                  <a:lnTo>
                    <a:pt x="879881" y="0"/>
                  </a:lnTo>
                  <a:close/>
                </a:path>
                <a:path w="2830829" h="28575">
                  <a:moveTo>
                    <a:pt x="937069" y="0"/>
                  </a:moveTo>
                  <a:lnTo>
                    <a:pt x="921257" y="0"/>
                  </a:lnTo>
                  <a:lnTo>
                    <a:pt x="914857" y="6400"/>
                  </a:lnTo>
                  <a:lnTo>
                    <a:pt x="914857" y="22186"/>
                  </a:lnTo>
                  <a:lnTo>
                    <a:pt x="921257" y="28575"/>
                  </a:lnTo>
                  <a:lnTo>
                    <a:pt x="937069" y="28575"/>
                  </a:lnTo>
                  <a:lnTo>
                    <a:pt x="943457" y="22186"/>
                  </a:lnTo>
                  <a:lnTo>
                    <a:pt x="943457" y="6400"/>
                  </a:lnTo>
                  <a:lnTo>
                    <a:pt x="937069" y="0"/>
                  </a:lnTo>
                  <a:close/>
                </a:path>
                <a:path w="2830829" h="28575">
                  <a:moveTo>
                    <a:pt x="994244" y="0"/>
                  </a:moveTo>
                  <a:lnTo>
                    <a:pt x="978433" y="0"/>
                  </a:lnTo>
                  <a:lnTo>
                    <a:pt x="972032" y="6400"/>
                  </a:lnTo>
                  <a:lnTo>
                    <a:pt x="972032" y="22186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86"/>
                  </a:lnTo>
                  <a:lnTo>
                    <a:pt x="1000645" y="6400"/>
                  </a:lnTo>
                  <a:lnTo>
                    <a:pt x="994244" y="0"/>
                  </a:lnTo>
                  <a:close/>
                </a:path>
                <a:path w="2830829" h="28575">
                  <a:moveTo>
                    <a:pt x="1051420" y="0"/>
                  </a:move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86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86"/>
                  </a:lnTo>
                  <a:lnTo>
                    <a:pt x="1057821" y="6400"/>
                  </a:lnTo>
                  <a:lnTo>
                    <a:pt x="1051420" y="0"/>
                  </a:lnTo>
                  <a:close/>
                </a:path>
                <a:path w="2830829" h="28575">
                  <a:moveTo>
                    <a:pt x="1108595" y="0"/>
                  </a:move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86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86"/>
                  </a:lnTo>
                  <a:lnTo>
                    <a:pt x="1114996" y="6400"/>
                  </a:lnTo>
                  <a:lnTo>
                    <a:pt x="1108595" y="0"/>
                  </a:lnTo>
                  <a:close/>
                </a:path>
                <a:path w="2830829" h="28575">
                  <a:moveTo>
                    <a:pt x="1165783" y="0"/>
                  </a:move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86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86"/>
                  </a:lnTo>
                  <a:lnTo>
                    <a:pt x="1172171" y="6400"/>
                  </a:lnTo>
                  <a:lnTo>
                    <a:pt x="1165783" y="0"/>
                  </a:lnTo>
                  <a:close/>
                </a:path>
                <a:path w="2830829" h="28575">
                  <a:moveTo>
                    <a:pt x="1222959" y="0"/>
                  </a:move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86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86"/>
                  </a:lnTo>
                  <a:lnTo>
                    <a:pt x="1229360" y="6400"/>
                  </a:lnTo>
                  <a:lnTo>
                    <a:pt x="1222959" y="0"/>
                  </a:lnTo>
                  <a:close/>
                </a:path>
                <a:path w="2830829" h="28575">
                  <a:moveTo>
                    <a:pt x="1280134" y="0"/>
                  </a:move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86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86"/>
                  </a:lnTo>
                  <a:lnTo>
                    <a:pt x="1286535" y="6400"/>
                  </a:lnTo>
                  <a:lnTo>
                    <a:pt x="1280134" y="0"/>
                  </a:lnTo>
                  <a:close/>
                </a:path>
                <a:path w="2830829" h="28575">
                  <a:moveTo>
                    <a:pt x="1337310" y="0"/>
                  </a:move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86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86"/>
                  </a:lnTo>
                  <a:lnTo>
                    <a:pt x="1343710" y="6400"/>
                  </a:lnTo>
                  <a:lnTo>
                    <a:pt x="1337310" y="0"/>
                  </a:lnTo>
                  <a:close/>
                </a:path>
                <a:path w="2830829" h="28575">
                  <a:moveTo>
                    <a:pt x="1394498" y="0"/>
                  </a:move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86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86"/>
                  </a:lnTo>
                  <a:lnTo>
                    <a:pt x="1400886" y="6400"/>
                  </a:lnTo>
                  <a:lnTo>
                    <a:pt x="1394498" y="0"/>
                  </a:lnTo>
                  <a:close/>
                </a:path>
                <a:path w="2830829" h="28575">
                  <a:moveTo>
                    <a:pt x="1451673" y="0"/>
                  </a:move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86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86"/>
                  </a:lnTo>
                  <a:lnTo>
                    <a:pt x="1458074" y="6400"/>
                  </a:lnTo>
                  <a:lnTo>
                    <a:pt x="1451673" y="0"/>
                  </a:lnTo>
                  <a:close/>
                </a:path>
                <a:path w="2830829" h="28575">
                  <a:moveTo>
                    <a:pt x="1508848" y="0"/>
                  </a:move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86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86"/>
                  </a:lnTo>
                  <a:lnTo>
                    <a:pt x="1515249" y="6400"/>
                  </a:lnTo>
                  <a:lnTo>
                    <a:pt x="1508848" y="0"/>
                  </a:lnTo>
                  <a:close/>
                </a:path>
                <a:path w="2830829" h="28575">
                  <a:moveTo>
                    <a:pt x="1566024" y="0"/>
                  </a:move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86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86"/>
                  </a:lnTo>
                  <a:lnTo>
                    <a:pt x="1572425" y="6400"/>
                  </a:lnTo>
                  <a:lnTo>
                    <a:pt x="1566024" y="0"/>
                  </a:lnTo>
                  <a:close/>
                </a:path>
                <a:path w="2830829" h="28575">
                  <a:moveTo>
                    <a:pt x="1623212" y="0"/>
                  </a:move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86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86"/>
                  </a:lnTo>
                  <a:lnTo>
                    <a:pt x="1629600" y="6400"/>
                  </a:lnTo>
                  <a:lnTo>
                    <a:pt x="1623212" y="0"/>
                  </a:lnTo>
                  <a:close/>
                </a:path>
                <a:path w="2830829" h="28575">
                  <a:moveTo>
                    <a:pt x="1680387" y="0"/>
                  </a:move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86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86"/>
                  </a:lnTo>
                  <a:lnTo>
                    <a:pt x="1686788" y="6400"/>
                  </a:lnTo>
                  <a:lnTo>
                    <a:pt x="1680387" y="0"/>
                  </a:lnTo>
                  <a:close/>
                </a:path>
                <a:path w="2830829" h="28575">
                  <a:moveTo>
                    <a:pt x="1737563" y="0"/>
                  </a:move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86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86"/>
                  </a:lnTo>
                  <a:lnTo>
                    <a:pt x="1743964" y="6400"/>
                  </a:lnTo>
                  <a:lnTo>
                    <a:pt x="1737563" y="0"/>
                  </a:lnTo>
                  <a:close/>
                </a:path>
                <a:path w="2830829" h="28575">
                  <a:moveTo>
                    <a:pt x="1794738" y="0"/>
                  </a:move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86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86"/>
                  </a:lnTo>
                  <a:lnTo>
                    <a:pt x="1801139" y="6400"/>
                  </a:lnTo>
                  <a:lnTo>
                    <a:pt x="1794738" y="0"/>
                  </a:lnTo>
                  <a:close/>
                </a:path>
                <a:path w="2830829" h="28575">
                  <a:moveTo>
                    <a:pt x="1851926" y="0"/>
                  </a:move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86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86"/>
                  </a:lnTo>
                  <a:lnTo>
                    <a:pt x="1858314" y="6400"/>
                  </a:lnTo>
                  <a:lnTo>
                    <a:pt x="1851926" y="0"/>
                  </a:lnTo>
                  <a:close/>
                </a:path>
                <a:path w="2830829" h="28575">
                  <a:moveTo>
                    <a:pt x="1909102" y="0"/>
                  </a:move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86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86"/>
                  </a:lnTo>
                  <a:lnTo>
                    <a:pt x="1915502" y="6400"/>
                  </a:lnTo>
                  <a:lnTo>
                    <a:pt x="1909102" y="0"/>
                  </a:lnTo>
                  <a:close/>
                </a:path>
                <a:path w="2830829" h="28575">
                  <a:moveTo>
                    <a:pt x="1966277" y="0"/>
                  </a:moveTo>
                  <a:lnTo>
                    <a:pt x="1950465" y="0"/>
                  </a:lnTo>
                  <a:lnTo>
                    <a:pt x="1944077" y="6400"/>
                  </a:lnTo>
                  <a:lnTo>
                    <a:pt x="1944077" y="22186"/>
                  </a:lnTo>
                  <a:lnTo>
                    <a:pt x="1950465" y="28575"/>
                  </a:lnTo>
                  <a:lnTo>
                    <a:pt x="1966277" y="28575"/>
                  </a:lnTo>
                  <a:lnTo>
                    <a:pt x="1972678" y="22186"/>
                  </a:lnTo>
                  <a:lnTo>
                    <a:pt x="1972678" y="6400"/>
                  </a:lnTo>
                  <a:lnTo>
                    <a:pt x="1966277" y="0"/>
                  </a:lnTo>
                  <a:close/>
                </a:path>
                <a:path w="2830829" h="28575">
                  <a:moveTo>
                    <a:pt x="2023452" y="0"/>
                  </a:move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86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86"/>
                  </a:lnTo>
                  <a:lnTo>
                    <a:pt x="2029853" y="6400"/>
                  </a:lnTo>
                  <a:lnTo>
                    <a:pt x="2023452" y="0"/>
                  </a:lnTo>
                  <a:close/>
                </a:path>
                <a:path w="2830829" h="28575">
                  <a:moveTo>
                    <a:pt x="2080640" y="0"/>
                  </a:move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86"/>
                  </a:lnTo>
                  <a:lnTo>
                    <a:pt x="2064829" y="28575"/>
                  </a:lnTo>
                  <a:lnTo>
                    <a:pt x="2080640" y="28575"/>
                  </a:lnTo>
                  <a:lnTo>
                    <a:pt x="2087029" y="22186"/>
                  </a:lnTo>
                  <a:lnTo>
                    <a:pt x="2087029" y="6400"/>
                  </a:lnTo>
                  <a:lnTo>
                    <a:pt x="2080640" y="0"/>
                  </a:lnTo>
                  <a:close/>
                </a:path>
                <a:path w="2830829" h="28575">
                  <a:moveTo>
                    <a:pt x="2137816" y="0"/>
                  </a:moveTo>
                  <a:lnTo>
                    <a:pt x="2122004" y="0"/>
                  </a:lnTo>
                  <a:lnTo>
                    <a:pt x="2115604" y="6400"/>
                  </a:lnTo>
                  <a:lnTo>
                    <a:pt x="2115604" y="22186"/>
                  </a:lnTo>
                  <a:lnTo>
                    <a:pt x="2122004" y="28575"/>
                  </a:lnTo>
                  <a:lnTo>
                    <a:pt x="2137816" y="28575"/>
                  </a:lnTo>
                  <a:lnTo>
                    <a:pt x="2144217" y="22186"/>
                  </a:lnTo>
                  <a:lnTo>
                    <a:pt x="2144217" y="6400"/>
                  </a:lnTo>
                  <a:lnTo>
                    <a:pt x="2137816" y="0"/>
                  </a:lnTo>
                  <a:close/>
                </a:path>
                <a:path w="2830829" h="28575">
                  <a:moveTo>
                    <a:pt x="2194991" y="0"/>
                  </a:move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86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86"/>
                  </a:lnTo>
                  <a:lnTo>
                    <a:pt x="2201392" y="6400"/>
                  </a:lnTo>
                  <a:lnTo>
                    <a:pt x="2194991" y="0"/>
                  </a:lnTo>
                  <a:close/>
                </a:path>
                <a:path w="2830829" h="28575">
                  <a:moveTo>
                    <a:pt x="2252167" y="0"/>
                  </a:move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86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7" y="22186"/>
                  </a:lnTo>
                  <a:lnTo>
                    <a:pt x="2258567" y="6400"/>
                  </a:lnTo>
                  <a:lnTo>
                    <a:pt x="2252167" y="0"/>
                  </a:lnTo>
                  <a:close/>
                </a:path>
                <a:path w="2830829" h="28575">
                  <a:moveTo>
                    <a:pt x="2309355" y="0"/>
                  </a:moveTo>
                  <a:lnTo>
                    <a:pt x="2293543" y="0"/>
                  </a:lnTo>
                  <a:lnTo>
                    <a:pt x="2287142" y="6400"/>
                  </a:lnTo>
                  <a:lnTo>
                    <a:pt x="2287142" y="22186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86"/>
                  </a:lnTo>
                  <a:lnTo>
                    <a:pt x="2315743" y="6400"/>
                  </a:lnTo>
                  <a:lnTo>
                    <a:pt x="2309355" y="0"/>
                  </a:lnTo>
                  <a:close/>
                </a:path>
                <a:path w="2830829" h="28575">
                  <a:moveTo>
                    <a:pt x="2366530" y="0"/>
                  </a:move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86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86"/>
                  </a:lnTo>
                  <a:lnTo>
                    <a:pt x="2372931" y="6400"/>
                  </a:lnTo>
                  <a:lnTo>
                    <a:pt x="2366530" y="0"/>
                  </a:lnTo>
                  <a:close/>
                </a:path>
                <a:path w="2830829" h="28575">
                  <a:moveTo>
                    <a:pt x="2423706" y="0"/>
                  </a:move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86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6" y="22186"/>
                  </a:lnTo>
                  <a:lnTo>
                    <a:pt x="2430106" y="6400"/>
                  </a:lnTo>
                  <a:lnTo>
                    <a:pt x="2423706" y="0"/>
                  </a:lnTo>
                  <a:close/>
                </a:path>
                <a:path w="2830829" h="28575">
                  <a:moveTo>
                    <a:pt x="2480881" y="0"/>
                  </a:moveTo>
                  <a:lnTo>
                    <a:pt x="2465082" y="0"/>
                  </a:lnTo>
                  <a:lnTo>
                    <a:pt x="2458681" y="6400"/>
                  </a:lnTo>
                  <a:lnTo>
                    <a:pt x="2458681" y="22186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86"/>
                  </a:lnTo>
                  <a:lnTo>
                    <a:pt x="2487282" y="6400"/>
                  </a:lnTo>
                  <a:lnTo>
                    <a:pt x="2480881" y="0"/>
                  </a:lnTo>
                  <a:close/>
                </a:path>
                <a:path w="2830829" h="28575">
                  <a:moveTo>
                    <a:pt x="2538069" y="0"/>
                  </a:move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86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86"/>
                  </a:lnTo>
                  <a:lnTo>
                    <a:pt x="2544457" y="6400"/>
                  </a:lnTo>
                  <a:lnTo>
                    <a:pt x="2538069" y="0"/>
                  </a:lnTo>
                  <a:close/>
                </a:path>
                <a:path w="2830829" h="28575">
                  <a:moveTo>
                    <a:pt x="2595244" y="0"/>
                  </a:move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86"/>
                  </a:lnTo>
                  <a:lnTo>
                    <a:pt x="2579433" y="28575"/>
                  </a:lnTo>
                  <a:lnTo>
                    <a:pt x="2595244" y="28575"/>
                  </a:lnTo>
                  <a:lnTo>
                    <a:pt x="2601645" y="22186"/>
                  </a:lnTo>
                  <a:lnTo>
                    <a:pt x="2601645" y="6400"/>
                  </a:lnTo>
                  <a:lnTo>
                    <a:pt x="2595244" y="0"/>
                  </a:lnTo>
                  <a:close/>
                </a:path>
                <a:path w="2830829" h="28575">
                  <a:moveTo>
                    <a:pt x="2652420" y="0"/>
                  </a:moveTo>
                  <a:lnTo>
                    <a:pt x="2636608" y="0"/>
                  </a:lnTo>
                  <a:lnTo>
                    <a:pt x="2630220" y="6400"/>
                  </a:lnTo>
                  <a:lnTo>
                    <a:pt x="2630220" y="22186"/>
                  </a:lnTo>
                  <a:lnTo>
                    <a:pt x="2636608" y="28575"/>
                  </a:lnTo>
                  <a:lnTo>
                    <a:pt x="2652420" y="28575"/>
                  </a:lnTo>
                  <a:lnTo>
                    <a:pt x="2658821" y="22186"/>
                  </a:lnTo>
                  <a:lnTo>
                    <a:pt x="2658821" y="6400"/>
                  </a:lnTo>
                  <a:lnTo>
                    <a:pt x="2652420" y="0"/>
                  </a:lnTo>
                  <a:close/>
                </a:path>
                <a:path w="2830829" h="28575">
                  <a:moveTo>
                    <a:pt x="2709595" y="0"/>
                  </a:move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86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86"/>
                  </a:lnTo>
                  <a:lnTo>
                    <a:pt x="2715996" y="6400"/>
                  </a:lnTo>
                  <a:lnTo>
                    <a:pt x="2709595" y="0"/>
                  </a:lnTo>
                  <a:close/>
                </a:path>
                <a:path w="2830829" h="28575">
                  <a:moveTo>
                    <a:pt x="2766783" y="0"/>
                  </a:move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86"/>
                  </a:lnTo>
                  <a:lnTo>
                    <a:pt x="2750972" y="28575"/>
                  </a:lnTo>
                  <a:lnTo>
                    <a:pt x="2766783" y="28575"/>
                  </a:lnTo>
                  <a:lnTo>
                    <a:pt x="2773172" y="22186"/>
                  </a:lnTo>
                  <a:lnTo>
                    <a:pt x="2773172" y="6400"/>
                  </a:lnTo>
                  <a:lnTo>
                    <a:pt x="2766783" y="0"/>
                  </a:lnTo>
                  <a:close/>
                </a:path>
                <a:path w="2830829" h="28575">
                  <a:moveTo>
                    <a:pt x="2823959" y="0"/>
                  </a:move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86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86"/>
                  </a:lnTo>
                  <a:lnTo>
                    <a:pt x="2830360" y="6400"/>
                  </a:lnTo>
                  <a:lnTo>
                    <a:pt x="28239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5394" y="3906494"/>
              <a:ext cx="1177925" cy="0"/>
            </a:xfrm>
            <a:custGeom>
              <a:avLst/>
              <a:gdLst/>
              <a:ahLst/>
              <a:cxnLst/>
              <a:rect l="l" t="t" r="r" b="b"/>
              <a:pathLst>
                <a:path w="1177925">
                  <a:moveTo>
                    <a:pt x="0" y="0"/>
                  </a:moveTo>
                  <a:lnTo>
                    <a:pt x="1177910" y="1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0645" y="1848205"/>
              <a:ext cx="3731895" cy="3426460"/>
            </a:xfrm>
            <a:custGeom>
              <a:avLst/>
              <a:gdLst/>
              <a:ahLst/>
              <a:cxnLst/>
              <a:rect l="l" t="t" r="r" b="b"/>
              <a:pathLst>
                <a:path w="3731895" h="3426460">
                  <a:moveTo>
                    <a:pt x="3655949" y="3193313"/>
                  </a:moveTo>
                  <a:lnTo>
                    <a:pt x="3623272" y="3174250"/>
                  </a:lnTo>
                  <a:lnTo>
                    <a:pt x="208216" y="3174250"/>
                  </a:lnTo>
                  <a:lnTo>
                    <a:pt x="208216" y="108254"/>
                  </a:lnTo>
                  <a:lnTo>
                    <a:pt x="239395" y="161696"/>
                  </a:lnTo>
                  <a:lnTo>
                    <a:pt x="258279" y="171005"/>
                  </a:lnTo>
                  <a:lnTo>
                    <a:pt x="265442" y="168554"/>
                  </a:lnTo>
                  <a:lnTo>
                    <a:pt x="271094" y="163537"/>
                  </a:lnTo>
                  <a:lnTo>
                    <a:pt x="274256" y="156959"/>
                  </a:lnTo>
                  <a:lnTo>
                    <a:pt x="274739" y="149669"/>
                  </a:lnTo>
                  <a:lnTo>
                    <a:pt x="272300" y="142506"/>
                  </a:lnTo>
                  <a:lnTo>
                    <a:pt x="200088" y="18732"/>
                  </a:lnTo>
                  <a:lnTo>
                    <a:pt x="189166" y="0"/>
                  </a:lnTo>
                  <a:lnTo>
                    <a:pt x="106045" y="142506"/>
                  </a:lnTo>
                  <a:lnTo>
                    <a:pt x="103593" y="149669"/>
                  </a:lnTo>
                  <a:lnTo>
                    <a:pt x="104063" y="156959"/>
                  </a:lnTo>
                  <a:lnTo>
                    <a:pt x="107238" y="163537"/>
                  </a:lnTo>
                  <a:lnTo>
                    <a:pt x="112890" y="168554"/>
                  </a:lnTo>
                  <a:lnTo>
                    <a:pt x="120053" y="171005"/>
                  </a:lnTo>
                  <a:lnTo>
                    <a:pt x="127342" y="170535"/>
                  </a:lnTo>
                  <a:lnTo>
                    <a:pt x="133921" y="167360"/>
                  </a:lnTo>
                  <a:lnTo>
                    <a:pt x="138950" y="161696"/>
                  </a:lnTo>
                  <a:lnTo>
                    <a:pt x="170116" y="108280"/>
                  </a:lnTo>
                  <a:lnTo>
                    <a:pt x="170116" y="3174250"/>
                  </a:lnTo>
                  <a:lnTo>
                    <a:pt x="19050" y="3174250"/>
                  </a:lnTo>
                  <a:lnTo>
                    <a:pt x="11620" y="3175749"/>
                  </a:lnTo>
                  <a:lnTo>
                    <a:pt x="5575" y="3179838"/>
                  </a:lnTo>
                  <a:lnTo>
                    <a:pt x="1485" y="3185896"/>
                  </a:lnTo>
                  <a:lnTo>
                    <a:pt x="0" y="3193313"/>
                  </a:lnTo>
                  <a:lnTo>
                    <a:pt x="1485" y="3200730"/>
                  </a:lnTo>
                  <a:lnTo>
                    <a:pt x="5575" y="3206775"/>
                  </a:lnTo>
                  <a:lnTo>
                    <a:pt x="11620" y="3210864"/>
                  </a:lnTo>
                  <a:lnTo>
                    <a:pt x="19050" y="3212350"/>
                  </a:lnTo>
                  <a:lnTo>
                    <a:pt x="170116" y="3212350"/>
                  </a:lnTo>
                  <a:lnTo>
                    <a:pt x="170116" y="3406978"/>
                  </a:lnTo>
                  <a:lnTo>
                    <a:pt x="171602" y="3414395"/>
                  </a:lnTo>
                  <a:lnTo>
                    <a:pt x="175691" y="3420453"/>
                  </a:lnTo>
                  <a:lnTo>
                    <a:pt x="181749" y="3424542"/>
                  </a:lnTo>
                  <a:lnTo>
                    <a:pt x="189166" y="3426028"/>
                  </a:lnTo>
                  <a:lnTo>
                    <a:pt x="196583" y="3424542"/>
                  </a:lnTo>
                  <a:lnTo>
                    <a:pt x="202628" y="3420453"/>
                  </a:lnTo>
                  <a:lnTo>
                    <a:pt x="206717" y="3414395"/>
                  </a:lnTo>
                  <a:lnTo>
                    <a:pt x="208216" y="3406978"/>
                  </a:lnTo>
                  <a:lnTo>
                    <a:pt x="208216" y="3212350"/>
                  </a:lnTo>
                  <a:lnTo>
                    <a:pt x="3623297" y="3212350"/>
                  </a:lnTo>
                  <a:lnTo>
                    <a:pt x="3655949" y="3193313"/>
                  </a:lnTo>
                  <a:close/>
                </a:path>
                <a:path w="3731895" h="3426460">
                  <a:moveTo>
                    <a:pt x="3731564" y="3193300"/>
                  </a:moveTo>
                  <a:lnTo>
                    <a:pt x="3698900" y="3174250"/>
                  </a:lnTo>
                  <a:lnTo>
                    <a:pt x="3589058" y="3110179"/>
                  </a:lnTo>
                  <a:lnTo>
                    <a:pt x="3581895" y="3107740"/>
                  </a:lnTo>
                  <a:lnTo>
                    <a:pt x="3574605" y="3108210"/>
                  </a:lnTo>
                  <a:lnTo>
                    <a:pt x="3568027" y="3111385"/>
                  </a:lnTo>
                  <a:lnTo>
                    <a:pt x="3562997" y="3117037"/>
                  </a:lnTo>
                  <a:lnTo>
                    <a:pt x="3560546" y="3124200"/>
                  </a:lnTo>
                  <a:lnTo>
                    <a:pt x="3561029" y="3131489"/>
                  </a:lnTo>
                  <a:lnTo>
                    <a:pt x="3564191" y="3138068"/>
                  </a:lnTo>
                  <a:lnTo>
                    <a:pt x="3569855" y="3143085"/>
                  </a:lnTo>
                  <a:lnTo>
                    <a:pt x="3623272" y="3174250"/>
                  </a:lnTo>
                  <a:lnTo>
                    <a:pt x="3655949" y="3193300"/>
                  </a:lnTo>
                  <a:lnTo>
                    <a:pt x="3684155" y="3176854"/>
                  </a:lnTo>
                  <a:lnTo>
                    <a:pt x="3655949" y="3193313"/>
                  </a:lnTo>
                  <a:lnTo>
                    <a:pt x="3569855" y="3243529"/>
                  </a:lnTo>
                  <a:lnTo>
                    <a:pt x="3564191" y="3248558"/>
                  </a:lnTo>
                  <a:lnTo>
                    <a:pt x="3561029" y="3255137"/>
                  </a:lnTo>
                  <a:lnTo>
                    <a:pt x="3560546" y="3262426"/>
                  </a:lnTo>
                  <a:lnTo>
                    <a:pt x="3562997" y="3269577"/>
                  </a:lnTo>
                  <a:lnTo>
                    <a:pt x="3568027" y="3275241"/>
                  </a:lnTo>
                  <a:lnTo>
                    <a:pt x="3574605" y="3278403"/>
                  </a:lnTo>
                  <a:lnTo>
                    <a:pt x="3581895" y="3278886"/>
                  </a:lnTo>
                  <a:lnTo>
                    <a:pt x="3589058" y="3276435"/>
                  </a:lnTo>
                  <a:lnTo>
                    <a:pt x="3698900" y="3212350"/>
                  </a:lnTo>
                  <a:lnTo>
                    <a:pt x="3731564" y="3193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15614" y="4588103"/>
              <a:ext cx="365125" cy="1116965"/>
            </a:xfrm>
            <a:custGeom>
              <a:avLst/>
              <a:gdLst/>
              <a:ahLst/>
              <a:cxnLst/>
              <a:rect l="l" t="t" r="r" b="b"/>
              <a:pathLst>
                <a:path w="365125" h="1116964">
                  <a:moveTo>
                    <a:pt x="292472" y="1089934"/>
                  </a:moveTo>
                  <a:lnTo>
                    <a:pt x="279933" y="1112172"/>
                  </a:lnTo>
                  <a:lnTo>
                    <a:pt x="365023" y="1116410"/>
                  </a:lnTo>
                  <a:lnTo>
                    <a:pt x="351400" y="1096227"/>
                  </a:lnTo>
                  <a:lnTo>
                    <a:pt x="303377" y="1096227"/>
                  </a:lnTo>
                  <a:lnTo>
                    <a:pt x="292472" y="1089934"/>
                  </a:lnTo>
                  <a:close/>
                </a:path>
                <a:path w="365125" h="1116964">
                  <a:moveTo>
                    <a:pt x="304935" y="1067832"/>
                  </a:moveTo>
                  <a:lnTo>
                    <a:pt x="292472" y="1089934"/>
                  </a:lnTo>
                  <a:lnTo>
                    <a:pt x="303377" y="1096227"/>
                  </a:lnTo>
                  <a:lnTo>
                    <a:pt x="316052" y="1074216"/>
                  </a:lnTo>
                  <a:lnTo>
                    <a:pt x="304935" y="1067832"/>
                  </a:lnTo>
                  <a:close/>
                </a:path>
                <a:path w="365125" h="1116964">
                  <a:moveTo>
                    <a:pt x="317360" y="1045796"/>
                  </a:moveTo>
                  <a:lnTo>
                    <a:pt x="304935" y="1067832"/>
                  </a:lnTo>
                  <a:lnTo>
                    <a:pt x="316052" y="1074216"/>
                  </a:lnTo>
                  <a:lnTo>
                    <a:pt x="303377" y="1096227"/>
                  </a:lnTo>
                  <a:lnTo>
                    <a:pt x="351400" y="1096227"/>
                  </a:lnTo>
                  <a:lnTo>
                    <a:pt x="317360" y="1045796"/>
                  </a:lnTo>
                  <a:close/>
                </a:path>
                <a:path w="365125" h="1116964">
                  <a:moveTo>
                    <a:pt x="25361" y="0"/>
                  </a:moveTo>
                  <a:lnTo>
                    <a:pt x="0" y="1358"/>
                  </a:lnTo>
                  <a:lnTo>
                    <a:pt x="6375" y="120370"/>
                  </a:lnTo>
                  <a:lnTo>
                    <a:pt x="13246" y="237909"/>
                  </a:lnTo>
                  <a:lnTo>
                    <a:pt x="17017" y="295668"/>
                  </a:lnTo>
                  <a:lnTo>
                    <a:pt x="21107" y="352463"/>
                  </a:lnTo>
                  <a:lnTo>
                    <a:pt x="25565" y="408101"/>
                  </a:lnTo>
                  <a:lnTo>
                    <a:pt x="30441" y="462419"/>
                  </a:lnTo>
                  <a:lnTo>
                    <a:pt x="35826" y="515213"/>
                  </a:lnTo>
                  <a:lnTo>
                    <a:pt x="41770" y="566292"/>
                  </a:lnTo>
                  <a:lnTo>
                    <a:pt x="48336" y="615467"/>
                  </a:lnTo>
                  <a:lnTo>
                    <a:pt x="55575" y="662546"/>
                  </a:lnTo>
                  <a:lnTo>
                    <a:pt x="63576" y="707364"/>
                  </a:lnTo>
                  <a:lnTo>
                    <a:pt x="72389" y="749719"/>
                  </a:lnTo>
                  <a:lnTo>
                    <a:pt x="82105" y="789431"/>
                  </a:lnTo>
                  <a:lnTo>
                    <a:pt x="92760" y="826325"/>
                  </a:lnTo>
                  <a:lnTo>
                    <a:pt x="117106" y="891387"/>
                  </a:lnTo>
                  <a:lnTo>
                    <a:pt x="145122" y="945743"/>
                  </a:lnTo>
                  <a:lnTo>
                    <a:pt x="176326" y="990815"/>
                  </a:lnTo>
                  <a:lnTo>
                    <a:pt x="210172" y="1028012"/>
                  </a:lnTo>
                  <a:lnTo>
                    <a:pt x="246011" y="1058765"/>
                  </a:lnTo>
                  <a:lnTo>
                    <a:pt x="283171" y="1084568"/>
                  </a:lnTo>
                  <a:lnTo>
                    <a:pt x="292472" y="1089934"/>
                  </a:lnTo>
                  <a:lnTo>
                    <a:pt x="304935" y="1067832"/>
                  </a:lnTo>
                  <a:lnTo>
                    <a:pt x="297179" y="1063378"/>
                  </a:lnTo>
                  <a:lnTo>
                    <a:pt x="279387" y="1051636"/>
                  </a:lnTo>
                  <a:lnTo>
                    <a:pt x="244944" y="1025286"/>
                  </a:lnTo>
                  <a:lnTo>
                    <a:pt x="212267" y="993800"/>
                  </a:lnTo>
                  <a:lnTo>
                    <a:pt x="181686" y="955560"/>
                  </a:lnTo>
                  <a:lnTo>
                    <a:pt x="153606" y="908850"/>
                  </a:lnTo>
                  <a:lnTo>
                    <a:pt x="128460" y="852004"/>
                  </a:lnTo>
                  <a:lnTo>
                    <a:pt x="106768" y="783399"/>
                  </a:lnTo>
                  <a:lnTo>
                    <a:pt x="97256" y="744537"/>
                  </a:lnTo>
                  <a:lnTo>
                    <a:pt x="88582" y="702894"/>
                  </a:lnTo>
                  <a:lnTo>
                    <a:pt x="80683" y="658685"/>
                  </a:lnTo>
                  <a:lnTo>
                    <a:pt x="73507" y="612101"/>
                  </a:lnTo>
                  <a:lnTo>
                    <a:pt x="67005" y="563359"/>
                  </a:lnTo>
                  <a:lnTo>
                    <a:pt x="61099" y="512635"/>
                  </a:lnTo>
                  <a:lnTo>
                    <a:pt x="55740" y="460146"/>
                  </a:lnTo>
                  <a:lnTo>
                    <a:pt x="50876" y="406082"/>
                  </a:lnTo>
                  <a:lnTo>
                    <a:pt x="46443" y="350634"/>
                  </a:lnTo>
                  <a:lnTo>
                    <a:pt x="42367" y="294017"/>
                  </a:lnTo>
                  <a:lnTo>
                    <a:pt x="38607" y="236435"/>
                  </a:lnTo>
                  <a:lnTo>
                    <a:pt x="31737" y="119011"/>
                  </a:lnTo>
                  <a:lnTo>
                    <a:pt x="25361" y="0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70975" y="2863694"/>
              <a:ext cx="958215" cy="2167890"/>
            </a:xfrm>
            <a:custGeom>
              <a:avLst/>
              <a:gdLst/>
              <a:ahLst/>
              <a:cxnLst/>
              <a:rect l="l" t="t" r="r" b="b"/>
              <a:pathLst>
                <a:path w="958214" h="2167890">
                  <a:moveTo>
                    <a:pt x="0" y="2167601"/>
                  </a:moveTo>
                  <a:lnTo>
                    <a:pt x="95787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0894" y="5615940"/>
            <a:ext cx="27381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40" dirty="0">
                <a:latin typeface="Arial MT"/>
                <a:cs typeface="Arial MT"/>
              </a:rPr>
              <a:t>S</a:t>
            </a:r>
            <a:r>
              <a:rPr sz="2000" spc="-90" dirty="0">
                <a:latin typeface="Arial MT"/>
                <a:cs typeface="Arial MT"/>
              </a:rPr>
              <a:t>l</a:t>
            </a:r>
            <a:r>
              <a:rPr sz="2000" spc="-210" dirty="0">
                <a:latin typeface="Arial MT"/>
                <a:cs typeface="Arial MT"/>
              </a:rPr>
              <a:t>op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=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B</a:t>
            </a:r>
            <a:r>
              <a:rPr sz="2000" spc="-340" dirty="0">
                <a:latin typeface="Arial MT"/>
                <a:cs typeface="Arial MT"/>
              </a:rPr>
              <a:t>W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10" dirty="0">
                <a:latin typeface="Arial MT"/>
                <a:cs typeface="Arial MT"/>
              </a:rPr>
              <a:t>t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onl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-180" dirty="0">
                <a:latin typeface="Arial MT"/>
                <a:cs typeface="Arial MT"/>
              </a:rPr>
              <a:t>c</a:t>
            </a:r>
            <a:r>
              <a:rPr sz="2000" spc="-110" dirty="0">
                <a:latin typeface="Arial MT"/>
                <a:cs typeface="Arial MT"/>
              </a:rPr>
              <a:t>t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180" dirty="0">
                <a:latin typeface="Arial MT"/>
                <a:cs typeface="Arial MT"/>
              </a:rPr>
              <a:t>v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P</a:t>
            </a:r>
            <a:r>
              <a:rPr sz="2000" spc="-245" dirty="0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9261" y="1451355"/>
            <a:ext cx="1182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29" dirty="0">
                <a:latin typeface="Arial"/>
                <a:cs typeface="Arial"/>
              </a:rPr>
              <a:t>MAC/cycle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4056" y="4855971"/>
            <a:ext cx="10801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60" dirty="0">
                <a:latin typeface="Arial"/>
                <a:cs typeface="Arial"/>
              </a:rPr>
              <a:t>MAC/</a:t>
            </a:r>
            <a:r>
              <a:rPr sz="2200" b="1" spc="-204" dirty="0">
                <a:latin typeface="Arial"/>
                <a:cs typeface="Arial"/>
              </a:rPr>
              <a:t>dat</a:t>
            </a:r>
            <a:r>
              <a:rPr sz="2200" b="1" spc="-225" dirty="0"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363282" y="4059072"/>
            <a:ext cx="2370455" cy="2669540"/>
            <a:chOff x="7363282" y="4059072"/>
            <a:chExt cx="2370455" cy="2669540"/>
          </a:xfrm>
        </p:grpSpPr>
        <p:sp>
          <p:nvSpPr>
            <p:cNvPr id="29" name="object 29"/>
            <p:cNvSpPr/>
            <p:nvPr/>
          </p:nvSpPr>
          <p:spPr>
            <a:xfrm>
              <a:off x="7363282" y="4059072"/>
              <a:ext cx="2370455" cy="2669540"/>
            </a:xfrm>
            <a:custGeom>
              <a:avLst/>
              <a:gdLst/>
              <a:ahLst/>
              <a:cxnLst/>
              <a:rect l="l" t="t" r="r" b="b"/>
              <a:pathLst>
                <a:path w="2370454" h="2669540">
                  <a:moveTo>
                    <a:pt x="2370416" y="0"/>
                  </a:moveTo>
                  <a:lnTo>
                    <a:pt x="0" y="0"/>
                  </a:lnTo>
                  <a:lnTo>
                    <a:pt x="0" y="2669382"/>
                  </a:lnTo>
                  <a:lnTo>
                    <a:pt x="2370416" y="2669382"/>
                  </a:lnTo>
                  <a:lnTo>
                    <a:pt x="237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750" y="4188561"/>
              <a:ext cx="2131942" cy="247582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19249" y="4089078"/>
            <a:ext cx="21590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10" dirty="0">
                <a:latin typeface="Arial MT"/>
                <a:cs typeface="Arial MT"/>
              </a:rPr>
              <a:t>PE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434465" y="5119674"/>
            <a:ext cx="142875" cy="1219835"/>
            <a:chOff x="7434465" y="5119674"/>
            <a:chExt cx="142875" cy="1219835"/>
          </a:xfrm>
        </p:grpSpPr>
        <p:sp>
          <p:nvSpPr>
            <p:cNvPr id="33" name="object 33"/>
            <p:cNvSpPr/>
            <p:nvPr/>
          </p:nvSpPr>
          <p:spPr>
            <a:xfrm>
              <a:off x="7472679" y="5119674"/>
              <a:ext cx="67945" cy="1219835"/>
            </a:xfrm>
            <a:custGeom>
              <a:avLst/>
              <a:gdLst/>
              <a:ahLst/>
              <a:cxnLst/>
              <a:rect l="l" t="t" r="r" b="b"/>
              <a:pathLst>
                <a:path w="67945" h="1219835">
                  <a:moveTo>
                    <a:pt x="9296" y="1154737"/>
                  </a:moveTo>
                  <a:lnTo>
                    <a:pt x="2501" y="1158707"/>
                  </a:lnTo>
                  <a:lnTo>
                    <a:pt x="1371" y="1163067"/>
                  </a:lnTo>
                  <a:lnTo>
                    <a:pt x="34480" y="1219672"/>
                  </a:lnTo>
                  <a:lnTo>
                    <a:pt x="42686" y="1205566"/>
                  </a:lnTo>
                  <a:lnTo>
                    <a:pt x="27343" y="1205566"/>
                  </a:lnTo>
                  <a:lnTo>
                    <a:pt x="27296" y="1179203"/>
                  </a:lnTo>
                  <a:lnTo>
                    <a:pt x="13652" y="1155879"/>
                  </a:lnTo>
                  <a:lnTo>
                    <a:pt x="9296" y="1154737"/>
                  </a:lnTo>
                  <a:close/>
                </a:path>
                <a:path w="67945" h="1219835">
                  <a:moveTo>
                    <a:pt x="27310" y="1179228"/>
                  </a:moveTo>
                  <a:lnTo>
                    <a:pt x="27343" y="1205566"/>
                  </a:lnTo>
                  <a:lnTo>
                    <a:pt x="41579" y="1205548"/>
                  </a:lnTo>
                  <a:lnTo>
                    <a:pt x="41575" y="1201966"/>
                  </a:lnTo>
                  <a:lnTo>
                    <a:pt x="28308" y="1201966"/>
                  </a:lnTo>
                  <a:lnTo>
                    <a:pt x="34441" y="1191420"/>
                  </a:lnTo>
                  <a:lnTo>
                    <a:pt x="27310" y="1179228"/>
                  </a:lnTo>
                  <a:close/>
                </a:path>
                <a:path w="67945" h="1219835">
                  <a:moveTo>
                    <a:pt x="59499" y="1154675"/>
                  </a:moveTo>
                  <a:lnTo>
                    <a:pt x="55143" y="1155826"/>
                  </a:lnTo>
                  <a:lnTo>
                    <a:pt x="41547" y="1179203"/>
                  </a:lnTo>
                  <a:lnTo>
                    <a:pt x="41579" y="1205548"/>
                  </a:lnTo>
                  <a:lnTo>
                    <a:pt x="27343" y="1205566"/>
                  </a:lnTo>
                  <a:lnTo>
                    <a:pt x="42686" y="1205566"/>
                  </a:lnTo>
                  <a:lnTo>
                    <a:pt x="67449" y="1162985"/>
                  </a:lnTo>
                  <a:lnTo>
                    <a:pt x="66306" y="1158628"/>
                  </a:lnTo>
                  <a:lnTo>
                    <a:pt x="59499" y="1154675"/>
                  </a:lnTo>
                  <a:close/>
                </a:path>
                <a:path w="67945" h="1219835">
                  <a:moveTo>
                    <a:pt x="34441" y="1191420"/>
                  </a:moveTo>
                  <a:lnTo>
                    <a:pt x="28308" y="1201966"/>
                  </a:lnTo>
                  <a:lnTo>
                    <a:pt x="40601" y="1201950"/>
                  </a:lnTo>
                  <a:lnTo>
                    <a:pt x="34441" y="1191420"/>
                  </a:lnTo>
                  <a:close/>
                </a:path>
                <a:path w="67945" h="1219835">
                  <a:moveTo>
                    <a:pt x="41547" y="1179203"/>
                  </a:moveTo>
                  <a:lnTo>
                    <a:pt x="34441" y="1191420"/>
                  </a:lnTo>
                  <a:lnTo>
                    <a:pt x="40601" y="1201950"/>
                  </a:lnTo>
                  <a:lnTo>
                    <a:pt x="28308" y="1201966"/>
                  </a:lnTo>
                  <a:lnTo>
                    <a:pt x="41575" y="1201966"/>
                  </a:lnTo>
                  <a:lnTo>
                    <a:pt x="41547" y="1179203"/>
                  </a:lnTo>
                  <a:close/>
                </a:path>
                <a:path w="67945" h="1219835">
                  <a:moveTo>
                    <a:pt x="33008" y="28248"/>
                  </a:moveTo>
                  <a:lnTo>
                    <a:pt x="25917" y="40440"/>
                  </a:lnTo>
                  <a:lnTo>
                    <a:pt x="25932" y="64998"/>
                  </a:lnTo>
                  <a:lnTo>
                    <a:pt x="27310" y="1179228"/>
                  </a:lnTo>
                  <a:lnTo>
                    <a:pt x="34441" y="1191420"/>
                  </a:lnTo>
                  <a:lnTo>
                    <a:pt x="41532" y="1179228"/>
                  </a:lnTo>
                  <a:lnTo>
                    <a:pt x="41516" y="1154675"/>
                  </a:lnTo>
                  <a:lnTo>
                    <a:pt x="40139" y="40440"/>
                  </a:lnTo>
                  <a:lnTo>
                    <a:pt x="33008" y="28248"/>
                  </a:lnTo>
                  <a:close/>
                </a:path>
                <a:path w="67945" h="1219835">
                  <a:moveTo>
                    <a:pt x="32969" y="0"/>
                  </a:moveTo>
                  <a:lnTo>
                    <a:pt x="0" y="56680"/>
                  </a:lnTo>
                  <a:lnTo>
                    <a:pt x="1143" y="61048"/>
                  </a:lnTo>
                  <a:lnTo>
                    <a:pt x="7950" y="64998"/>
                  </a:lnTo>
                  <a:lnTo>
                    <a:pt x="12306" y="63842"/>
                  </a:lnTo>
                  <a:lnTo>
                    <a:pt x="25902" y="40466"/>
                  </a:lnTo>
                  <a:lnTo>
                    <a:pt x="25869" y="14122"/>
                  </a:lnTo>
                  <a:lnTo>
                    <a:pt x="41225" y="14109"/>
                  </a:lnTo>
                  <a:lnTo>
                    <a:pt x="32969" y="0"/>
                  </a:lnTo>
                  <a:close/>
                </a:path>
                <a:path w="67945" h="1219835">
                  <a:moveTo>
                    <a:pt x="41225" y="14109"/>
                  </a:moveTo>
                  <a:lnTo>
                    <a:pt x="40106" y="14109"/>
                  </a:lnTo>
                  <a:lnTo>
                    <a:pt x="40154" y="40466"/>
                  </a:lnTo>
                  <a:lnTo>
                    <a:pt x="53797" y="63792"/>
                  </a:lnTo>
                  <a:lnTo>
                    <a:pt x="58153" y="64935"/>
                  </a:lnTo>
                  <a:lnTo>
                    <a:pt x="64947" y="60959"/>
                  </a:lnTo>
                  <a:lnTo>
                    <a:pt x="66090" y="56603"/>
                  </a:lnTo>
                  <a:lnTo>
                    <a:pt x="41225" y="14109"/>
                  </a:lnTo>
                  <a:close/>
                </a:path>
                <a:path w="67945" h="1219835">
                  <a:moveTo>
                    <a:pt x="40106" y="14109"/>
                  </a:moveTo>
                  <a:lnTo>
                    <a:pt x="25869" y="14122"/>
                  </a:lnTo>
                  <a:lnTo>
                    <a:pt x="25902" y="40466"/>
                  </a:lnTo>
                  <a:lnTo>
                    <a:pt x="33008" y="28248"/>
                  </a:lnTo>
                  <a:lnTo>
                    <a:pt x="26847" y="17716"/>
                  </a:lnTo>
                  <a:lnTo>
                    <a:pt x="40111" y="17703"/>
                  </a:lnTo>
                  <a:lnTo>
                    <a:pt x="40106" y="14109"/>
                  </a:lnTo>
                  <a:close/>
                </a:path>
                <a:path w="67945" h="1219835">
                  <a:moveTo>
                    <a:pt x="40111" y="17703"/>
                  </a:moveTo>
                  <a:lnTo>
                    <a:pt x="39134" y="17716"/>
                  </a:lnTo>
                  <a:lnTo>
                    <a:pt x="33008" y="28248"/>
                  </a:lnTo>
                  <a:lnTo>
                    <a:pt x="40139" y="40440"/>
                  </a:lnTo>
                  <a:lnTo>
                    <a:pt x="40111" y="17703"/>
                  </a:lnTo>
                  <a:close/>
                </a:path>
                <a:path w="67945" h="1219835">
                  <a:moveTo>
                    <a:pt x="39141" y="17703"/>
                  </a:moveTo>
                  <a:lnTo>
                    <a:pt x="26847" y="17716"/>
                  </a:lnTo>
                  <a:lnTo>
                    <a:pt x="33008" y="28248"/>
                  </a:lnTo>
                  <a:lnTo>
                    <a:pt x="39141" y="17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34465" y="5617990"/>
              <a:ext cx="142875" cy="220979"/>
            </a:xfrm>
            <a:custGeom>
              <a:avLst/>
              <a:gdLst/>
              <a:ahLst/>
              <a:cxnLst/>
              <a:rect l="l" t="t" r="r" b="b"/>
              <a:pathLst>
                <a:path w="142875" h="220979">
                  <a:moveTo>
                    <a:pt x="142367" y="0"/>
                  </a:moveTo>
                  <a:lnTo>
                    <a:pt x="0" y="0"/>
                  </a:lnTo>
                  <a:lnTo>
                    <a:pt x="0" y="220668"/>
                  </a:lnTo>
                  <a:lnTo>
                    <a:pt x="142367" y="220668"/>
                  </a:lnTo>
                  <a:lnTo>
                    <a:pt x="142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440891" y="5619522"/>
            <a:ext cx="12827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5" dirty="0"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81695" y="6445251"/>
            <a:ext cx="14414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5" dirty="0">
                <a:latin typeface="Arial"/>
                <a:cs typeface="Arial"/>
              </a:rPr>
              <a:t>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8024" y="5762244"/>
            <a:ext cx="2984500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70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Arial MT"/>
                <a:cs typeface="Arial MT"/>
              </a:rPr>
              <a:t>https://arxiv.org/abs/1807.07928</a:t>
            </a:r>
            <a:endParaRPr sz="2000">
              <a:latin typeface="Arial MT"/>
              <a:cs typeface="Arial MT"/>
            </a:endParaRPr>
          </a:p>
          <a:p>
            <a:pPr marL="555625">
              <a:lnSpc>
                <a:spcPct val="100000"/>
              </a:lnSpc>
              <a:spcBef>
                <a:spcPts val="1660"/>
              </a:spcBef>
              <a:tabLst>
                <a:tab pos="1821814" algn="l"/>
              </a:tabLst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	</a:t>
            </a:r>
            <a:r>
              <a:rPr sz="1200" spc="-5" dirty="0">
                <a:latin typeface="Verdana"/>
                <a:cs typeface="Verdana"/>
              </a:rPr>
              <a:t>@eems_mit)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49100" y="6278371"/>
            <a:ext cx="109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29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50521"/>
            <a:ext cx="105803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/>
              <a:t>Processing</a:t>
            </a:r>
            <a:r>
              <a:rPr sz="3500" spc="-20" dirty="0"/>
              <a:t> </a:t>
            </a:r>
            <a:r>
              <a:rPr sz="3500" spc="-5" dirty="0"/>
              <a:t>at</a:t>
            </a:r>
            <a:r>
              <a:rPr sz="3500" spc="-15" dirty="0"/>
              <a:t> </a:t>
            </a:r>
            <a:r>
              <a:rPr sz="3500" spc="-5" dirty="0"/>
              <a:t>the</a:t>
            </a:r>
            <a:r>
              <a:rPr sz="3500" spc="-10" dirty="0"/>
              <a:t> </a:t>
            </a:r>
            <a:r>
              <a:rPr sz="3500" spc="-5" dirty="0"/>
              <a:t>“Edge” instead</a:t>
            </a:r>
            <a:r>
              <a:rPr sz="3500" spc="-20" dirty="0"/>
              <a:t> </a:t>
            </a:r>
            <a:r>
              <a:rPr sz="3500" spc="-5" dirty="0"/>
              <a:t>of</a:t>
            </a:r>
            <a:r>
              <a:rPr sz="3500" spc="-15" dirty="0"/>
              <a:t> </a:t>
            </a:r>
            <a:r>
              <a:rPr sz="3500" spc="-5" dirty="0"/>
              <a:t>the “Cloud”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1095098" y="535482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Communication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758" y="5354828"/>
            <a:ext cx="128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Privacy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3558" y="5354828"/>
            <a:ext cx="1358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La</a:t>
            </a:r>
            <a:r>
              <a:rPr sz="2400" b="1" spc="-10" dirty="0">
                <a:latin typeface="Verdana"/>
                <a:cs typeface="Verdana"/>
              </a:rPr>
              <a:t>t</a:t>
            </a:r>
            <a:r>
              <a:rPr sz="2400" b="1" spc="5" dirty="0">
                <a:latin typeface="Verdana"/>
                <a:cs typeface="Verdana"/>
              </a:rPr>
              <a:t>e</a:t>
            </a:r>
            <a:r>
              <a:rPr sz="2400" b="1" dirty="0">
                <a:latin typeface="Verdana"/>
                <a:cs typeface="Verdana"/>
              </a:rPr>
              <a:t>ncy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2808" y="1470596"/>
            <a:ext cx="3200400" cy="36667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604" y="1448777"/>
            <a:ext cx="3200400" cy="36885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9267" y="1448777"/>
            <a:ext cx="3200400" cy="36885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3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06324"/>
            <a:ext cx="109778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Eyexam:</a:t>
            </a:r>
            <a:r>
              <a:rPr dirty="0"/>
              <a:t> </a:t>
            </a:r>
            <a:r>
              <a:rPr spc="-5" dirty="0"/>
              <a:t>Performance</a:t>
            </a:r>
            <a:r>
              <a:rPr spc="5" dirty="0"/>
              <a:t> </a:t>
            </a:r>
            <a:r>
              <a:rPr spc="-5" dirty="0"/>
              <a:t>Evaluation</a:t>
            </a:r>
            <a:r>
              <a:rPr dirty="0"/>
              <a:t> 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7917" y="2150656"/>
            <a:ext cx="2917190" cy="2912745"/>
            <a:chOff x="2537917" y="2150656"/>
            <a:chExt cx="2917190" cy="2912745"/>
          </a:xfrm>
        </p:grpSpPr>
        <p:sp>
          <p:nvSpPr>
            <p:cNvPr id="4" name="object 4"/>
            <p:cNvSpPr/>
            <p:nvPr/>
          </p:nvSpPr>
          <p:spPr>
            <a:xfrm>
              <a:off x="2555379" y="3197008"/>
              <a:ext cx="2830830" cy="376555"/>
            </a:xfrm>
            <a:custGeom>
              <a:avLst/>
              <a:gdLst/>
              <a:ahLst/>
              <a:cxnLst/>
              <a:rect l="l" t="t" r="r" b="b"/>
              <a:pathLst>
                <a:path w="2830829" h="376554">
                  <a:moveTo>
                    <a:pt x="28600" y="354012"/>
                  </a:moveTo>
                  <a:lnTo>
                    <a:pt x="22212" y="347599"/>
                  </a:lnTo>
                  <a:lnTo>
                    <a:pt x="6400" y="347599"/>
                  </a:lnTo>
                  <a:lnTo>
                    <a:pt x="0" y="354012"/>
                  </a:lnTo>
                  <a:lnTo>
                    <a:pt x="0" y="369773"/>
                  </a:lnTo>
                  <a:lnTo>
                    <a:pt x="6400" y="376174"/>
                  </a:lnTo>
                  <a:lnTo>
                    <a:pt x="22212" y="376174"/>
                  </a:lnTo>
                  <a:lnTo>
                    <a:pt x="28600" y="369773"/>
                  </a:lnTo>
                  <a:lnTo>
                    <a:pt x="28600" y="354012"/>
                  </a:lnTo>
                  <a:close/>
                </a:path>
                <a:path w="2830829" h="376554">
                  <a:moveTo>
                    <a:pt x="28600" y="6400"/>
                  </a:moveTo>
                  <a:lnTo>
                    <a:pt x="22212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174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74"/>
                  </a:lnTo>
                  <a:lnTo>
                    <a:pt x="28600" y="6400"/>
                  </a:lnTo>
                  <a:close/>
                </a:path>
                <a:path w="2830829" h="376554">
                  <a:moveTo>
                    <a:pt x="85788" y="354012"/>
                  </a:moveTo>
                  <a:lnTo>
                    <a:pt x="79387" y="347599"/>
                  </a:lnTo>
                  <a:lnTo>
                    <a:pt x="63576" y="347599"/>
                  </a:lnTo>
                  <a:lnTo>
                    <a:pt x="57175" y="354012"/>
                  </a:lnTo>
                  <a:lnTo>
                    <a:pt x="57175" y="369773"/>
                  </a:lnTo>
                  <a:lnTo>
                    <a:pt x="63576" y="376174"/>
                  </a:lnTo>
                  <a:lnTo>
                    <a:pt x="79387" y="376174"/>
                  </a:lnTo>
                  <a:lnTo>
                    <a:pt x="85788" y="369773"/>
                  </a:lnTo>
                  <a:lnTo>
                    <a:pt x="85788" y="354012"/>
                  </a:lnTo>
                  <a:close/>
                </a:path>
                <a:path w="2830829" h="376554">
                  <a:moveTo>
                    <a:pt x="85788" y="6400"/>
                  </a:moveTo>
                  <a:lnTo>
                    <a:pt x="79387" y="0"/>
                  </a:lnTo>
                  <a:lnTo>
                    <a:pt x="63576" y="0"/>
                  </a:lnTo>
                  <a:lnTo>
                    <a:pt x="57175" y="6400"/>
                  </a:lnTo>
                  <a:lnTo>
                    <a:pt x="57175" y="22174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74"/>
                  </a:lnTo>
                  <a:lnTo>
                    <a:pt x="85788" y="6400"/>
                  </a:lnTo>
                  <a:close/>
                </a:path>
                <a:path w="2830829" h="376554">
                  <a:moveTo>
                    <a:pt x="142963" y="354012"/>
                  </a:moveTo>
                  <a:lnTo>
                    <a:pt x="136563" y="347599"/>
                  </a:lnTo>
                  <a:lnTo>
                    <a:pt x="120751" y="347599"/>
                  </a:lnTo>
                  <a:lnTo>
                    <a:pt x="114363" y="354012"/>
                  </a:lnTo>
                  <a:lnTo>
                    <a:pt x="114363" y="369773"/>
                  </a:lnTo>
                  <a:lnTo>
                    <a:pt x="120751" y="376174"/>
                  </a:lnTo>
                  <a:lnTo>
                    <a:pt x="136563" y="376174"/>
                  </a:lnTo>
                  <a:lnTo>
                    <a:pt x="142963" y="369773"/>
                  </a:lnTo>
                  <a:lnTo>
                    <a:pt x="142963" y="354012"/>
                  </a:lnTo>
                  <a:close/>
                </a:path>
                <a:path w="2830829" h="376554">
                  <a:moveTo>
                    <a:pt x="142963" y="6400"/>
                  </a:moveTo>
                  <a:lnTo>
                    <a:pt x="136563" y="0"/>
                  </a:lnTo>
                  <a:lnTo>
                    <a:pt x="120751" y="0"/>
                  </a:lnTo>
                  <a:lnTo>
                    <a:pt x="114363" y="6400"/>
                  </a:lnTo>
                  <a:lnTo>
                    <a:pt x="114363" y="22174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74"/>
                  </a:lnTo>
                  <a:lnTo>
                    <a:pt x="142963" y="6400"/>
                  </a:lnTo>
                  <a:close/>
                </a:path>
                <a:path w="2830829" h="376554">
                  <a:moveTo>
                    <a:pt x="200139" y="354012"/>
                  </a:moveTo>
                  <a:lnTo>
                    <a:pt x="193738" y="347599"/>
                  </a:lnTo>
                  <a:lnTo>
                    <a:pt x="177939" y="347599"/>
                  </a:lnTo>
                  <a:lnTo>
                    <a:pt x="171538" y="354012"/>
                  </a:lnTo>
                  <a:lnTo>
                    <a:pt x="171538" y="369773"/>
                  </a:lnTo>
                  <a:lnTo>
                    <a:pt x="177939" y="376174"/>
                  </a:lnTo>
                  <a:lnTo>
                    <a:pt x="193738" y="376174"/>
                  </a:lnTo>
                  <a:lnTo>
                    <a:pt x="200139" y="369773"/>
                  </a:lnTo>
                  <a:lnTo>
                    <a:pt x="200139" y="354012"/>
                  </a:lnTo>
                  <a:close/>
                </a:path>
                <a:path w="2830829" h="376554">
                  <a:moveTo>
                    <a:pt x="200139" y="6400"/>
                  </a:moveTo>
                  <a:lnTo>
                    <a:pt x="193738" y="0"/>
                  </a:lnTo>
                  <a:lnTo>
                    <a:pt x="177939" y="0"/>
                  </a:lnTo>
                  <a:lnTo>
                    <a:pt x="171538" y="6400"/>
                  </a:lnTo>
                  <a:lnTo>
                    <a:pt x="171538" y="22174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74"/>
                  </a:lnTo>
                  <a:lnTo>
                    <a:pt x="200139" y="6400"/>
                  </a:lnTo>
                  <a:close/>
                </a:path>
                <a:path w="2830829" h="376554">
                  <a:moveTo>
                    <a:pt x="257314" y="354012"/>
                  </a:moveTo>
                  <a:lnTo>
                    <a:pt x="250926" y="347599"/>
                  </a:lnTo>
                  <a:lnTo>
                    <a:pt x="235115" y="347599"/>
                  </a:lnTo>
                  <a:lnTo>
                    <a:pt x="228714" y="354012"/>
                  </a:lnTo>
                  <a:lnTo>
                    <a:pt x="228714" y="369773"/>
                  </a:lnTo>
                  <a:lnTo>
                    <a:pt x="235115" y="376174"/>
                  </a:lnTo>
                  <a:lnTo>
                    <a:pt x="250926" y="376174"/>
                  </a:lnTo>
                  <a:lnTo>
                    <a:pt x="257314" y="369773"/>
                  </a:lnTo>
                  <a:lnTo>
                    <a:pt x="257314" y="354012"/>
                  </a:lnTo>
                  <a:close/>
                </a:path>
                <a:path w="2830829" h="376554">
                  <a:moveTo>
                    <a:pt x="257314" y="6400"/>
                  </a:moveTo>
                  <a:lnTo>
                    <a:pt x="250926" y="0"/>
                  </a:lnTo>
                  <a:lnTo>
                    <a:pt x="235115" y="0"/>
                  </a:lnTo>
                  <a:lnTo>
                    <a:pt x="228714" y="6400"/>
                  </a:lnTo>
                  <a:lnTo>
                    <a:pt x="228714" y="22174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74"/>
                  </a:lnTo>
                  <a:lnTo>
                    <a:pt x="257314" y="6400"/>
                  </a:lnTo>
                  <a:close/>
                </a:path>
                <a:path w="2830829" h="376554">
                  <a:moveTo>
                    <a:pt x="314502" y="354012"/>
                  </a:moveTo>
                  <a:lnTo>
                    <a:pt x="308102" y="347599"/>
                  </a:lnTo>
                  <a:lnTo>
                    <a:pt x="292290" y="347599"/>
                  </a:lnTo>
                  <a:lnTo>
                    <a:pt x="285889" y="354012"/>
                  </a:lnTo>
                  <a:lnTo>
                    <a:pt x="285889" y="369773"/>
                  </a:lnTo>
                  <a:lnTo>
                    <a:pt x="292290" y="376174"/>
                  </a:lnTo>
                  <a:lnTo>
                    <a:pt x="308102" y="376174"/>
                  </a:lnTo>
                  <a:lnTo>
                    <a:pt x="314502" y="369773"/>
                  </a:lnTo>
                  <a:lnTo>
                    <a:pt x="314502" y="354012"/>
                  </a:lnTo>
                  <a:close/>
                </a:path>
                <a:path w="2830829" h="376554">
                  <a:moveTo>
                    <a:pt x="314502" y="6400"/>
                  </a:moveTo>
                  <a:lnTo>
                    <a:pt x="308102" y="0"/>
                  </a:lnTo>
                  <a:lnTo>
                    <a:pt x="292290" y="0"/>
                  </a:lnTo>
                  <a:lnTo>
                    <a:pt x="285889" y="6400"/>
                  </a:lnTo>
                  <a:lnTo>
                    <a:pt x="285889" y="22174"/>
                  </a:lnTo>
                  <a:lnTo>
                    <a:pt x="292290" y="28575"/>
                  </a:lnTo>
                  <a:lnTo>
                    <a:pt x="308102" y="28575"/>
                  </a:lnTo>
                  <a:lnTo>
                    <a:pt x="314502" y="22174"/>
                  </a:lnTo>
                  <a:lnTo>
                    <a:pt x="314502" y="6400"/>
                  </a:lnTo>
                  <a:close/>
                </a:path>
                <a:path w="2830829" h="376554">
                  <a:moveTo>
                    <a:pt x="371678" y="354012"/>
                  </a:moveTo>
                  <a:lnTo>
                    <a:pt x="365277" y="347599"/>
                  </a:lnTo>
                  <a:lnTo>
                    <a:pt x="349465" y="347599"/>
                  </a:lnTo>
                  <a:lnTo>
                    <a:pt x="343077" y="354012"/>
                  </a:lnTo>
                  <a:lnTo>
                    <a:pt x="343077" y="369773"/>
                  </a:lnTo>
                  <a:lnTo>
                    <a:pt x="349465" y="376174"/>
                  </a:lnTo>
                  <a:lnTo>
                    <a:pt x="365277" y="376174"/>
                  </a:lnTo>
                  <a:lnTo>
                    <a:pt x="371678" y="369773"/>
                  </a:lnTo>
                  <a:lnTo>
                    <a:pt x="371678" y="354012"/>
                  </a:lnTo>
                  <a:close/>
                </a:path>
                <a:path w="2830829" h="376554">
                  <a:moveTo>
                    <a:pt x="371678" y="6400"/>
                  </a:moveTo>
                  <a:lnTo>
                    <a:pt x="365277" y="0"/>
                  </a:lnTo>
                  <a:lnTo>
                    <a:pt x="349465" y="0"/>
                  </a:lnTo>
                  <a:lnTo>
                    <a:pt x="343077" y="6400"/>
                  </a:lnTo>
                  <a:lnTo>
                    <a:pt x="343077" y="22174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74"/>
                  </a:lnTo>
                  <a:lnTo>
                    <a:pt x="371678" y="6400"/>
                  </a:lnTo>
                  <a:close/>
                </a:path>
                <a:path w="2830829" h="376554">
                  <a:moveTo>
                    <a:pt x="428853" y="354012"/>
                  </a:moveTo>
                  <a:lnTo>
                    <a:pt x="422452" y="347599"/>
                  </a:lnTo>
                  <a:lnTo>
                    <a:pt x="406654" y="347599"/>
                  </a:lnTo>
                  <a:lnTo>
                    <a:pt x="400253" y="354012"/>
                  </a:lnTo>
                  <a:lnTo>
                    <a:pt x="400253" y="369773"/>
                  </a:lnTo>
                  <a:lnTo>
                    <a:pt x="406654" y="376174"/>
                  </a:lnTo>
                  <a:lnTo>
                    <a:pt x="422452" y="376174"/>
                  </a:lnTo>
                  <a:lnTo>
                    <a:pt x="428853" y="369773"/>
                  </a:lnTo>
                  <a:lnTo>
                    <a:pt x="428853" y="354012"/>
                  </a:lnTo>
                  <a:close/>
                </a:path>
                <a:path w="2830829" h="376554">
                  <a:moveTo>
                    <a:pt x="428853" y="6400"/>
                  </a:moveTo>
                  <a:lnTo>
                    <a:pt x="422452" y="0"/>
                  </a:lnTo>
                  <a:lnTo>
                    <a:pt x="406654" y="0"/>
                  </a:lnTo>
                  <a:lnTo>
                    <a:pt x="400253" y="6400"/>
                  </a:lnTo>
                  <a:lnTo>
                    <a:pt x="400253" y="22174"/>
                  </a:lnTo>
                  <a:lnTo>
                    <a:pt x="406654" y="28575"/>
                  </a:lnTo>
                  <a:lnTo>
                    <a:pt x="422452" y="28575"/>
                  </a:lnTo>
                  <a:lnTo>
                    <a:pt x="428853" y="22174"/>
                  </a:lnTo>
                  <a:lnTo>
                    <a:pt x="428853" y="6400"/>
                  </a:lnTo>
                  <a:close/>
                </a:path>
                <a:path w="2830829" h="376554">
                  <a:moveTo>
                    <a:pt x="486029" y="354012"/>
                  </a:moveTo>
                  <a:lnTo>
                    <a:pt x="479640" y="347599"/>
                  </a:lnTo>
                  <a:lnTo>
                    <a:pt x="463829" y="347599"/>
                  </a:lnTo>
                  <a:lnTo>
                    <a:pt x="457428" y="354012"/>
                  </a:lnTo>
                  <a:lnTo>
                    <a:pt x="457428" y="369773"/>
                  </a:lnTo>
                  <a:lnTo>
                    <a:pt x="463829" y="376174"/>
                  </a:lnTo>
                  <a:lnTo>
                    <a:pt x="479640" y="376174"/>
                  </a:lnTo>
                  <a:lnTo>
                    <a:pt x="486029" y="369773"/>
                  </a:lnTo>
                  <a:lnTo>
                    <a:pt x="486029" y="354012"/>
                  </a:lnTo>
                  <a:close/>
                </a:path>
                <a:path w="2830829" h="376554">
                  <a:moveTo>
                    <a:pt x="486029" y="6400"/>
                  </a:moveTo>
                  <a:lnTo>
                    <a:pt x="479640" y="0"/>
                  </a:lnTo>
                  <a:lnTo>
                    <a:pt x="463829" y="0"/>
                  </a:lnTo>
                  <a:lnTo>
                    <a:pt x="457428" y="6400"/>
                  </a:lnTo>
                  <a:lnTo>
                    <a:pt x="457428" y="22174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9" y="22174"/>
                  </a:lnTo>
                  <a:lnTo>
                    <a:pt x="486029" y="6400"/>
                  </a:lnTo>
                  <a:close/>
                </a:path>
                <a:path w="2830829" h="376554">
                  <a:moveTo>
                    <a:pt x="543217" y="354012"/>
                  </a:moveTo>
                  <a:lnTo>
                    <a:pt x="536816" y="347599"/>
                  </a:lnTo>
                  <a:lnTo>
                    <a:pt x="521004" y="347599"/>
                  </a:lnTo>
                  <a:lnTo>
                    <a:pt x="514604" y="354012"/>
                  </a:lnTo>
                  <a:lnTo>
                    <a:pt x="514604" y="369773"/>
                  </a:lnTo>
                  <a:lnTo>
                    <a:pt x="521004" y="376174"/>
                  </a:lnTo>
                  <a:lnTo>
                    <a:pt x="536816" y="376174"/>
                  </a:lnTo>
                  <a:lnTo>
                    <a:pt x="543217" y="369773"/>
                  </a:lnTo>
                  <a:lnTo>
                    <a:pt x="543217" y="354012"/>
                  </a:lnTo>
                  <a:close/>
                </a:path>
                <a:path w="2830829" h="376554">
                  <a:moveTo>
                    <a:pt x="543217" y="6400"/>
                  </a:moveTo>
                  <a:lnTo>
                    <a:pt x="536816" y="0"/>
                  </a:lnTo>
                  <a:lnTo>
                    <a:pt x="521004" y="0"/>
                  </a:lnTo>
                  <a:lnTo>
                    <a:pt x="514604" y="6400"/>
                  </a:lnTo>
                  <a:lnTo>
                    <a:pt x="514604" y="22174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74"/>
                  </a:lnTo>
                  <a:lnTo>
                    <a:pt x="543217" y="6400"/>
                  </a:lnTo>
                  <a:close/>
                </a:path>
                <a:path w="2830829" h="376554">
                  <a:moveTo>
                    <a:pt x="600392" y="354012"/>
                  </a:moveTo>
                  <a:lnTo>
                    <a:pt x="593991" y="347599"/>
                  </a:lnTo>
                  <a:lnTo>
                    <a:pt x="578180" y="347599"/>
                  </a:lnTo>
                  <a:lnTo>
                    <a:pt x="571792" y="354012"/>
                  </a:lnTo>
                  <a:lnTo>
                    <a:pt x="571792" y="369773"/>
                  </a:lnTo>
                  <a:lnTo>
                    <a:pt x="578180" y="376174"/>
                  </a:lnTo>
                  <a:lnTo>
                    <a:pt x="593991" y="376174"/>
                  </a:lnTo>
                  <a:lnTo>
                    <a:pt x="600392" y="369773"/>
                  </a:lnTo>
                  <a:lnTo>
                    <a:pt x="600392" y="354012"/>
                  </a:lnTo>
                  <a:close/>
                </a:path>
                <a:path w="2830829" h="376554">
                  <a:moveTo>
                    <a:pt x="600392" y="6400"/>
                  </a:moveTo>
                  <a:lnTo>
                    <a:pt x="593991" y="0"/>
                  </a:lnTo>
                  <a:lnTo>
                    <a:pt x="578180" y="0"/>
                  </a:lnTo>
                  <a:lnTo>
                    <a:pt x="571792" y="6400"/>
                  </a:lnTo>
                  <a:lnTo>
                    <a:pt x="571792" y="22174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74"/>
                  </a:lnTo>
                  <a:lnTo>
                    <a:pt x="600392" y="6400"/>
                  </a:lnTo>
                  <a:close/>
                </a:path>
                <a:path w="2830829" h="376554">
                  <a:moveTo>
                    <a:pt x="657567" y="354012"/>
                  </a:moveTo>
                  <a:lnTo>
                    <a:pt x="651167" y="347599"/>
                  </a:lnTo>
                  <a:lnTo>
                    <a:pt x="635368" y="347599"/>
                  </a:lnTo>
                  <a:lnTo>
                    <a:pt x="628967" y="354012"/>
                  </a:lnTo>
                  <a:lnTo>
                    <a:pt x="628967" y="369773"/>
                  </a:lnTo>
                  <a:lnTo>
                    <a:pt x="635368" y="376174"/>
                  </a:lnTo>
                  <a:lnTo>
                    <a:pt x="651167" y="376174"/>
                  </a:lnTo>
                  <a:lnTo>
                    <a:pt x="657567" y="369773"/>
                  </a:lnTo>
                  <a:lnTo>
                    <a:pt x="657567" y="354012"/>
                  </a:lnTo>
                  <a:close/>
                </a:path>
                <a:path w="2830829" h="376554">
                  <a:moveTo>
                    <a:pt x="657567" y="6400"/>
                  </a:moveTo>
                  <a:lnTo>
                    <a:pt x="651167" y="0"/>
                  </a:lnTo>
                  <a:lnTo>
                    <a:pt x="635368" y="0"/>
                  </a:lnTo>
                  <a:lnTo>
                    <a:pt x="628967" y="6400"/>
                  </a:lnTo>
                  <a:lnTo>
                    <a:pt x="628967" y="22174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74"/>
                  </a:lnTo>
                  <a:lnTo>
                    <a:pt x="657567" y="6400"/>
                  </a:lnTo>
                  <a:close/>
                </a:path>
                <a:path w="2830829" h="376554">
                  <a:moveTo>
                    <a:pt x="714743" y="354012"/>
                  </a:moveTo>
                  <a:lnTo>
                    <a:pt x="708355" y="347599"/>
                  </a:lnTo>
                  <a:lnTo>
                    <a:pt x="692543" y="347599"/>
                  </a:lnTo>
                  <a:lnTo>
                    <a:pt x="686142" y="354012"/>
                  </a:lnTo>
                  <a:lnTo>
                    <a:pt x="686142" y="369773"/>
                  </a:lnTo>
                  <a:lnTo>
                    <a:pt x="692543" y="376174"/>
                  </a:lnTo>
                  <a:lnTo>
                    <a:pt x="708355" y="376174"/>
                  </a:lnTo>
                  <a:lnTo>
                    <a:pt x="714743" y="369773"/>
                  </a:lnTo>
                  <a:lnTo>
                    <a:pt x="714743" y="354012"/>
                  </a:lnTo>
                  <a:close/>
                </a:path>
                <a:path w="2830829" h="376554">
                  <a:moveTo>
                    <a:pt x="714743" y="6400"/>
                  </a:moveTo>
                  <a:lnTo>
                    <a:pt x="708355" y="0"/>
                  </a:lnTo>
                  <a:lnTo>
                    <a:pt x="692543" y="0"/>
                  </a:lnTo>
                  <a:lnTo>
                    <a:pt x="686142" y="6400"/>
                  </a:lnTo>
                  <a:lnTo>
                    <a:pt x="686142" y="22174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74"/>
                  </a:lnTo>
                  <a:lnTo>
                    <a:pt x="714743" y="6400"/>
                  </a:lnTo>
                  <a:close/>
                </a:path>
                <a:path w="2830829" h="376554">
                  <a:moveTo>
                    <a:pt x="771931" y="354012"/>
                  </a:moveTo>
                  <a:lnTo>
                    <a:pt x="765517" y="347599"/>
                  </a:lnTo>
                  <a:lnTo>
                    <a:pt x="749719" y="347599"/>
                  </a:lnTo>
                  <a:lnTo>
                    <a:pt x="743318" y="354012"/>
                  </a:lnTo>
                  <a:lnTo>
                    <a:pt x="743318" y="369773"/>
                  </a:lnTo>
                  <a:lnTo>
                    <a:pt x="749719" y="376174"/>
                  </a:lnTo>
                  <a:lnTo>
                    <a:pt x="765517" y="376174"/>
                  </a:lnTo>
                  <a:lnTo>
                    <a:pt x="771931" y="369773"/>
                  </a:lnTo>
                  <a:lnTo>
                    <a:pt x="771931" y="354012"/>
                  </a:lnTo>
                  <a:close/>
                </a:path>
                <a:path w="2830829" h="376554">
                  <a:moveTo>
                    <a:pt x="771931" y="6400"/>
                  </a:moveTo>
                  <a:lnTo>
                    <a:pt x="765517" y="0"/>
                  </a:lnTo>
                  <a:lnTo>
                    <a:pt x="749719" y="0"/>
                  </a:lnTo>
                  <a:lnTo>
                    <a:pt x="743318" y="6400"/>
                  </a:lnTo>
                  <a:lnTo>
                    <a:pt x="743318" y="22174"/>
                  </a:lnTo>
                  <a:lnTo>
                    <a:pt x="749719" y="28575"/>
                  </a:lnTo>
                  <a:lnTo>
                    <a:pt x="765517" y="28575"/>
                  </a:lnTo>
                  <a:lnTo>
                    <a:pt x="771931" y="22174"/>
                  </a:lnTo>
                  <a:lnTo>
                    <a:pt x="771931" y="6400"/>
                  </a:lnTo>
                  <a:close/>
                </a:path>
                <a:path w="2830829" h="376554">
                  <a:moveTo>
                    <a:pt x="829106" y="354012"/>
                  </a:moveTo>
                  <a:lnTo>
                    <a:pt x="822706" y="347599"/>
                  </a:lnTo>
                  <a:lnTo>
                    <a:pt x="806894" y="347599"/>
                  </a:lnTo>
                  <a:lnTo>
                    <a:pt x="800506" y="354012"/>
                  </a:lnTo>
                  <a:lnTo>
                    <a:pt x="800506" y="369773"/>
                  </a:lnTo>
                  <a:lnTo>
                    <a:pt x="806894" y="376174"/>
                  </a:lnTo>
                  <a:lnTo>
                    <a:pt x="822706" y="376174"/>
                  </a:lnTo>
                  <a:lnTo>
                    <a:pt x="829106" y="369773"/>
                  </a:lnTo>
                  <a:lnTo>
                    <a:pt x="829106" y="354012"/>
                  </a:lnTo>
                  <a:close/>
                </a:path>
                <a:path w="2830829" h="376554">
                  <a:moveTo>
                    <a:pt x="829106" y="6400"/>
                  </a:moveTo>
                  <a:lnTo>
                    <a:pt x="822706" y="0"/>
                  </a:lnTo>
                  <a:lnTo>
                    <a:pt x="806894" y="0"/>
                  </a:lnTo>
                  <a:lnTo>
                    <a:pt x="800506" y="6400"/>
                  </a:lnTo>
                  <a:lnTo>
                    <a:pt x="800506" y="22174"/>
                  </a:lnTo>
                  <a:lnTo>
                    <a:pt x="806894" y="28575"/>
                  </a:lnTo>
                  <a:lnTo>
                    <a:pt x="822706" y="28575"/>
                  </a:lnTo>
                  <a:lnTo>
                    <a:pt x="829106" y="22174"/>
                  </a:lnTo>
                  <a:lnTo>
                    <a:pt x="829106" y="6400"/>
                  </a:lnTo>
                  <a:close/>
                </a:path>
                <a:path w="2830829" h="376554">
                  <a:moveTo>
                    <a:pt x="886282" y="354012"/>
                  </a:moveTo>
                  <a:lnTo>
                    <a:pt x="879881" y="347599"/>
                  </a:lnTo>
                  <a:lnTo>
                    <a:pt x="864082" y="347599"/>
                  </a:lnTo>
                  <a:lnTo>
                    <a:pt x="857681" y="354012"/>
                  </a:lnTo>
                  <a:lnTo>
                    <a:pt x="857681" y="369773"/>
                  </a:lnTo>
                  <a:lnTo>
                    <a:pt x="864082" y="376174"/>
                  </a:lnTo>
                  <a:lnTo>
                    <a:pt x="879881" y="376174"/>
                  </a:lnTo>
                  <a:lnTo>
                    <a:pt x="886282" y="369773"/>
                  </a:lnTo>
                  <a:lnTo>
                    <a:pt x="886282" y="354012"/>
                  </a:lnTo>
                  <a:close/>
                </a:path>
                <a:path w="2830829" h="376554">
                  <a:moveTo>
                    <a:pt x="886282" y="6400"/>
                  </a:moveTo>
                  <a:lnTo>
                    <a:pt x="879881" y="0"/>
                  </a:lnTo>
                  <a:lnTo>
                    <a:pt x="864082" y="0"/>
                  </a:lnTo>
                  <a:lnTo>
                    <a:pt x="857681" y="6400"/>
                  </a:lnTo>
                  <a:lnTo>
                    <a:pt x="857681" y="22174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74"/>
                  </a:lnTo>
                  <a:lnTo>
                    <a:pt x="886282" y="6400"/>
                  </a:lnTo>
                  <a:close/>
                </a:path>
                <a:path w="2830829" h="376554">
                  <a:moveTo>
                    <a:pt x="943457" y="354012"/>
                  </a:moveTo>
                  <a:lnTo>
                    <a:pt x="937069" y="347599"/>
                  </a:lnTo>
                  <a:lnTo>
                    <a:pt x="921258" y="347599"/>
                  </a:lnTo>
                  <a:lnTo>
                    <a:pt x="914857" y="354012"/>
                  </a:lnTo>
                  <a:lnTo>
                    <a:pt x="914857" y="369773"/>
                  </a:lnTo>
                  <a:lnTo>
                    <a:pt x="921258" y="376174"/>
                  </a:lnTo>
                  <a:lnTo>
                    <a:pt x="937069" y="376174"/>
                  </a:lnTo>
                  <a:lnTo>
                    <a:pt x="943457" y="369773"/>
                  </a:lnTo>
                  <a:lnTo>
                    <a:pt x="943457" y="354012"/>
                  </a:lnTo>
                  <a:close/>
                </a:path>
                <a:path w="2830829" h="376554">
                  <a:moveTo>
                    <a:pt x="943457" y="6400"/>
                  </a:moveTo>
                  <a:lnTo>
                    <a:pt x="937069" y="0"/>
                  </a:lnTo>
                  <a:lnTo>
                    <a:pt x="921258" y="0"/>
                  </a:lnTo>
                  <a:lnTo>
                    <a:pt x="914857" y="6400"/>
                  </a:lnTo>
                  <a:lnTo>
                    <a:pt x="914857" y="22174"/>
                  </a:lnTo>
                  <a:lnTo>
                    <a:pt x="921258" y="28575"/>
                  </a:lnTo>
                  <a:lnTo>
                    <a:pt x="937069" y="28575"/>
                  </a:lnTo>
                  <a:lnTo>
                    <a:pt x="943457" y="22174"/>
                  </a:lnTo>
                  <a:lnTo>
                    <a:pt x="943457" y="6400"/>
                  </a:lnTo>
                  <a:close/>
                </a:path>
                <a:path w="2830829" h="376554">
                  <a:moveTo>
                    <a:pt x="1000645" y="354012"/>
                  </a:moveTo>
                  <a:lnTo>
                    <a:pt x="994244" y="347599"/>
                  </a:lnTo>
                  <a:lnTo>
                    <a:pt x="978433" y="347599"/>
                  </a:lnTo>
                  <a:lnTo>
                    <a:pt x="972032" y="354012"/>
                  </a:lnTo>
                  <a:lnTo>
                    <a:pt x="972032" y="369773"/>
                  </a:lnTo>
                  <a:lnTo>
                    <a:pt x="978433" y="376174"/>
                  </a:lnTo>
                  <a:lnTo>
                    <a:pt x="994244" y="376174"/>
                  </a:lnTo>
                  <a:lnTo>
                    <a:pt x="1000645" y="369773"/>
                  </a:lnTo>
                  <a:lnTo>
                    <a:pt x="1000645" y="354012"/>
                  </a:lnTo>
                  <a:close/>
                </a:path>
                <a:path w="2830829" h="376554">
                  <a:moveTo>
                    <a:pt x="1000645" y="6400"/>
                  </a:moveTo>
                  <a:lnTo>
                    <a:pt x="994244" y="0"/>
                  </a:lnTo>
                  <a:lnTo>
                    <a:pt x="978433" y="0"/>
                  </a:lnTo>
                  <a:lnTo>
                    <a:pt x="972032" y="6400"/>
                  </a:lnTo>
                  <a:lnTo>
                    <a:pt x="972032" y="22174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74"/>
                  </a:lnTo>
                  <a:lnTo>
                    <a:pt x="1000645" y="6400"/>
                  </a:lnTo>
                  <a:close/>
                </a:path>
                <a:path w="2830829" h="376554">
                  <a:moveTo>
                    <a:pt x="1057821" y="354012"/>
                  </a:moveTo>
                  <a:lnTo>
                    <a:pt x="1051420" y="347599"/>
                  </a:lnTo>
                  <a:lnTo>
                    <a:pt x="1035608" y="347599"/>
                  </a:lnTo>
                  <a:lnTo>
                    <a:pt x="1029220" y="354012"/>
                  </a:lnTo>
                  <a:lnTo>
                    <a:pt x="1029220" y="369773"/>
                  </a:lnTo>
                  <a:lnTo>
                    <a:pt x="1035608" y="376174"/>
                  </a:lnTo>
                  <a:lnTo>
                    <a:pt x="1051420" y="376174"/>
                  </a:lnTo>
                  <a:lnTo>
                    <a:pt x="1057821" y="369773"/>
                  </a:lnTo>
                  <a:lnTo>
                    <a:pt x="1057821" y="354012"/>
                  </a:lnTo>
                  <a:close/>
                </a:path>
                <a:path w="2830829" h="376554">
                  <a:moveTo>
                    <a:pt x="1057821" y="6400"/>
                  </a:moveTo>
                  <a:lnTo>
                    <a:pt x="1051420" y="0"/>
                  </a:ln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74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74"/>
                  </a:lnTo>
                  <a:lnTo>
                    <a:pt x="1057821" y="6400"/>
                  </a:lnTo>
                  <a:close/>
                </a:path>
                <a:path w="2830829" h="376554">
                  <a:moveTo>
                    <a:pt x="1114996" y="354012"/>
                  </a:moveTo>
                  <a:lnTo>
                    <a:pt x="1108595" y="347599"/>
                  </a:lnTo>
                  <a:lnTo>
                    <a:pt x="1092796" y="347599"/>
                  </a:lnTo>
                  <a:lnTo>
                    <a:pt x="1086396" y="354012"/>
                  </a:lnTo>
                  <a:lnTo>
                    <a:pt x="1086396" y="369773"/>
                  </a:lnTo>
                  <a:lnTo>
                    <a:pt x="1092796" y="376174"/>
                  </a:lnTo>
                  <a:lnTo>
                    <a:pt x="1108595" y="376174"/>
                  </a:lnTo>
                  <a:lnTo>
                    <a:pt x="1114996" y="369773"/>
                  </a:lnTo>
                  <a:lnTo>
                    <a:pt x="1114996" y="354012"/>
                  </a:lnTo>
                  <a:close/>
                </a:path>
                <a:path w="2830829" h="376554">
                  <a:moveTo>
                    <a:pt x="1114996" y="6400"/>
                  </a:moveTo>
                  <a:lnTo>
                    <a:pt x="1108595" y="0"/>
                  </a:ln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74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74"/>
                  </a:lnTo>
                  <a:lnTo>
                    <a:pt x="1114996" y="6400"/>
                  </a:lnTo>
                  <a:close/>
                </a:path>
                <a:path w="2830829" h="376554">
                  <a:moveTo>
                    <a:pt x="1172171" y="354012"/>
                  </a:moveTo>
                  <a:lnTo>
                    <a:pt x="1165783" y="347599"/>
                  </a:lnTo>
                  <a:lnTo>
                    <a:pt x="1149972" y="347599"/>
                  </a:lnTo>
                  <a:lnTo>
                    <a:pt x="1143571" y="354012"/>
                  </a:lnTo>
                  <a:lnTo>
                    <a:pt x="1143571" y="369773"/>
                  </a:lnTo>
                  <a:lnTo>
                    <a:pt x="1149972" y="376174"/>
                  </a:lnTo>
                  <a:lnTo>
                    <a:pt x="1165783" y="376174"/>
                  </a:lnTo>
                  <a:lnTo>
                    <a:pt x="1172171" y="369773"/>
                  </a:lnTo>
                  <a:lnTo>
                    <a:pt x="1172171" y="354012"/>
                  </a:lnTo>
                  <a:close/>
                </a:path>
                <a:path w="2830829" h="376554">
                  <a:moveTo>
                    <a:pt x="1172171" y="6400"/>
                  </a:moveTo>
                  <a:lnTo>
                    <a:pt x="1165783" y="0"/>
                  </a:ln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74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74"/>
                  </a:lnTo>
                  <a:lnTo>
                    <a:pt x="1172171" y="6400"/>
                  </a:lnTo>
                  <a:close/>
                </a:path>
                <a:path w="2830829" h="376554">
                  <a:moveTo>
                    <a:pt x="1229360" y="354012"/>
                  </a:moveTo>
                  <a:lnTo>
                    <a:pt x="1222959" y="347599"/>
                  </a:lnTo>
                  <a:lnTo>
                    <a:pt x="1207147" y="347599"/>
                  </a:lnTo>
                  <a:lnTo>
                    <a:pt x="1200746" y="354012"/>
                  </a:lnTo>
                  <a:lnTo>
                    <a:pt x="1200746" y="369773"/>
                  </a:lnTo>
                  <a:lnTo>
                    <a:pt x="1207147" y="376174"/>
                  </a:lnTo>
                  <a:lnTo>
                    <a:pt x="1222959" y="376174"/>
                  </a:lnTo>
                  <a:lnTo>
                    <a:pt x="1229360" y="369773"/>
                  </a:lnTo>
                  <a:lnTo>
                    <a:pt x="1229360" y="354012"/>
                  </a:lnTo>
                  <a:close/>
                </a:path>
                <a:path w="2830829" h="376554">
                  <a:moveTo>
                    <a:pt x="1229360" y="6400"/>
                  </a:moveTo>
                  <a:lnTo>
                    <a:pt x="1222959" y="0"/>
                  </a:ln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74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74"/>
                  </a:lnTo>
                  <a:lnTo>
                    <a:pt x="1229360" y="6400"/>
                  </a:lnTo>
                  <a:close/>
                </a:path>
                <a:path w="2830829" h="376554">
                  <a:moveTo>
                    <a:pt x="1286535" y="354012"/>
                  </a:moveTo>
                  <a:lnTo>
                    <a:pt x="1280134" y="347599"/>
                  </a:lnTo>
                  <a:lnTo>
                    <a:pt x="1264323" y="347599"/>
                  </a:lnTo>
                  <a:lnTo>
                    <a:pt x="1257935" y="354012"/>
                  </a:lnTo>
                  <a:lnTo>
                    <a:pt x="1257935" y="369773"/>
                  </a:lnTo>
                  <a:lnTo>
                    <a:pt x="1264323" y="376174"/>
                  </a:lnTo>
                  <a:lnTo>
                    <a:pt x="1280134" y="376174"/>
                  </a:lnTo>
                  <a:lnTo>
                    <a:pt x="1286535" y="369773"/>
                  </a:lnTo>
                  <a:lnTo>
                    <a:pt x="1286535" y="354012"/>
                  </a:lnTo>
                  <a:close/>
                </a:path>
                <a:path w="2830829" h="376554">
                  <a:moveTo>
                    <a:pt x="1286535" y="6400"/>
                  </a:moveTo>
                  <a:lnTo>
                    <a:pt x="1280134" y="0"/>
                  </a:ln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74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74"/>
                  </a:lnTo>
                  <a:lnTo>
                    <a:pt x="1286535" y="6400"/>
                  </a:lnTo>
                  <a:close/>
                </a:path>
                <a:path w="2830829" h="376554">
                  <a:moveTo>
                    <a:pt x="1343710" y="354012"/>
                  </a:moveTo>
                  <a:lnTo>
                    <a:pt x="1337310" y="347599"/>
                  </a:lnTo>
                  <a:lnTo>
                    <a:pt x="1321511" y="347599"/>
                  </a:lnTo>
                  <a:lnTo>
                    <a:pt x="1315110" y="354012"/>
                  </a:lnTo>
                  <a:lnTo>
                    <a:pt x="1315110" y="369773"/>
                  </a:lnTo>
                  <a:lnTo>
                    <a:pt x="1321511" y="376174"/>
                  </a:lnTo>
                  <a:lnTo>
                    <a:pt x="1337310" y="376174"/>
                  </a:lnTo>
                  <a:lnTo>
                    <a:pt x="1343710" y="369773"/>
                  </a:lnTo>
                  <a:lnTo>
                    <a:pt x="1343710" y="354012"/>
                  </a:lnTo>
                  <a:close/>
                </a:path>
                <a:path w="2830829" h="376554">
                  <a:moveTo>
                    <a:pt x="1343710" y="6400"/>
                  </a:moveTo>
                  <a:lnTo>
                    <a:pt x="1337310" y="0"/>
                  </a:ln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74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74"/>
                  </a:lnTo>
                  <a:lnTo>
                    <a:pt x="1343710" y="6400"/>
                  </a:lnTo>
                  <a:close/>
                </a:path>
                <a:path w="2830829" h="376554">
                  <a:moveTo>
                    <a:pt x="1400886" y="354012"/>
                  </a:moveTo>
                  <a:lnTo>
                    <a:pt x="1394498" y="347599"/>
                  </a:lnTo>
                  <a:lnTo>
                    <a:pt x="1378686" y="347599"/>
                  </a:lnTo>
                  <a:lnTo>
                    <a:pt x="1372285" y="354012"/>
                  </a:lnTo>
                  <a:lnTo>
                    <a:pt x="1372285" y="369773"/>
                  </a:lnTo>
                  <a:lnTo>
                    <a:pt x="1378686" y="376174"/>
                  </a:lnTo>
                  <a:lnTo>
                    <a:pt x="1394498" y="376174"/>
                  </a:lnTo>
                  <a:lnTo>
                    <a:pt x="1400886" y="369773"/>
                  </a:lnTo>
                  <a:lnTo>
                    <a:pt x="1400886" y="354012"/>
                  </a:lnTo>
                  <a:close/>
                </a:path>
                <a:path w="2830829" h="376554">
                  <a:moveTo>
                    <a:pt x="1400886" y="6400"/>
                  </a:moveTo>
                  <a:lnTo>
                    <a:pt x="1394498" y="0"/>
                  </a:ln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74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74"/>
                  </a:lnTo>
                  <a:lnTo>
                    <a:pt x="1400886" y="6400"/>
                  </a:lnTo>
                  <a:close/>
                </a:path>
                <a:path w="2830829" h="376554">
                  <a:moveTo>
                    <a:pt x="1458074" y="354012"/>
                  </a:moveTo>
                  <a:lnTo>
                    <a:pt x="1451673" y="347599"/>
                  </a:lnTo>
                  <a:lnTo>
                    <a:pt x="1435862" y="347599"/>
                  </a:lnTo>
                  <a:lnTo>
                    <a:pt x="1429461" y="354012"/>
                  </a:lnTo>
                  <a:lnTo>
                    <a:pt x="1429461" y="369773"/>
                  </a:lnTo>
                  <a:lnTo>
                    <a:pt x="1435862" y="376174"/>
                  </a:lnTo>
                  <a:lnTo>
                    <a:pt x="1451673" y="376174"/>
                  </a:lnTo>
                  <a:lnTo>
                    <a:pt x="1458074" y="369773"/>
                  </a:lnTo>
                  <a:lnTo>
                    <a:pt x="1458074" y="354012"/>
                  </a:lnTo>
                  <a:close/>
                </a:path>
                <a:path w="2830829" h="376554">
                  <a:moveTo>
                    <a:pt x="1458074" y="6400"/>
                  </a:moveTo>
                  <a:lnTo>
                    <a:pt x="1451673" y="0"/>
                  </a:ln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74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74"/>
                  </a:lnTo>
                  <a:lnTo>
                    <a:pt x="1458074" y="6400"/>
                  </a:lnTo>
                  <a:close/>
                </a:path>
                <a:path w="2830829" h="376554">
                  <a:moveTo>
                    <a:pt x="1515249" y="354012"/>
                  </a:moveTo>
                  <a:lnTo>
                    <a:pt x="1508848" y="347599"/>
                  </a:lnTo>
                  <a:lnTo>
                    <a:pt x="1493037" y="347599"/>
                  </a:lnTo>
                  <a:lnTo>
                    <a:pt x="1486649" y="354012"/>
                  </a:lnTo>
                  <a:lnTo>
                    <a:pt x="1486649" y="369798"/>
                  </a:lnTo>
                  <a:lnTo>
                    <a:pt x="1493037" y="376174"/>
                  </a:lnTo>
                  <a:lnTo>
                    <a:pt x="1508848" y="376174"/>
                  </a:lnTo>
                  <a:lnTo>
                    <a:pt x="1515249" y="369798"/>
                  </a:lnTo>
                  <a:lnTo>
                    <a:pt x="1515249" y="354012"/>
                  </a:lnTo>
                  <a:close/>
                </a:path>
                <a:path w="2830829" h="376554">
                  <a:moveTo>
                    <a:pt x="1515249" y="6400"/>
                  </a:moveTo>
                  <a:lnTo>
                    <a:pt x="1508848" y="0"/>
                  </a:ln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74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74"/>
                  </a:lnTo>
                  <a:lnTo>
                    <a:pt x="1515249" y="6400"/>
                  </a:lnTo>
                  <a:close/>
                </a:path>
                <a:path w="2830829" h="376554">
                  <a:moveTo>
                    <a:pt x="1572425" y="354012"/>
                  </a:moveTo>
                  <a:lnTo>
                    <a:pt x="1566024" y="347599"/>
                  </a:lnTo>
                  <a:lnTo>
                    <a:pt x="1550225" y="347599"/>
                  </a:lnTo>
                  <a:lnTo>
                    <a:pt x="1543824" y="354012"/>
                  </a:lnTo>
                  <a:lnTo>
                    <a:pt x="1543824" y="369798"/>
                  </a:lnTo>
                  <a:lnTo>
                    <a:pt x="1550225" y="376174"/>
                  </a:lnTo>
                  <a:lnTo>
                    <a:pt x="1566024" y="376174"/>
                  </a:lnTo>
                  <a:lnTo>
                    <a:pt x="1572425" y="369798"/>
                  </a:lnTo>
                  <a:lnTo>
                    <a:pt x="1572425" y="354012"/>
                  </a:lnTo>
                  <a:close/>
                </a:path>
                <a:path w="2830829" h="376554">
                  <a:moveTo>
                    <a:pt x="1572425" y="6400"/>
                  </a:moveTo>
                  <a:lnTo>
                    <a:pt x="1566024" y="0"/>
                  </a:ln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74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74"/>
                  </a:lnTo>
                  <a:lnTo>
                    <a:pt x="1572425" y="6400"/>
                  </a:lnTo>
                  <a:close/>
                </a:path>
                <a:path w="2830829" h="376554">
                  <a:moveTo>
                    <a:pt x="1629600" y="354012"/>
                  </a:moveTo>
                  <a:lnTo>
                    <a:pt x="1623212" y="347599"/>
                  </a:lnTo>
                  <a:lnTo>
                    <a:pt x="1607400" y="347599"/>
                  </a:lnTo>
                  <a:lnTo>
                    <a:pt x="1601000" y="354012"/>
                  </a:lnTo>
                  <a:lnTo>
                    <a:pt x="1601000" y="369798"/>
                  </a:lnTo>
                  <a:lnTo>
                    <a:pt x="1607400" y="376174"/>
                  </a:lnTo>
                  <a:lnTo>
                    <a:pt x="1623212" y="376174"/>
                  </a:lnTo>
                  <a:lnTo>
                    <a:pt x="1629600" y="369798"/>
                  </a:lnTo>
                  <a:lnTo>
                    <a:pt x="1629600" y="354012"/>
                  </a:lnTo>
                  <a:close/>
                </a:path>
                <a:path w="2830829" h="376554">
                  <a:moveTo>
                    <a:pt x="1629600" y="6400"/>
                  </a:moveTo>
                  <a:lnTo>
                    <a:pt x="1623212" y="0"/>
                  </a:ln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74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74"/>
                  </a:lnTo>
                  <a:lnTo>
                    <a:pt x="1629600" y="6400"/>
                  </a:lnTo>
                  <a:close/>
                </a:path>
                <a:path w="2830829" h="376554">
                  <a:moveTo>
                    <a:pt x="1686788" y="354012"/>
                  </a:moveTo>
                  <a:lnTo>
                    <a:pt x="1680387" y="347599"/>
                  </a:lnTo>
                  <a:lnTo>
                    <a:pt x="1664576" y="347599"/>
                  </a:lnTo>
                  <a:lnTo>
                    <a:pt x="1658175" y="354012"/>
                  </a:lnTo>
                  <a:lnTo>
                    <a:pt x="1658175" y="369798"/>
                  </a:lnTo>
                  <a:lnTo>
                    <a:pt x="1664576" y="376174"/>
                  </a:lnTo>
                  <a:lnTo>
                    <a:pt x="1680387" y="376174"/>
                  </a:lnTo>
                  <a:lnTo>
                    <a:pt x="1686788" y="369798"/>
                  </a:lnTo>
                  <a:lnTo>
                    <a:pt x="1686788" y="354012"/>
                  </a:lnTo>
                  <a:close/>
                </a:path>
                <a:path w="2830829" h="376554">
                  <a:moveTo>
                    <a:pt x="1686788" y="6400"/>
                  </a:moveTo>
                  <a:lnTo>
                    <a:pt x="1680387" y="0"/>
                  </a:ln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74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74"/>
                  </a:lnTo>
                  <a:lnTo>
                    <a:pt x="1686788" y="6400"/>
                  </a:lnTo>
                  <a:close/>
                </a:path>
                <a:path w="2830829" h="376554">
                  <a:moveTo>
                    <a:pt x="1743964" y="354012"/>
                  </a:moveTo>
                  <a:lnTo>
                    <a:pt x="1737563" y="347599"/>
                  </a:lnTo>
                  <a:lnTo>
                    <a:pt x="1721751" y="347599"/>
                  </a:lnTo>
                  <a:lnTo>
                    <a:pt x="1715363" y="354012"/>
                  </a:lnTo>
                  <a:lnTo>
                    <a:pt x="1715363" y="369798"/>
                  </a:lnTo>
                  <a:lnTo>
                    <a:pt x="1721751" y="376174"/>
                  </a:lnTo>
                  <a:lnTo>
                    <a:pt x="1737563" y="376174"/>
                  </a:lnTo>
                  <a:lnTo>
                    <a:pt x="1743964" y="369798"/>
                  </a:lnTo>
                  <a:lnTo>
                    <a:pt x="1743964" y="354012"/>
                  </a:lnTo>
                  <a:close/>
                </a:path>
                <a:path w="2830829" h="376554">
                  <a:moveTo>
                    <a:pt x="1743964" y="6400"/>
                  </a:moveTo>
                  <a:lnTo>
                    <a:pt x="1737563" y="0"/>
                  </a:ln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74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74"/>
                  </a:lnTo>
                  <a:lnTo>
                    <a:pt x="1743964" y="6400"/>
                  </a:lnTo>
                  <a:close/>
                </a:path>
                <a:path w="2830829" h="376554">
                  <a:moveTo>
                    <a:pt x="1801139" y="354012"/>
                  </a:moveTo>
                  <a:lnTo>
                    <a:pt x="1794738" y="347599"/>
                  </a:lnTo>
                  <a:lnTo>
                    <a:pt x="1778939" y="347599"/>
                  </a:lnTo>
                  <a:lnTo>
                    <a:pt x="1772539" y="354012"/>
                  </a:lnTo>
                  <a:lnTo>
                    <a:pt x="1772539" y="369798"/>
                  </a:lnTo>
                  <a:lnTo>
                    <a:pt x="1778939" y="376174"/>
                  </a:lnTo>
                  <a:lnTo>
                    <a:pt x="1794738" y="376174"/>
                  </a:lnTo>
                  <a:lnTo>
                    <a:pt x="1801139" y="369798"/>
                  </a:lnTo>
                  <a:lnTo>
                    <a:pt x="1801139" y="354012"/>
                  </a:lnTo>
                  <a:close/>
                </a:path>
                <a:path w="2830829" h="376554">
                  <a:moveTo>
                    <a:pt x="1801139" y="6400"/>
                  </a:moveTo>
                  <a:lnTo>
                    <a:pt x="1794738" y="0"/>
                  </a:ln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74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74"/>
                  </a:lnTo>
                  <a:lnTo>
                    <a:pt x="1801139" y="6400"/>
                  </a:lnTo>
                  <a:close/>
                </a:path>
                <a:path w="2830829" h="376554">
                  <a:moveTo>
                    <a:pt x="1858314" y="354012"/>
                  </a:moveTo>
                  <a:lnTo>
                    <a:pt x="1851926" y="347599"/>
                  </a:lnTo>
                  <a:lnTo>
                    <a:pt x="1836115" y="347599"/>
                  </a:lnTo>
                  <a:lnTo>
                    <a:pt x="1829714" y="354012"/>
                  </a:lnTo>
                  <a:lnTo>
                    <a:pt x="1829714" y="369798"/>
                  </a:lnTo>
                  <a:lnTo>
                    <a:pt x="1836115" y="376174"/>
                  </a:lnTo>
                  <a:lnTo>
                    <a:pt x="1851926" y="376174"/>
                  </a:lnTo>
                  <a:lnTo>
                    <a:pt x="1858314" y="369798"/>
                  </a:lnTo>
                  <a:lnTo>
                    <a:pt x="1858314" y="354012"/>
                  </a:lnTo>
                  <a:close/>
                </a:path>
                <a:path w="2830829" h="376554">
                  <a:moveTo>
                    <a:pt x="1858314" y="6400"/>
                  </a:moveTo>
                  <a:lnTo>
                    <a:pt x="1851926" y="0"/>
                  </a:ln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74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74"/>
                  </a:lnTo>
                  <a:lnTo>
                    <a:pt x="1858314" y="6400"/>
                  </a:lnTo>
                  <a:close/>
                </a:path>
                <a:path w="2830829" h="376554">
                  <a:moveTo>
                    <a:pt x="1915502" y="354012"/>
                  </a:moveTo>
                  <a:lnTo>
                    <a:pt x="1909102" y="347599"/>
                  </a:lnTo>
                  <a:lnTo>
                    <a:pt x="1893290" y="347599"/>
                  </a:lnTo>
                  <a:lnTo>
                    <a:pt x="1886889" y="354012"/>
                  </a:lnTo>
                  <a:lnTo>
                    <a:pt x="1886889" y="369798"/>
                  </a:lnTo>
                  <a:lnTo>
                    <a:pt x="1893290" y="376174"/>
                  </a:lnTo>
                  <a:lnTo>
                    <a:pt x="1909102" y="376174"/>
                  </a:lnTo>
                  <a:lnTo>
                    <a:pt x="1915502" y="369798"/>
                  </a:lnTo>
                  <a:lnTo>
                    <a:pt x="1915502" y="354012"/>
                  </a:lnTo>
                  <a:close/>
                </a:path>
                <a:path w="2830829" h="376554">
                  <a:moveTo>
                    <a:pt x="1915502" y="6400"/>
                  </a:moveTo>
                  <a:lnTo>
                    <a:pt x="1909102" y="0"/>
                  </a:ln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74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74"/>
                  </a:lnTo>
                  <a:lnTo>
                    <a:pt x="1915502" y="6400"/>
                  </a:lnTo>
                  <a:close/>
                </a:path>
                <a:path w="2830829" h="376554">
                  <a:moveTo>
                    <a:pt x="1972678" y="354012"/>
                  </a:moveTo>
                  <a:lnTo>
                    <a:pt x="1966277" y="347599"/>
                  </a:lnTo>
                  <a:lnTo>
                    <a:pt x="1950466" y="347599"/>
                  </a:lnTo>
                  <a:lnTo>
                    <a:pt x="1944077" y="354012"/>
                  </a:lnTo>
                  <a:lnTo>
                    <a:pt x="1944077" y="369798"/>
                  </a:lnTo>
                  <a:lnTo>
                    <a:pt x="1950466" y="376174"/>
                  </a:lnTo>
                  <a:lnTo>
                    <a:pt x="1966277" y="376174"/>
                  </a:lnTo>
                  <a:lnTo>
                    <a:pt x="1972678" y="369798"/>
                  </a:lnTo>
                  <a:lnTo>
                    <a:pt x="1972678" y="354012"/>
                  </a:lnTo>
                  <a:close/>
                </a:path>
                <a:path w="2830829" h="376554">
                  <a:moveTo>
                    <a:pt x="1972678" y="6400"/>
                  </a:moveTo>
                  <a:lnTo>
                    <a:pt x="1966277" y="0"/>
                  </a:lnTo>
                  <a:lnTo>
                    <a:pt x="1950466" y="0"/>
                  </a:lnTo>
                  <a:lnTo>
                    <a:pt x="1944077" y="6400"/>
                  </a:lnTo>
                  <a:lnTo>
                    <a:pt x="1944077" y="22174"/>
                  </a:lnTo>
                  <a:lnTo>
                    <a:pt x="1950466" y="28575"/>
                  </a:lnTo>
                  <a:lnTo>
                    <a:pt x="1966277" y="28575"/>
                  </a:lnTo>
                  <a:lnTo>
                    <a:pt x="1972678" y="22174"/>
                  </a:lnTo>
                  <a:lnTo>
                    <a:pt x="1972678" y="6400"/>
                  </a:lnTo>
                  <a:close/>
                </a:path>
                <a:path w="2830829" h="376554">
                  <a:moveTo>
                    <a:pt x="2029853" y="354012"/>
                  </a:moveTo>
                  <a:lnTo>
                    <a:pt x="2023452" y="347599"/>
                  </a:lnTo>
                  <a:lnTo>
                    <a:pt x="2007654" y="347599"/>
                  </a:lnTo>
                  <a:lnTo>
                    <a:pt x="2001253" y="354012"/>
                  </a:lnTo>
                  <a:lnTo>
                    <a:pt x="2001253" y="369798"/>
                  </a:lnTo>
                  <a:lnTo>
                    <a:pt x="2007654" y="376174"/>
                  </a:lnTo>
                  <a:lnTo>
                    <a:pt x="2023452" y="376174"/>
                  </a:lnTo>
                  <a:lnTo>
                    <a:pt x="2029853" y="369798"/>
                  </a:lnTo>
                  <a:lnTo>
                    <a:pt x="2029853" y="354012"/>
                  </a:lnTo>
                  <a:close/>
                </a:path>
                <a:path w="2830829" h="376554">
                  <a:moveTo>
                    <a:pt x="2029853" y="6400"/>
                  </a:moveTo>
                  <a:lnTo>
                    <a:pt x="2023452" y="0"/>
                  </a:ln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74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74"/>
                  </a:lnTo>
                  <a:lnTo>
                    <a:pt x="2029853" y="6400"/>
                  </a:lnTo>
                  <a:close/>
                </a:path>
                <a:path w="2830829" h="376554">
                  <a:moveTo>
                    <a:pt x="2087029" y="354012"/>
                  </a:moveTo>
                  <a:lnTo>
                    <a:pt x="2080641" y="347599"/>
                  </a:lnTo>
                  <a:lnTo>
                    <a:pt x="2064829" y="347599"/>
                  </a:lnTo>
                  <a:lnTo>
                    <a:pt x="2058428" y="354012"/>
                  </a:lnTo>
                  <a:lnTo>
                    <a:pt x="2058428" y="369798"/>
                  </a:lnTo>
                  <a:lnTo>
                    <a:pt x="2064829" y="376174"/>
                  </a:lnTo>
                  <a:lnTo>
                    <a:pt x="2080641" y="376174"/>
                  </a:lnTo>
                  <a:lnTo>
                    <a:pt x="2087029" y="369798"/>
                  </a:lnTo>
                  <a:lnTo>
                    <a:pt x="2087029" y="354012"/>
                  </a:lnTo>
                  <a:close/>
                </a:path>
                <a:path w="2830829" h="376554">
                  <a:moveTo>
                    <a:pt x="2087029" y="6400"/>
                  </a:moveTo>
                  <a:lnTo>
                    <a:pt x="2080641" y="0"/>
                  </a:ln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74"/>
                  </a:lnTo>
                  <a:lnTo>
                    <a:pt x="2064829" y="28575"/>
                  </a:lnTo>
                  <a:lnTo>
                    <a:pt x="2080641" y="28575"/>
                  </a:lnTo>
                  <a:lnTo>
                    <a:pt x="2087029" y="22174"/>
                  </a:lnTo>
                  <a:lnTo>
                    <a:pt x="2087029" y="6400"/>
                  </a:lnTo>
                  <a:close/>
                </a:path>
                <a:path w="2830829" h="376554">
                  <a:moveTo>
                    <a:pt x="2144217" y="354012"/>
                  </a:moveTo>
                  <a:lnTo>
                    <a:pt x="2137816" y="347599"/>
                  </a:lnTo>
                  <a:lnTo>
                    <a:pt x="2122005" y="347599"/>
                  </a:lnTo>
                  <a:lnTo>
                    <a:pt x="2115604" y="354012"/>
                  </a:lnTo>
                  <a:lnTo>
                    <a:pt x="2115604" y="369798"/>
                  </a:lnTo>
                  <a:lnTo>
                    <a:pt x="2122005" y="376174"/>
                  </a:lnTo>
                  <a:lnTo>
                    <a:pt x="2137816" y="376174"/>
                  </a:lnTo>
                  <a:lnTo>
                    <a:pt x="2144217" y="369798"/>
                  </a:lnTo>
                  <a:lnTo>
                    <a:pt x="2144217" y="354012"/>
                  </a:lnTo>
                  <a:close/>
                </a:path>
                <a:path w="2830829" h="376554">
                  <a:moveTo>
                    <a:pt x="2144217" y="6400"/>
                  </a:moveTo>
                  <a:lnTo>
                    <a:pt x="2137816" y="0"/>
                  </a:lnTo>
                  <a:lnTo>
                    <a:pt x="2122005" y="0"/>
                  </a:lnTo>
                  <a:lnTo>
                    <a:pt x="2115604" y="6400"/>
                  </a:lnTo>
                  <a:lnTo>
                    <a:pt x="2115604" y="22174"/>
                  </a:lnTo>
                  <a:lnTo>
                    <a:pt x="2122005" y="28575"/>
                  </a:lnTo>
                  <a:lnTo>
                    <a:pt x="2137816" y="28575"/>
                  </a:lnTo>
                  <a:lnTo>
                    <a:pt x="2144217" y="22174"/>
                  </a:lnTo>
                  <a:lnTo>
                    <a:pt x="2144217" y="6400"/>
                  </a:lnTo>
                  <a:close/>
                </a:path>
                <a:path w="2830829" h="376554">
                  <a:moveTo>
                    <a:pt x="2201392" y="354012"/>
                  </a:moveTo>
                  <a:lnTo>
                    <a:pt x="2194991" y="347599"/>
                  </a:lnTo>
                  <a:lnTo>
                    <a:pt x="2179180" y="347599"/>
                  </a:lnTo>
                  <a:lnTo>
                    <a:pt x="2172792" y="354012"/>
                  </a:lnTo>
                  <a:lnTo>
                    <a:pt x="2172792" y="369798"/>
                  </a:lnTo>
                  <a:lnTo>
                    <a:pt x="2179180" y="376174"/>
                  </a:lnTo>
                  <a:lnTo>
                    <a:pt x="2194991" y="376174"/>
                  </a:lnTo>
                  <a:lnTo>
                    <a:pt x="2201392" y="369798"/>
                  </a:lnTo>
                  <a:lnTo>
                    <a:pt x="2201392" y="354012"/>
                  </a:lnTo>
                  <a:close/>
                </a:path>
                <a:path w="2830829" h="376554">
                  <a:moveTo>
                    <a:pt x="2201392" y="6400"/>
                  </a:moveTo>
                  <a:lnTo>
                    <a:pt x="2194991" y="0"/>
                  </a:ln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74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74"/>
                  </a:lnTo>
                  <a:lnTo>
                    <a:pt x="2201392" y="6400"/>
                  </a:lnTo>
                  <a:close/>
                </a:path>
                <a:path w="2830829" h="376554">
                  <a:moveTo>
                    <a:pt x="2258568" y="354012"/>
                  </a:moveTo>
                  <a:lnTo>
                    <a:pt x="2252167" y="347599"/>
                  </a:lnTo>
                  <a:lnTo>
                    <a:pt x="2236368" y="347599"/>
                  </a:lnTo>
                  <a:lnTo>
                    <a:pt x="2229967" y="354012"/>
                  </a:lnTo>
                  <a:lnTo>
                    <a:pt x="2229967" y="369798"/>
                  </a:lnTo>
                  <a:lnTo>
                    <a:pt x="2236368" y="376174"/>
                  </a:lnTo>
                  <a:lnTo>
                    <a:pt x="2252167" y="376174"/>
                  </a:lnTo>
                  <a:lnTo>
                    <a:pt x="2258568" y="369798"/>
                  </a:lnTo>
                  <a:lnTo>
                    <a:pt x="2258568" y="354012"/>
                  </a:lnTo>
                  <a:close/>
                </a:path>
                <a:path w="2830829" h="376554">
                  <a:moveTo>
                    <a:pt x="2258568" y="6400"/>
                  </a:moveTo>
                  <a:lnTo>
                    <a:pt x="2252167" y="0"/>
                  </a:ln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74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8" y="22174"/>
                  </a:lnTo>
                  <a:lnTo>
                    <a:pt x="2258568" y="6400"/>
                  </a:lnTo>
                  <a:close/>
                </a:path>
                <a:path w="2830829" h="376554">
                  <a:moveTo>
                    <a:pt x="2315743" y="354012"/>
                  </a:moveTo>
                  <a:lnTo>
                    <a:pt x="2309355" y="347599"/>
                  </a:lnTo>
                  <a:lnTo>
                    <a:pt x="2293543" y="347599"/>
                  </a:lnTo>
                  <a:lnTo>
                    <a:pt x="2287143" y="354012"/>
                  </a:lnTo>
                  <a:lnTo>
                    <a:pt x="2287143" y="369798"/>
                  </a:lnTo>
                  <a:lnTo>
                    <a:pt x="2293543" y="376174"/>
                  </a:lnTo>
                  <a:lnTo>
                    <a:pt x="2309355" y="376174"/>
                  </a:lnTo>
                  <a:lnTo>
                    <a:pt x="2315743" y="369798"/>
                  </a:lnTo>
                  <a:lnTo>
                    <a:pt x="2315743" y="354012"/>
                  </a:lnTo>
                  <a:close/>
                </a:path>
                <a:path w="2830829" h="376554">
                  <a:moveTo>
                    <a:pt x="2315743" y="6400"/>
                  </a:moveTo>
                  <a:lnTo>
                    <a:pt x="2309355" y="0"/>
                  </a:lnTo>
                  <a:lnTo>
                    <a:pt x="2293543" y="0"/>
                  </a:lnTo>
                  <a:lnTo>
                    <a:pt x="2287143" y="6400"/>
                  </a:lnTo>
                  <a:lnTo>
                    <a:pt x="2287143" y="22174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74"/>
                  </a:lnTo>
                  <a:lnTo>
                    <a:pt x="2315743" y="6400"/>
                  </a:lnTo>
                  <a:close/>
                </a:path>
                <a:path w="2830829" h="376554">
                  <a:moveTo>
                    <a:pt x="2372931" y="354012"/>
                  </a:moveTo>
                  <a:lnTo>
                    <a:pt x="2366530" y="347599"/>
                  </a:lnTo>
                  <a:lnTo>
                    <a:pt x="2350719" y="347599"/>
                  </a:lnTo>
                  <a:lnTo>
                    <a:pt x="2344318" y="354012"/>
                  </a:lnTo>
                  <a:lnTo>
                    <a:pt x="2344318" y="369798"/>
                  </a:lnTo>
                  <a:lnTo>
                    <a:pt x="2350719" y="376174"/>
                  </a:lnTo>
                  <a:lnTo>
                    <a:pt x="2366530" y="376174"/>
                  </a:lnTo>
                  <a:lnTo>
                    <a:pt x="2372931" y="369798"/>
                  </a:lnTo>
                  <a:lnTo>
                    <a:pt x="2372931" y="354012"/>
                  </a:lnTo>
                  <a:close/>
                </a:path>
                <a:path w="2830829" h="376554">
                  <a:moveTo>
                    <a:pt x="2372931" y="6400"/>
                  </a:moveTo>
                  <a:lnTo>
                    <a:pt x="2366530" y="0"/>
                  </a:ln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74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74"/>
                  </a:lnTo>
                  <a:lnTo>
                    <a:pt x="2372931" y="6400"/>
                  </a:lnTo>
                  <a:close/>
                </a:path>
                <a:path w="2830829" h="376554">
                  <a:moveTo>
                    <a:pt x="2430107" y="354012"/>
                  </a:moveTo>
                  <a:lnTo>
                    <a:pt x="2423706" y="347599"/>
                  </a:lnTo>
                  <a:lnTo>
                    <a:pt x="2407894" y="347599"/>
                  </a:lnTo>
                  <a:lnTo>
                    <a:pt x="2401506" y="354012"/>
                  </a:lnTo>
                  <a:lnTo>
                    <a:pt x="2401506" y="369798"/>
                  </a:lnTo>
                  <a:lnTo>
                    <a:pt x="2407894" y="376174"/>
                  </a:lnTo>
                  <a:lnTo>
                    <a:pt x="2423706" y="376174"/>
                  </a:lnTo>
                  <a:lnTo>
                    <a:pt x="2430107" y="369798"/>
                  </a:lnTo>
                  <a:lnTo>
                    <a:pt x="2430107" y="354012"/>
                  </a:lnTo>
                  <a:close/>
                </a:path>
                <a:path w="2830829" h="376554">
                  <a:moveTo>
                    <a:pt x="2430107" y="6400"/>
                  </a:moveTo>
                  <a:lnTo>
                    <a:pt x="2423706" y="0"/>
                  </a:ln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74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7" y="22174"/>
                  </a:lnTo>
                  <a:lnTo>
                    <a:pt x="2430107" y="6400"/>
                  </a:lnTo>
                  <a:close/>
                </a:path>
                <a:path w="2830829" h="376554">
                  <a:moveTo>
                    <a:pt x="2487282" y="354012"/>
                  </a:moveTo>
                  <a:lnTo>
                    <a:pt x="2480881" y="347599"/>
                  </a:lnTo>
                  <a:lnTo>
                    <a:pt x="2465082" y="347599"/>
                  </a:lnTo>
                  <a:lnTo>
                    <a:pt x="2458682" y="354012"/>
                  </a:lnTo>
                  <a:lnTo>
                    <a:pt x="2458682" y="369798"/>
                  </a:lnTo>
                  <a:lnTo>
                    <a:pt x="2465082" y="376174"/>
                  </a:lnTo>
                  <a:lnTo>
                    <a:pt x="2480881" y="376174"/>
                  </a:lnTo>
                  <a:lnTo>
                    <a:pt x="2487282" y="369798"/>
                  </a:lnTo>
                  <a:lnTo>
                    <a:pt x="2487282" y="354012"/>
                  </a:lnTo>
                  <a:close/>
                </a:path>
                <a:path w="2830829" h="376554">
                  <a:moveTo>
                    <a:pt x="2487282" y="6400"/>
                  </a:moveTo>
                  <a:lnTo>
                    <a:pt x="2480881" y="0"/>
                  </a:lnTo>
                  <a:lnTo>
                    <a:pt x="2465082" y="0"/>
                  </a:lnTo>
                  <a:lnTo>
                    <a:pt x="2458682" y="6400"/>
                  </a:lnTo>
                  <a:lnTo>
                    <a:pt x="2458682" y="22174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74"/>
                  </a:lnTo>
                  <a:lnTo>
                    <a:pt x="2487282" y="6400"/>
                  </a:lnTo>
                  <a:close/>
                </a:path>
                <a:path w="2830829" h="376554">
                  <a:moveTo>
                    <a:pt x="2544457" y="354012"/>
                  </a:moveTo>
                  <a:lnTo>
                    <a:pt x="2538069" y="347599"/>
                  </a:lnTo>
                  <a:lnTo>
                    <a:pt x="2522258" y="347599"/>
                  </a:lnTo>
                  <a:lnTo>
                    <a:pt x="2515857" y="354012"/>
                  </a:lnTo>
                  <a:lnTo>
                    <a:pt x="2515857" y="369798"/>
                  </a:lnTo>
                  <a:lnTo>
                    <a:pt x="2522258" y="376174"/>
                  </a:lnTo>
                  <a:lnTo>
                    <a:pt x="2538069" y="376174"/>
                  </a:lnTo>
                  <a:lnTo>
                    <a:pt x="2544457" y="369798"/>
                  </a:lnTo>
                  <a:lnTo>
                    <a:pt x="2544457" y="354012"/>
                  </a:lnTo>
                  <a:close/>
                </a:path>
                <a:path w="2830829" h="376554">
                  <a:moveTo>
                    <a:pt x="2544457" y="6400"/>
                  </a:moveTo>
                  <a:lnTo>
                    <a:pt x="2538069" y="0"/>
                  </a:ln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74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74"/>
                  </a:lnTo>
                  <a:lnTo>
                    <a:pt x="2544457" y="6400"/>
                  </a:lnTo>
                  <a:close/>
                </a:path>
                <a:path w="2830829" h="376554">
                  <a:moveTo>
                    <a:pt x="2601645" y="354012"/>
                  </a:moveTo>
                  <a:lnTo>
                    <a:pt x="2595245" y="347599"/>
                  </a:lnTo>
                  <a:lnTo>
                    <a:pt x="2579433" y="347599"/>
                  </a:lnTo>
                  <a:lnTo>
                    <a:pt x="2573032" y="354012"/>
                  </a:lnTo>
                  <a:lnTo>
                    <a:pt x="2573032" y="369798"/>
                  </a:lnTo>
                  <a:lnTo>
                    <a:pt x="2579433" y="376174"/>
                  </a:lnTo>
                  <a:lnTo>
                    <a:pt x="2595245" y="376174"/>
                  </a:lnTo>
                  <a:lnTo>
                    <a:pt x="2601645" y="369798"/>
                  </a:lnTo>
                  <a:lnTo>
                    <a:pt x="2601645" y="354012"/>
                  </a:lnTo>
                  <a:close/>
                </a:path>
                <a:path w="2830829" h="376554">
                  <a:moveTo>
                    <a:pt x="2601645" y="6400"/>
                  </a:moveTo>
                  <a:lnTo>
                    <a:pt x="2595245" y="0"/>
                  </a:ln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74"/>
                  </a:lnTo>
                  <a:lnTo>
                    <a:pt x="2579433" y="28575"/>
                  </a:lnTo>
                  <a:lnTo>
                    <a:pt x="2595245" y="28575"/>
                  </a:lnTo>
                  <a:lnTo>
                    <a:pt x="2601645" y="22174"/>
                  </a:lnTo>
                  <a:lnTo>
                    <a:pt x="2601645" y="6400"/>
                  </a:lnTo>
                  <a:close/>
                </a:path>
                <a:path w="2830829" h="376554">
                  <a:moveTo>
                    <a:pt x="2658821" y="354012"/>
                  </a:moveTo>
                  <a:lnTo>
                    <a:pt x="2652420" y="347599"/>
                  </a:lnTo>
                  <a:lnTo>
                    <a:pt x="2636609" y="347599"/>
                  </a:lnTo>
                  <a:lnTo>
                    <a:pt x="2630220" y="354012"/>
                  </a:lnTo>
                  <a:lnTo>
                    <a:pt x="2630220" y="369798"/>
                  </a:lnTo>
                  <a:lnTo>
                    <a:pt x="2636609" y="376174"/>
                  </a:lnTo>
                  <a:lnTo>
                    <a:pt x="2652420" y="376174"/>
                  </a:lnTo>
                  <a:lnTo>
                    <a:pt x="2658821" y="369798"/>
                  </a:lnTo>
                  <a:lnTo>
                    <a:pt x="2658821" y="354012"/>
                  </a:lnTo>
                  <a:close/>
                </a:path>
                <a:path w="2830829" h="376554">
                  <a:moveTo>
                    <a:pt x="2658821" y="6400"/>
                  </a:moveTo>
                  <a:lnTo>
                    <a:pt x="2652420" y="0"/>
                  </a:lnTo>
                  <a:lnTo>
                    <a:pt x="2636609" y="0"/>
                  </a:lnTo>
                  <a:lnTo>
                    <a:pt x="2630220" y="6400"/>
                  </a:lnTo>
                  <a:lnTo>
                    <a:pt x="2630220" y="22174"/>
                  </a:lnTo>
                  <a:lnTo>
                    <a:pt x="2636609" y="28575"/>
                  </a:lnTo>
                  <a:lnTo>
                    <a:pt x="2652420" y="28575"/>
                  </a:lnTo>
                  <a:lnTo>
                    <a:pt x="2658821" y="22174"/>
                  </a:lnTo>
                  <a:lnTo>
                    <a:pt x="2658821" y="6400"/>
                  </a:lnTo>
                  <a:close/>
                </a:path>
                <a:path w="2830829" h="376554">
                  <a:moveTo>
                    <a:pt x="2715996" y="354012"/>
                  </a:moveTo>
                  <a:lnTo>
                    <a:pt x="2709595" y="347599"/>
                  </a:lnTo>
                  <a:lnTo>
                    <a:pt x="2693797" y="347599"/>
                  </a:lnTo>
                  <a:lnTo>
                    <a:pt x="2687396" y="354012"/>
                  </a:lnTo>
                  <a:lnTo>
                    <a:pt x="2687396" y="369798"/>
                  </a:lnTo>
                  <a:lnTo>
                    <a:pt x="2693797" y="376174"/>
                  </a:lnTo>
                  <a:lnTo>
                    <a:pt x="2709595" y="376174"/>
                  </a:lnTo>
                  <a:lnTo>
                    <a:pt x="2715996" y="369798"/>
                  </a:lnTo>
                  <a:lnTo>
                    <a:pt x="2715996" y="354012"/>
                  </a:lnTo>
                  <a:close/>
                </a:path>
                <a:path w="2830829" h="376554">
                  <a:moveTo>
                    <a:pt x="2715996" y="6400"/>
                  </a:moveTo>
                  <a:lnTo>
                    <a:pt x="2709595" y="0"/>
                  </a:ln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74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74"/>
                  </a:lnTo>
                  <a:lnTo>
                    <a:pt x="2715996" y="6400"/>
                  </a:lnTo>
                  <a:close/>
                </a:path>
                <a:path w="2830829" h="376554">
                  <a:moveTo>
                    <a:pt x="2773172" y="354012"/>
                  </a:moveTo>
                  <a:lnTo>
                    <a:pt x="2766784" y="347599"/>
                  </a:lnTo>
                  <a:lnTo>
                    <a:pt x="2750972" y="347599"/>
                  </a:lnTo>
                  <a:lnTo>
                    <a:pt x="2744571" y="354012"/>
                  </a:lnTo>
                  <a:lnTo>
                    <a:pt x="2744571" y="369798"/>
                  </a:lnTo>
                  <a:lnTo>
                    <a:pt x="2750972" y="376174"/>
                  </a:lnTo>
                  <a:lnTo>
                    <a:pt x="2766784" y="376174"/>
                  </a:lnTo>
                  <a:lnTo>
                    <a:pt x="2773172" y="369798"/>
                  </a:lnTo>
                  <a:lnTo>
                    <a:pt x="2773172" y="354012"/>
                  </a:lnTo>
                  <a:close/>
                </a:path>
                <a:path w="2830829" h="376554">
                  <a:moveTo>
                    <a:pt x="2773172" y="6400"/>
                  </a:moveTo>
                  <a:lnTo>
                    <a:pt x="2766784" y="0"/>
                  </a:ln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74"/>
                  </a:lnTo>
                  <a:lnTo>
                    <a:pt x="2750972" y="28575"/>
                  </a:lnTo>
                  <a:lnTo>
                    <a:pt x="2766784" y="28575"/>
                  </a:lnTo>
                  <a:lnTo>
                    <a:pt x="2773172" y="22174"/>
                  </a:lnTo>
                  <a:lnTo>
                    <a:pt x="2773172" y="6400"/>
                  </a:lnTo>
                  <a:close/>
                </a:path>
                <a:path w="2830829" h="376554">
                  <a:moveTo>
                    <a:pt x="2830360" y="354012"/>
                  </a:moveTo>
                  <a:lnTo>
                    <a:pt x="2823959" y="347599"/>
                  </a:lnTo>
                  <a:lnTo>
                    <a:pt x="2808147" y="347599"/>
                  </a:lnTo>
                  <a:lnTo>
                    <a:pt x="2801747" y="354012"/>
                  </a:lnTo>
                  <a:lnTo>
                    <a:pt x="2801747" y="369798"/>
                  </a:lnTo>
                  <a:lnTo>
                    <a:pt x="2808147" y="376174"/>
                  </a:lnTo>
                  <a:lnTo>
                    <a:pt x="2823959" y="376174"/>
                  </a:lnTo>
                  <a:lnTo>
                    <a:pt x="2830360" y="369798"/>
                  </a:lnTo>
                  <a:lnTo>
                    <a:pt x="2830360" y="354012"/>
                  </a:lnTo>
                  <a:close/>
                </a:path>
                <a:path w="2830829" h="376554">
                  <a:moveTo>
                    <a:pt x="2830360" y="6400"/>
                  </a:moveTo>
                  <a:lnTo>
                    <a:pt x="2823959" y="0"/>
                  </a:ln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74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74"/>
                  </a:lnTo>
                  <a:lnTo>
                    <a:pt x="2830360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9667" y="3906494"/>
              <a:ext cx="1675764" cy="1125220"/>
            </a:xfrm>
            <a:custGeom>
              <a:avLst/>
              <a:gdLst/>
              <a:ahLst/>
              <a:cxnLst/>
              <a:rect l="l" t="t" r="r" b="b"/>
              <a:pathLst>
                <a:path w="1675764" h="1125220">
                  <a:moveTo>
                    <a:pt x="0" y="1124800"/>
                  </a:moveTo>
                  <a:lnTo>
                    <a:pt x="1675730" y="0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6390" y="2850603"/>
              <a:ext cx="1162685" cy="22860"/>
            </a:xfrm>
            <a:custGeom>
              <a:avLst/>
              <a:gdLst/>
              <a:ahLst/>
              <a:cxnLst/>
              <a:rect l="l" t="t" r="r" b="b"/>
              <a:pathLst>
                <a:path w="1162685" h="22860">
                  <a:moveTo>
                    <a:pt x="1158328" y="0"/>
                  </a:moveTo>
                  <a:lnTo>
                    <a:pt x="1147787" y="38"/>
                  </a:lnTo>
                  <a:lnTo>
                    <a:pt x="1143596" y="4254"/>
                  </a:lnTo>
                  <a:lnTo>
                    <a:pt x="1143571" y="14833"/>
                  </a:lnTo>
                  <a:lnTo>
                    <a:pt x="1147838" y="19088"/>
                  </a:lnTo>
                  <a:lnTo>
                    <a:pt x="1158379" y="19050"/>
                  </a:lnTo>
                  <a:lnTo>
                    <a:pt x="1162583" y="14833"/>
                  </a:lnTo>
                  <a:lnTo>
                    <a:pt x="1162596" y="4254"/>
                  </a:lnTo>
                  <a:lnTo>
                    <a:pt x="1158328" y="0"/>
                  </a:lnTo>
                  <a:close/>
                </a:path>
                <a:path w="1162685" h="22860">
                  <a:moveTo>
                    <a:pt x="1120203" y="126"/>
                  </a:moveTo>
                  <a:lnTo>
                    <a:pt x="1109662" y="152"/>
                  </a:lnTo>
                  <a:lnTo>
                    <a:pt x="1105483" y="4368"/>
                  </a:lnTo>
                  <a:lnTo>
                    <a:pt x="1105446" y="14947"/>
                  </a:lnTo>
                  <a:lnTo>
                    <a:pt x="1109726" y="19202"/>
                  </a:lnTo>
                  <a:lnTo>
                    <a:pt x="1120267" y="19176"/>
                  </a:lnTo>
                  <a:lnTo>
                    <a:pt x="1124471" y="14947"/>
                  </a:lnTo>
                  <a:lnTo>
                    <a:pt x="1124483" y="4368"/>
                  </a:lnTo>
                  <a:lnTo>
                    <a:pt x="1120203" y="126"/>
                  </a:lnTo>
                  <a:close/>
                </a:path>
                <a:path w="1162685" h="22860">
                  <a:moveTo>
                    <a:pt x="1082090" y="241"/>
                  </a:moveTo>
                  <a:lnTo>
                    <a:pt x="1071549" y="266"/>
                  </a:lnTo>
                  <a:lnTo>
                    <a:pt x="1067345" y="4495"/>
                  </a:lnTo>
                  <a:lnTo>
                    <a:pt x="1067333" y="15074"/>
                  </a:lnTo>
                  <a:lnTo>
                    <a:pt x="1071600" y="19316"/>
                  </a:lnTo>
                  <a:lnTo>
                    <a:pt x="1082141" y="19291"/>
                  </a:lnTo>
                  <a:lnTo>
                    <a:pt x="1086332" y="15074"/>
                  </a:lnTo>
                  <a:lnTo>
                    <a:pt x="1086370" y="4495"/>
                  </a:lnTo>
                  <a:lnTo>
                    <a:pt x="1082090" y="241"/>
                  </a:lnTo>
                  <a:close/>
                </a:path>
                <a:path w="1162685" h="22860">
                  <a:moveTo>
                    <a:pt x="1043965" y="355"/>
                  </a:moveTo>
                  <a:lnTo>
                    <a:pt x="1033424" y="393"/>
                  </a:lnTo>
                  <a:lnTo>
                    <a:pt x="1029233" y="4610"/>
                  </a:lnTo>
                  <a:lnTo>
                    <a:pt x="1029207" y="15189"/>
                  </a:lnTo>
                  <a:lnTo>
                    <a:pt x="1033487" y="19443"/>
                  </a:lnTo>
                  <a:lnTo>
                    <a:pt x="1044028" y="19405"/>
                  </a:lnTo>
                  <a:lnTo>
                    <a:pt x="1048220" y="15189"/>
                  </a:lnTo>
                  <a:lnTo>
                    <a:pt x="1048245" y="4610"/>
                  </a:lnTo>
                  <a:lnTo>
                    <a:pt x="1043965" y="355"/>
                  </a:lnTo>
                  <a:close/>
                </a:path>
                <a:path w="1162685" h="22860">
                  <a:moveTo>
                    <a:pt x="1005852" y="469"/>
                  </a:moveTo>
                  <a:lnTo>
                    <a:pt x="995311" y="508"/>
                  </a:lnTo>
                  <a:lnTo>
                    <a:pt x="991120" y="4724"/>
                  </a:lnTo>
                  <a:lnTo>
                    <a:pt x="991095" y="15303"/>
                  </a:lnTo>
                  <a:lnTo>
                    <a:pt x="995362" y="19558"/>
                  </a:lnTo>
                  <a:lnTo>
                    <a:pt x="1005903" y="19519"/>
                  </a:lnTo>
                  <a:lnTo>
                    <a:pt x="1010107" y="15303"/>
                  </a:lnTo>
                  <a:lnTo>
                    <a:pt x="1010132" y="4724"/>
                  </a:lnTo>
                  <a:lnTo>
                    <a:pt x="1005852" y="469"/>
                  </a:lnTo>
                  <a:close/>
                </a:path>
                <a:path w="1162685" h="22860">
                  <a:moveTo>
                    <a:pt x="967727" y="596"/>
                  </a:moveTo>
                  <a:lnTo>
                    <a:pt x="957186" y="622"/>
                  </a:lnTo>
                  <a:lnTo>
                    <a:pt x="953007" y="4838"/>
                  </a:lnTo>
                  <a:lnTo>
                    <a:pt x="952969" y="15417"/>
                  </a:lnTo>
                  <a:lnTo>
                    <a:pt x="957249" y="19672"/>
                  </a:lnTo>
                  <a:lnTo>
                    <a:pt x="967790" y="19646"/>
                  </a:lnTo>
                  <a:lnTo>
                    <a:pt x="971994" y="15417"/>
                  </a:lnTo>
                  <a:lnTo>
                    <a:pt x="972007" y="4838"/>
                  </a:lnTo>
                  <a:lnTo>
                    <a:pt x="967727" y="596"/>
                  </a:lnTo>
                  <a:close/>
                </a:path>
                <a:path w="1162685" h="22860">
                  <a:moveTo>
                    <a:pt x="929614" y="711"/>
                  </a:moveTo>
                  <a:lnTo>
                    <a:pt x="919073" y="736"/>
                  </a:lnTo>
                  <a:lnTo>
                    <a:pt x="914882" y="4952"/>
                  </a:lnTo>
                  <a:lnTo>
                    <a:pt x="914857" y="15544"/>
                  </a:lnTo>
                  <a:lnTo>
                    <a:pt x="919124" y="19786"/>
                  </a:lnTo>
                  <a:lnTo>
                    <a:pt x="929665" y="19761"/>
                  </a:lnTo>
                  <a:lnTo>
                    <a:pt x="933856" y="15544"/>
                  </a:lnTo>
                  <a:lnTo>
                    <a:pt x="933894" y="4952"/>
                  </a:lnTo>
                  <a:lnTo>
                    <a:pt x="929614" y="711"/>
                  </a:lnTo>
                  <a:close/>
                </a:path>
                <a:path w="1162685" h="22860">
                  <a:moveTo>
                    <a:pt x="891489" y="825"/>
                  </a:moveTo>
                  <a:lnTo>
                    <a:pt x="880948" y="863"/>
                  </a:lnTo>
                  <a:lnTo>
                    <a:pt x="876756" y="5080"/>
                  </a:lnTo>
                  <a:lnTo>
                    <a:pt x="876731" y="15659"/>
                  </a:lnTo>
                  <a:lnTo>
                    <a:pt x="881011" y="19913"/>
                  </a:lnTo>
                  <a:lnTo>
                    <a:pt x="891552" y="19875"/>
                  </a:lnTo>
                  <a:lnTo>
                    <a:pt x="895744" y="15659"/>
                  </a:lnTo>
                  <a:lnTo>
                    <a:pt x="895769" y="5080"/>
                  </a:lnTo>
                  <a:lnTo>
                    <a:pt x="891489" y="825"/>
                  </a:lnTo>
                  <a:close/>
                </a:path>
                <a:path w="1162685" h="22860">
                  <a:moveTo>
                    <a:pt x="853376" y="939"/>
                  </a:moveTo>
                  <a:lnTo>
                    <a:pt x="842835" y="977"/>
                  </a:lnTo>
                  <a:lnTo>
                    <a:pt x="838644" y="5194"/>
                  </a:lnTo>
                  <a:lnTo>
                    <a:pt x="838619" y="15773"/>
                  </a:lnTo>
                  <a:lnTo>
                    <a:pt x="842886" y="20027"/>
                  </a:lnTo>
                  <a:lnTo>
                    <a:pt x="853427" y="19989"/>
                  </a:lnTo>
                  <a:lnTo>
                    <a:pt x="857618" y="15773"/>
                  </a:lnTo>
                  <a:lnTo>
                    <a:pt x="857656" y="5194"/>
                  </a:lnTo>
                  <a:lnTo>
                    <a:pt x="853376" y="939"/>
                  </a:lnTo>
                  <a:close/>
                </a:path>
                <a:path w="1162685" h="22860">
                  <a:moveTo>
                    <a:pt x="815251" y="1066"/>
                  </a:moveTo>
                  <a:lnTo>
                    <a:pt x="804710" y="1092"/>
                  </a:lnTo>
                  <a:lnTo>
                    <a:pt x="800531" y="5308"/>
                  </a:lnTo>
                  <a:lnTo>
                    <a:pt x="800493" y="15887"/>
                  </a:lnTo>
                  <a:lnTo>
                    <a:pt x="804773" y="20142"/>
                  </a:lnTo>
                  <a:lnTo>
                    <a:pt x="815314" y="20116"/>
                  </a:lnTo>
                  <a:lnTo>
                    <a:pt x="819518" y="15887"/>
                  </a:lnTo>
                  <a:lnTo>
                    <a:pt x="819531" y="5308"/>
                  </a:lnTo>
                  <a:lnTo>
                    <a:pt x="815251" y="1066"/>
                  </a:lnTo>
                  <a:close/>
                </a:path>
                <a:path w="1162685" h="22860">
                  <a:moveTo>
                    <a:pt x="777138" y="1181"/>
                  </a:moveTo>
                  <a:lnTo>
                    <a:pt x="766597" y="1206"/>
                  </a:lnTo>
                  <a:lnTo>
                    <a:pt x="762393" y="5435"/>
                  </a:lnTo>
                  <a:lnTo>
                    <a:pt x="762381" y="16014"/>
                  </a:lnTo>
                  <a:lnTo>
                    <a:pt x="766660" y="20256"/>
                  </a:lnTo>
                  <a:lnTo>
                    <a:pt x="777189" y="20231"/>
                  </a:lnTo>
                  <a:lnTo>
                    <a:pt x="781380" y="16014"/>
                  </a:lnTo>
                  <a:lnTo>
                    <a:pt x="781418" y="5435"/>
                  </a:lnTo>
                  <a:lnTo>
                    <a:pt x="777138" y="1181"/>
                  </a:lnTo>
                  <a:close/>
                </a:path>
                <a:path w="1162685" h="22860">
                  <a:moveTo>
                    <a:pt x="739012" y="1295"/>
                  </a:moveTo>
                  <a:lnTo>
                    <a:pt x="728471" y="1333"/>
                  </a:lnTo>
                  <a:lnTo>
                    <a:pt x="724280" y="5549"/>
                  </a:lnTo>
                  <a:lnTo>
                    <a:pt x="724255" y="16128"/>
                  </a:lnTo>
                  <a:lnTo>
                    <a:pt x="728535" y="20383"/>
                  </a:lnTo>
                  <a:lnTo>
                    <a:pt x="739076" y="20345"/>
                  </a:lnTo>
                  <a:lnTo>
                    <a:pt x="743267" y="16128"/>
                  </a:lnTo>
                  <a:lnTo>
                    <a:pt x="743292" y="5549"/>
                  </a:lnTo>
                  <a:lnTo>
                    <a:pt x="739012" y="1295"/>
                  </a:lnTo>
                  <a:close/>
                </a:path>
                <a:path w="1162685" h="22860">
                  <a:moveTo>
                    <a:pt x="700900" y="1409"/>
                  </a:moveTo>
                  <a:lnTo>
                    <a:pt x="690359" y="1447"/>
                  </a:lnTo>
                  <a:lnTo>
                    <a:pt x="686167" y="5664"/>
                  </a:lnTo>
                  <a:lnTo>
                    <a:pt x="686142" y="16243"/>
                  </a:lnTo>
                  <a:lnTo>
                    <a:pt x="690422" y="20497"/>
                  </a:lnTo>
                  <a:lnTo>
                    <a:pt x="700951" y="20459"/>
                  </a:lnTo>
                  <a:lnTo>
                    <a:pt x="705142" y="16243"/>
                  </a:lnTo>
                  <a:lnTo>
                    <a:pt x="705180" y="5664"/>
                  </a:lnTo>
                  <a:lnTo>
                    <a:pt x="700900" y="1409"/>
                  </a:lnTo>
                  <a:close/>
                </a:path>
                <a:path w="1162685" h="22860">
                  <a:moveTo>
                    <a:pt x="662774" y="1536"/>
                  </a:moveTo>
                  <a:lnTo>
                    <a:pt x="652233" y="1562"/>
                  </a:lnTo>
                  <a:lnTo>
                    <a:pt x="648055" y="5778"/>
                  </a:lnTo>
                  <a:lnTo>
                    <a:pt x="648017" y="16357"/>
                  </a:lnTo>
                  <a:lnTo>
                    <a:pt x="652297" y="20612"/>
                  </a:lnTo>
                  <a:lnTo>
                    <a:pt x="662838" y="20586"/>
                  </a:lnTo>
                  <a:lnTo>
                    <a:pt x="667042" y="16357"/>
                  </a:lnTo>
                  <a:lnTo>
                    <a:pt x="667054" y="5778"/>
                  </a:lnTo>
                  <a:lnTo>
                    <a:pt x="662774" y="1536"/>
                  </a:lnTo>
                  <a:close/>
                </a:path>
                <a:path w="1162685" h="22860">
                  <a:moveTo>
                    <a:pt x="624662" y="1650"/>
                  </a:moveTo>
                  <a:lnTo>
                    <a:pt x="614121" y="1676"/>
                  </a:lnTo>
                  <a:lnTo>
                    <a:pt x="609917" y="5905"/>
                  </a:lnTo>
                  <a:lnTo>
                    <a:pt x="609904" y="16484"/>
                  </a:lnTo>
                  <a:lnTo>
                    <a:pt x="614184" y="20726"/>
                  </a:lnTo>
                  <a:lnTo>
                    <a:pt x="624713" y="20700"/>
                  </a:lnTo>
                  <a:lnTo>
                    <a:pt x="628904" y="16484"/>
                  </a:lnTo>
                  <a:lnTo>
                    <a:pt x="628942" y="5905"/>
                  </a:lnTo>
                  <a:lnTo>
                    <a:pt x="624662" y="1650"/>
                  </a:lnTo>
                  <a:close/>
                </a:path>
                <a:path w="1162685" h="22860">
                  <a:moveTo>
                    <a:pt x="586536" y="1765"/>
                  </a:moveTo>
                  <a:lnTo>
                    <a:pt x="575995" y="1803"/>
                  </a:lnTo>
                  <a:lnTo>
                    <a:pt x="571804" y="6019"/>
                  </a:lnTo>
                  <a:lnTo>
                    <a:pt x="571779" y="16598"/>
                  </a:lnTo>
                  <a:lnTo>
                    <a:pt x="576059" y="20853"/>
                  </a:lnTo>
                  <a:lnTo>
                    <a:pt x="586600" y="20815"/>
                  </a:lnTo>
                  <a:lnTo>
                    <a:pt x="590791" y="16598"/>
                  </a:lnTo>
                  <a:lnTo>
                    <a:pt x="590816" y="6019"/>
                  </a:lnTo>
                  <a:lnTo>
                    <a:pt x="586536" y="1765"/>
                  </a:lnTo>
                  <a:close/>
                </a:path>
                <a:path w="1162685" h="22860">
                  <a:moveTo>
                    <a:pt x="548424" y="1879"/>
                  </a:moveTo>
                  <a:lnTo>
                    <a:pt x="537883" y="1917"/>
                  </a:lnTo>
                  <a:lnTo>
                    <a:pt x="533691" y="6134"/>
                  </a:lnTo>
                  <a:lnTo>
                    <a:pt x="533666" y="16713"/>
                  </a:lnTo>
                  <a:lnTo>
                    <a:pt x="537946" y="20967"/>
                  </a:lnTo>
                  <a:lnTo>
                    <a:pt x="548487" y="20929"/>
                  </a:lnTo>
                  <a:lnTo>
                    <a:pt x="552666" y="16713"/>
                  </a:lnTo>
                  <a:lnTo>
                    <a:pt x="552704" y="6134"/>
                  </a:lnTo>
                  <a:lnTo>
                    <a:pt x="548424" y="1879"/>
                  </a:lnTo>
                  <a:close/>
                </a:path>
                <a:path w="1162685" h="22860">
                  <a:moveTo>
                    <a:pt x="510298" y="2006"/>
                  </a:moveTo>
                  <a:lnTo>
                    <a:pt x="499757" y="2032"/>
                  </a:lnTo>
                  <a:lnTo>
                    <a:pt x="495578" y="6248"/>
                  </a:lnTo>
                  <a:lnTo>
                    <a:pt x="495541" y="16827"/>
                  </a:lnTo>
                  <a:lnTo>
                    <a:pt x="499821" y="21082"/>
                  </a:lnTo>
                  <a:lnTo>
                    <a:pt x="510362" y="21056"/>
                  </a:lnTo>
                  <a:lnTo>
                    <a:pt x="514566" y="16827"/>
                  </a:lnTo>
                  <a:lnTo>
                    <a:pt x="514578" y="6248"/>
                  </a:lnTo>
                  <a:lnTo>
                    <a:pt x="510298" y="2006"/>
                  </a:lnTo>
                  <a:close/>
                </a:path>
                <a:path w="1162685" h="22860">
                  <a:moveTo>
                    <a:pt x="472186" y="2120"/>
                  </a:moveTo>
                  <a:lnTo>
                    <a:pt x="461644" y="2146"/>
                  </a:lnTo>
                  <a:lnTo>
                    <a:pt x="457440" y="6375"/>
                  </a:lnTo>
                  <a:lnTo>
                    <a:pt x="457428" y="16954"/>
                  </a:lnTo>
                  <a:lnTo>
                    <a:pt x="461708" y="21196"/>
                  </a:lnTo>
                  <a:lnTo>
                    <a:pt x="472249" y="21170"/>
                  </a:lnTo>
                  <a:lnTo>
                    <a:pt x="476428" y="16954"/>
                  </a:lnTo>
                  <a:lnTo>
                    <a:pt x="476465" y="6375"/>
                  </a:lnTo>
                  <a:lnTo>
                    <a:pt x="472186" y="2120"/>
                  </a:lnTo>
                  <a:close/>
                </a:path>
                <a:path w="1162685" h="22860">
                  <a:moveTo>
                    <a:pt x="434060" y="2235"/>
                  </a:moveTo>
                  <a:lnTo>
                    <a:pt x="423532" y="2273"/>
                  </a:lnTo>
                  <a:lnTo>
                    <a:pt x="419328" y="6489"/>
                  </a:lnTo>
                  <a:lnTo>
                    <a:pt x="419303" y="17068"/>
                  </a:lnTo>
                  <a:lnTo>
                    <a:pt x="423583" y="21310"/>
                  </a:lnTo>
                  <a:lnTo>
                    <a:pt x="434124" y="21285"/>
                  </a:lnTo>
                  <a:lnTo>
                    <a:pt x="438315" y="17068"/>
                  </a:lnTo>
                  <a:lnTo>
                    <a:pt x="438340" y="6489"/>
                  </a:lnTo>
                  <a:lnTo>
                    <a:pt x="434060" y="2235"/>
                  </a:lnTo>
                  <a:close/>
                </a:path>
                <a:path w="1162685" h="22860">
                  <a:moveTo>
                    <a:pt x="395947" y="2349"/>
                  </a:moveTo>
                  <a:lnTo>
                    <a:pt x="385406" y="2387"/>
                  </a:lnTo>
                  <a:lnTo>
                    <a:pt x="381215" y="6603"/>
                  </a:lnTo>
                  <a:lnTo>
                    <a:pt x="381190" y="17183"/>
                  </a:lnTo>
                  <a:lnTo>
                    <a:pt x="385470" y="21437"/>
                  </a:lnTo>
                  <a:lnTo>
                    <a:pt x="396011" y="21399"/>
                  </a:lnTo>
                  <a:lnTo>
                    <a:pt x="400190" y="17183"/>
                  </a:lnTo>
                  <a:lnTo>
                    <a:pt x="400227" y="6603"/>
                  </a:lnTo>
                  <a:lnTo>
                    <a:pt x="395947" y="2349"/>
                  </a:lnTo>
                  <a:close/>
                </a:path>
                <a:path w="1162685" h="22860">
                  <a:moveTo>
                    <a:pt x="357822" y="2476"/>
                  </a:moveTo>
                  <a:lnTo>
                    <a:pt x="347294" y="2501"/>
                  </a:lnTo>
                  <a:lnTo>
                    <a:pt x="343102" y="6718"/>
                  </a:lnTo>
                  <a:lnTo>
                    <a:pt x="343065" y="17297"/>
                  </a:lnTo>
                  <a:lnTo>
                    <a:pt x="347344" y="21551"/>
                  </a:lnTo>
                  <a:lnTo>
                    <a:pt x="357886" y="21513"/>
                  </a:lnTo>
                  <a:lnTo>
                    <a:pt x="362089" y="17297"/>
                  </a:lnTo>
                  <a:lnTo>
                    <a:pt x="362102" y="6718"/>
                  </a:lnTo>
                  <a:lnTo>
                    <a:pt x="357822" y="2476"/>
                  </a:lnTo>
                  <a:close/>
                </a:path>
                <a:path w="1162685" h="22860">
                  <a:moveTo>
                    <a:pt x="319709" y="2590"/>
                  </a:moveTo>
                  <a:lnTo>
                    <a:pt x="309168" y="2616"/>
                  </a:lnTo>
                  <a:lnTo>
                    <a:pt x="304964" y="6845"/>
                  </a:lnTo>
                  <a:lnTo>
                    <a:pt x="304952" y="17424"/>
                  </a:lnTo>
                  <a:lnTo>
                    <a:pt x="309232" y="21666"/>
                  </a:lnTo>
                  <a:lnTo>
                    <a:pt x="319773" y="21640"/>
                  </a:lnTo>
                  <a:lnTo>
                    <a:pt x="323952" y="17424"/>
                  </a:lnTo>
                  <a:lnTo>
                    <a:pt x="323989" y="6845"/>
                  </a:lnTo>
                  <a:lnTo>
                    <a:pt x="319709" y="2590"/>
                  </a:lnTo>
                  <a:close/>
                </a:path>
                <a:path w="1162685" h="22860">
                  <a:moveTo>
                    <a:pt x="281597" y="2705"/>
                  </a:moveTo>
                  <a:lnTo>
                    <a:pt x="271056" y="2743"/>
                  </a:lnTo>
                  <a:lnTo>
                    <a:pt x="266852" y="6959"/>
                  </a:lnTo>
                  <a:lnTo>
                    <a:pt x="266826" y="17538"/>
                  </a:lnTo>
                  <a:lnTo>
                    <a:pt x="271106" y="21793"/>
                  </a:lnTo>
                  <a:lnTo>
                    <a:pt x="281647" y="21755"/>
                  </a:lnTo>
                  <a:lnTo>
                    <a:pt x="285839" y="17538"/>
                  </a:lnTo>
                  <a:lnTo>
                    <a:pt x="285864" y="6959"/>
                  </a:lnTo>
                  <a:lnTo>
                    <a:pt x="281597" y="2705"/>
                  </a:lnTo>
                  <a:close/>
                </a:path>
                <a:path w="1162685" h="22860">
                  <a:moveTo>
                    <a:pt x="243471" y="2819"/>
                  </a:moveTo>
                  <a:lnTo>
                    <a:pt x="232930" y="2857"/>
                  </a:lnTo>
                  <a:lnTo>
                    <a:pt x="228739" y="7073"/>
                  </a:lnTo>
                  <a:lnTo>
                    <a:pt x="228714" y="17652"/>
                  </a:lnTo>
                  <a:lnTo>
                    <a:pt x="232994" y="21907"/>
                  </a:lnTo>
                  <a:lnTo>
                    <a:pt x="243535" y="21869"/>
                  </a:lnTo>
                  <a:lnTo>
                    <a:pt x="247714" y="17652"/>
                  </a:lnTo>
                  <a:lnTo>
                    <a:pt x="247751" y="7073"/>
                  </a:lnTo>
                  <a:lnTo>
                    <a:pt x="243471" y="2819"/>
                  </a:lnTo>
                  <a:close/>
                </a:path>
                <a:path w="1162685" h="22860">
                  <a:moveTo>
                    <a:pt x="205358" y="2946"/>
                  </a:moveTo>
                  <a:lnTo>
                    <a:pt x="194818" y="2971"/>
                  </a:lnTo>
                  <a:lnTo>
                    <a:pt x="190626" y="7188"/>
                  </a:lnTo>
                  <a:lnTo>
                    <a:pt x="190588" y="17767"/>
                  </a:lnTo>
                  <a:lnTo>
                    <a:pt x="194868" y="22021"/>
                  </a:lnTo>
                  <a:lnTo>
                    <a:pt x="205409" y="21983"/>
                  </a:lnTo>
                  <a:lnTo>
                    <a:pt x="209613" y="17767"/>
                  </a:lnTo>
                  <a:lnTo>
                    <a:pt x="209626" y="7188"/>
                  </a:lnTo>
                  <a:lnTo>
                    <a:pt x="205358" y="2946"/>
                  </a:lnTo>
                  <a:close/>
                </a:path>
                <a:path w="1162685" h="22860">
                  <a:moveTo>
                    <a:pt x="167233" y="3060"/>
                  </a:moveTo>
                  <a:lnTo>
                    <a:pt x="156692" y="3086"/>
                  </a:lnTo>
                  <a:lnTo>
                    <a:pt x="152488" y="7315"/>
                  </a:lnTo>
                  <a:lnTo>
                    <a:pt x="152476" y="17894"/>
                  </a:lnTo>
                  <a:lnTo>
                    <a:pt x="156756" y="22136"/>
                  </a:lnTo>
                  <a:lnTo>
                    <a:pt x="167297" y="22110"/>
                  </a:lnTo>
                  <a:lnTo>
                    <a:pt x="171475" y="17894"/>
                  </a:lnTo>
                  <a:lnTo>
                    <a:pt x="171513" y="7315"/>
                  </a:lnTo>
                  <a:lnTo>
                    <a:pt x="167233" y="3060"/>
                  </a:lnTo>
                  <a:close/>
                </a:path>
                <a:path w="1162685" h="22860">
                  <a:moveTo>
                    <a:pt x="129120" y="3175"/>
                  </a:moveTo>
                  <a:lnTo>
                    <a:pt x="118579" y="3213"/>
                  </a:lnTo>
                  <a:lnTo>
                    <a:pt x="114376" y="7429"/>
                  </a:lnTo>
                  <a:lnTo>
                    <a:pt x="114350" y="18008"/>
                  </a:lnTo>
                  <a:lnTo>
                    <a:pt x="118630" y="22263"/>
                  </a:lnTo>
                  <a:lnTo>
                    <a:pt x="129171" y="22225"/>
                  </a:lnTo>
                  <a:lnTo>
                    <a:pt x="133363" y="18008"/>
                  </a:lnTo>
                  <a:lnTo>
                    <a:pt x="133388" y="7429"/>
                  </a:lnTo>
                  <a:lnTo>
                    <a:pt x="129120" y="3175"/>
                  </a:lnTo>
                  <a:close/>
                </a:path>
                <a:path w="1162685" h="22860">
                  <a:moveTo>
                    <a:pt x="90995" y="3289"/>
                  </a:moveTo>
                  <a:lnTo>
                    <a:pt x="80454" y="3327"/>
                  </a:lnTo>
                  <a:lnTo>
                    <a:pt x="76263" y="7543"/>
                  </a:lnTo>
                  <a:lnTo>
                    <a:pt x="76238" y="18122"/>
                  </a:lnTo>
                  <a:lnTo>
                    <a:pt x="80518" y="22377"/>
                  </a:lnTo>
                  <a:lnTo>
                    <a:pt x="91058" y="22339"/>
                  </a:lnTo>
                  <a:lnTo>
                    <a:pt x="95237" y="18122"/>
                  </a:lnTo>
                  <a:lnTo>
                    <a:pt x="95275" y="7543"/>
                  </a:lnTo>
                  <a:lnTo>
                    <a:pt x="90995" y="3289"/>
                  </a:lnTo>
                  <a:close/>
                </a:path>
                <a:path w="1162685" h="22860">
                  <a:moveTo>
                    <a:pt x="52882" y="3403"/>
                  </a:moveTo>
                  <a:lnTo>
                    <a:pt x="42341" y="3441"/>
                  </a:lnTo>
                  <a:lnTo>
                    <a:pt x="38150" y="7658"/>
                  </a:lnTo>
                  <a:lnTo>
                    <a:pt x="38112" y="18237"/>
                  </a:lnTo>
                  <a:lnTo>
                    <a:pt x="42392" y="22491"/>
                  </a:lnTo>
                  <a:lnTo>
                    <a:pt x="52933" y="22453"/>
                  </a:lnTo>
                  <a:lnTo>
                    <a:pt x="57137" y="18237"/>
                  </a:lnTo>
                  <a:lnTo>
                    <a:pt x="57150" y="7658"/>
                  </a:lnTo>
                  <a:lnTo>
                    <a:pt x="52882" y="3403"/>
                  </a:lnTo>
                  <a:close/>
                </a:path>
                <a:path w="1162685" h="22860">
                  <a:moveTo>
                    <a:pt x="14757" y="3530"/>
                  </a:moveTo>
                  <a:lnTo>
                    <a:pt x="4216" y="3556"/>
                  </a:lnTo>
                  <a:lnTo>
                    <a:pt x="25" y="7772"/>
                  </a:lnTo>
                  <a:lnTo>
                    <a:pt x="0" y="18364"/>
                  </a:lnTo>
                  <a:lnTo>
                    <a:pt x="4279" y="22606"/>
                  </a:lnTo>
                  <a:lnTo>
                    <a:pt x="14820" y="22580"/>
                  </a:lnTo>
                  <a:lnTo>
                    <a:pt x="18999" y="18364"/>
                  </a:lnTo>
                  <a:lnTo>
                    <a:pt x="19037" y="7772"/>
                  </a:lnTo>
                  <a:lnTo>
                    <a:pt x="14757" y="3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8847" y="2861919"/>
              <a:ext cx="1894839" cy="0"/>
            </a:xfrm>
            <a:custGeom>
              <a:avLst/>
              <a:gdLst/>
              <a:ahLst/>
              <a:cxnLst/>
              <a:rect l="l" t="t" r="r" b="b"/>
              <a:pathLst>
                <a:path w="1894839">
                  <a:moveTo>
                    <a:pt x="0" y="0"/>
                  </a:moveTo>
                  <a:lnTo>
                    <a:pt x="1894471" y="1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65525" y="2861919"/>
              <a:ext cx="80645" cy="0"/>
            </a:xfrm>
            <a:custGeom>
              <a:avLst/>
              <a:gdLst/>
              <a:ahLst/>
              <a:cxnLst/>
              <a:rect l="l" t="t" r="r" b="b"/>
              <a:pathLst>
                <a:path w="80644">
                  <a:moveTo>
                    <a:pt x="80558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5379" y="2150655"/>
              <a:ext cx="2830830" cy="376555"/>
            </a:xfrm>
            <a:custGeom>
              <a:avLst/>
              <a:gdLst/>
              <a:ahLst/>
              <a:cxnLst/>
              <a:rect l="l" t="t" r="r" b="b"/>
              <a:pathLst>
                <a:path w="2830829" h="376555">
                  <a:moveTo>
                    <a:pt x="28600" y="353999"/>
                  </a:moveTo>
                  <a:lnTo>
                    <a:pt x="22212" y="347599"/>
                  </a:lnTo>
                  <a:lnTo>
                    <a:pt x="6400" y="347599"/>
                  </a:lnTo>
                  <a:lnTo>
                    <a:pt x="0" y="353999"/>
                  </a:lnTo>
                  <a:lnTo>
                    <a:pt x="0" y="369785"/>
                  </a:lnTo>
                  <a:lnTo>
                    <a:pt x="6400" y="376174"/>
                  </a:lnTo>
                  <a:lnTo>
                    <a:pt x="22212" y="376174"/>
                  </a:lnTo>
                  <a:lnTo>
                    <a:pt x="28600" y="369785"/>
                  </a:lnTo>
                  <a:lnTo>
                    <a:pt x="28600" y="353999"/>
                  </a:lnTo>
                  <a:close/>
                </a:path>
                <a:path w="2830829" h="376555">
                  <a:moveTo>
                    <a:pt x="28600" y="6400"/>
                  </a:moveTo>
                  <a:lnTo>
                    <a:pt x="22212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174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74"/>
                  </a:lnTo>
                  <a:lnTo>
                    <a:pt x="28600" y="6400"/>
                  </a:lnTo>
                  <a:close/>
                </a:path>
                <a:path w="2830829" h="376555">
                  <a:moveTo>
                    <a:pt x="85788" y="353999"/>
                  </a:moveTo>
                  <a:lnTo>
                    <a:pt x="79387" y="347599"/>
                  </a:lnTo>
                  <a:lnTo>
                    <a:pt x="63576" y="347599"/>
                  </a:lnTo>
                  <a:lnTo>
                    <a:pt x="57175" y="353999"/>
                  </a:lnTo>
                  <a:lnTo>
                    <a:pt x="57175" y="369785"/>
                  </a:lnTo>
                  <a:lnTo>
                    <a:pt x="63576" y="376174"/>
                  </a:lnTo>
                  <a:lnTo>
                    <a:pt x="79387" y="376174"/>
                  </a:lnTo>
                  <a:lnTo>
                    <a:pt x="85788" y="369785"/>
                  </a:lnTo>
                  <a:lnTo>
                    <a:pt x="85788" y="353999"/>
                  </a:lnTo>
                  <a:close/>
                </a:path>
                <a:path w="2830829" h="376555">
                  <a:moveTo>
                    <a:pt x="85788" y="6400"/>
                  </a:moveTo>
                  <a:lnTo>
                    <a:pt x="79387" y="0"/>
                  </a:lnTo>
                  <a:lnTo>
                    <a:pt x="63576" y="0"/>
                  </a:lnTo>
                  <a:lnTo>
                    <a:pt x="57175" y="6400"/>
                  </a:lnTo>
                  <a:lnTo>
                    <a:pt x="57175" y="22174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74"/>
                  </a:lnTo>
                  <a:lnTo>
                    <a:pt x="85788" y="6400"/>
                  </a:lnTo>
                  <a:close/>
                </a:path>
                <a:path w="2830829" h="376555">
                  <a:moveTo>
                    <a:pt x="142963" y="353999"/>
                  </a:moveTo>
                  <a:lnTo>
                    <a:pt x="136563" y="347599"/>
                  </a:lnTo>
                  <a:lnTo>
                    <a:pt x="120751" y="347599"/>
                  </a:lnTo>
                  <a:lnTo>
                    <a:pt x="114363" y="353999"/>
                  </a:lnTo>
                  <a:lnTo>
                    <a:pt x="114363" y="369785"/>
                  </a:lnTo>
                  <a:lnTo>
                    <a:pt x="120751" y="376174"/>
                  </a:lnTo>
                  <a:lnTo>
                    <a:pt x="136563" y="376174"/>
                  </a:lnTo>
                  <a:lnTo>
                    <a:pt x="142963" y="369785"/>
                  </a:lnTo>
                  <a:lnTo>
                    <a:pt x="142963" y="353999"/>
                  </a:lnTo>
                  <a:close/>
                </a:path>
                <a:path w="2830829" h="376555">
                  <a:moveTo>
                    <a:pt x="142963" y="6400"/>
                  </a:moveTo>
                  <a:lnTo>
                    <a:pt x="136563" y="0"/>
                  </a:lnTo>
                  <a:lnTo>
                    <a:pt x="120751" y="0"/>
                  </a:lnTo>
                  <a:lnTo>
                    <a:pt x="114363" y="6400"/>
                  </a:lnTo>
                  <a:lnTo>
                    <a:pt x="114363" y="22174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74"/>
                  </a:lnTo>
                  <a:lnTo>
                    <a:pt x="142963" y="6400"/>
                  </a:lnTo>
                  <a:close/>
                </a:path>
                <a:path w="2830829" h="376555">
                  <a:moveTo>
                    <a:pt x="200139" y="353999"/>
                  </a:moveTo>
                  <a:lnTo>
                    <a:pt x="193738" y="347599"/>
                  </a:lnTo>
                  <a:lnTo>
                    <a:pt x="177939" y="347599"/>
                  </a:lnTo>
                  <a:lnTo>
                    <a:pt x="171538" y="353999"/>
                  </a:lnTo>
                  <a:lnTo>
                    <a:pt x="171538" y="369785"/>
                  </a:lnTo>
                  <a:lnTo>
                    <a:pt x="177939" y="376174"/>
                  </a:lnTo>
                  <a:lnTo>
                    <a:pt x="193738" y="376174"/>
                  </a:lnTo>
                  <a:lnTo>
                    <a:pt x="200139" y="369785"/>
                  </a:lnTo>
                  <a:lnTo>
                    <a:pt x="200139" y="353999"/>
                  </a:lnTo>
                  <a:close/>
                </a:path>
                <a:path w="2830829" h="376555">
                  <a:moveTo>
                    <a:pt x="200139" y="6400"/>
                  </a:moveTo>
                  <a:lnTo>
                    <a:pt x="193738" y="0"/>
                  </a:lnTo>
                  <a:lnTo>
                    <a:pt x="177939" y="0"/>
                  </a:lnTo>
                  <a:lnTo>
                    <a:pt x="171538" y="6400"/>
                  </a:lnTo>
                  <a:lnTo>
                    <a:pt x="171538" y="22174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74"/>
                  </a:lnTo>
                  <a:lnTo>
                    <a:pt x="200139" y="6400"/>
                  </a:lnTo>
                  <a:close/>
                </a:path>
                <a:path w="2830829" h="376555">
                  <a:moveTo>
                    <a:pt x="257314" y="353999"/>
                  </a:moveTo>
                  <a:lnTo>
                    <a:pt x="250926" y="347599"/>
                  </a:lnTo>
                  <a:lnTo>
                    <a:pt x="235115" y="347599"/>
                  </a:lnTo>
                  <a:lnTo>
                    <a:pt x="228714" y="353999"/>
                  </a:lnTo>
                  <a:lnTo>
                    <a:pt x="228714" y="369785"/>
                  </a:lnTo>
                  <a:lnTo>
                    <a:pt x="235115" y="376174"/>
                  </a:lnTo>
                  <a:lnTo>
                    <a:pt x="250926" y="376174"/>
                  </a:lnTo>
                  <a:lnTo>
                    <a:pt x="257314" y="369785"/>
                  </a:lnTo>
                  <a:lnTo>
                    <a:pt x="257314" y="353999"/>
                  </a:lnTo>
                  <a:close/>
                </a:path>
                <a:path w="2830829" h="376555">
                  <a:moveTo>
                    <a:pt x="257314" y="6400"/>
                  </a:moveTo>
                  <a:lnTo>
                    <a:pt x="250926" y="0"/>
                  </a:lnTo>
                  <a:lnTo>
                    <a:pt x="235115" y="0"/>
                  </a:lnTo>
                  <a:lnTo>
                    <a:pt x="228714" y="6400"/>
                  </a:lnTo>
                  <a:lnTo>
                    <a:pt x="228714" y="22174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74"/>
                  </a:lnTo>
                  <a:lnTo>
                    <a:pt x="257314" y="6400"/>
                  </a:lnTo>
                  <a:close/>
                </a:path>
                <a:path w="2830829" h="376555">
                  <a:moveTo>
                    <a:pt x="314502" y="353999"/>
                  </a:moveTo>
                  <a:lnTo>
                    <a:pt x="308102" y="347599"/>
                  </a:lnTo>
                  <a:lnTo>
                    <a:pt x="292290" y="347599"/>
                  </a:lnTo>
                  <a:lnTo>
                    <a:pt x="285889" y="353999"/>
                  </a:lnTo>
                  <a:lnTo>
                    <a:pt x="285889" y="369785"/>
                  </a:lnTo>
                  <a:lnTo>
                    <a:pt x="292290" y="376174"/>
                  </a:lnTo>
                  <a:lnTo>
                    <a:pt x="308102" y="376174"/>
                  </a:lnTo>
                  <a:lnTo>
                    <a:pt x="314502" y="369785"/>
                  </a:lnTo>
                  <a:lnTo>
                    <a:pt x="314502" y="353999"/>
                  </a:lnTo>
                  <a:close/>
                </a:path>
                <a:path w="2830829" h="376555">
                  <a:moveTo>
                    <a:pt x="314502" y="6400"/>
                  </a:moveTo>
                  <a:lnTo>
                    <a:pt x="308102" y="0"/>
                  </a:lnTo>
                  <a:lnTo>
                    <a:pt x="292290" y="0"/>
                  </a:lnTo>
                  <a:lnTo>
                    <a:pt x="285889" y="6400"/>
                  </a:lnTo>
                  <a:lnTo>
                    <a:pt x="285889" y="22174"/>
                  </a:lnTo>
                  <a:lnTo>
                    <a:pt x="292290" y="28575"/>
                  </a:lnTo>
                  <a:lnTo>
                    <a:pt x="308102" y="28575"/>
                  </a:lnTo>
                  <a:lnTo>
                    <a:pt x="314502" y="22174"/>
                  </a:lnTo>
                  <a:lnTo>
                    <a:pt x="314502" y="6400"/>
                  </a:lnTo>
                  <a:close/>
                </a:path>
                <a:path w="2830829" h="376555">
                  <a:moveTo>
                    <a:pt x="371678" y="353999"/>
                  </a:moveTo>
                  <a:lnTo>
                    <a:pt x="365277" y="347599"/>
                  </a:lnTo>
                  <a:lnTo>
                    <a:pt x="349465" y="347599"/>
                  </a:lnTo>
                  <a:lnTo>
                    <a:pt x="343077" y="353999"/>
                  </a:lnTo>
                  <a:lnTo>
                    <a:pt x="343077" y="369785"/>
                  </a:lnTo>
                  <a:lnTo>
                    <a:pt x="349465" y="376174"/>
                  </a:lnTo>
                  <a:lnTo>
                    <a:pt x="365277" y="376174"/>
                  </a:lnTo>
                  <a:lnTo>
                    <a:pt x="371678" y="369785"/>
                  </a:lnTo>
                  <a:lnTo>
                    <a:pt x="371678" y="353999"/>
                  </a:lnTo>
                  <a:close/>
                </a:path>
                <a:path w="2830829" h="376555">
                  <a:moveTo>
                    <a:pt x="371678" y="6400"/>
                  </a:moveTo>
                  <a:lnTo>
                    <a:pt x="365277" y="0"/>
                  </a:lnTo>
                  <a:lnTo>
                    <a:pt x="349465" y="0"/>
                  </a:lnTo>
                  <a:lnTo>
                    <a:pt x="343077" y="6400"/>
                  </a:lnTo>
                  <a:lnTo>
                    <a:pt x="343077" y="22174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74"/>
                  </a:lnTo>
                  <a:lnTo>
                    <a:pt x="371678" y="6400"/>
                  </a:lnTo>
                  <a:close/>
                </a:path>
                <a:path w="2830829" h="376555">
                  <a:moveTo>
                    <a:pt x="428853" y="353999"/>
                  </a:moveTo>
                  <a:lnTo>
                    <a:pt x="422452" y="347599"/>
                  </a:lnTo>
                  <a:lnTo>
                    <a:pt x="406654" y="347599"/>
                  </a:lnTo>
                  <a:lnTo>
                    <a:pt x="400253" y="353999"/>
                  </a:lnTo>
                  <a:lnTo>
                    <a:pt x="400253" y="369785"/>
                  </a:lnTo>
                  <a:lnTo>
                    <a:pt x="406654" y="376174"/>
                  </a:lnTo>
                  <a:lnTo>
                    <a:pt x="422452" y="376174"/>
                  </a:lnTo>
                  <a:lnTo>
                    <a:pt x="428853" y="369785"/>
                  </a:lnTo>
                  <a:lnTo>
                    <a:pt x="428853" y="353999"/>
                  </a:lnTo>
                  <a:close/>
                </a:path>
                <a:path w="2830829" h="376555">
                  <a:moveTo>
                    <a:pt x="428853" y="6400"/>
                  </a:moveTo>
                  <a:lnTo>
                    <a:pt x="422452" y="0"/>
                  </a:lnTo>
                  <a:lnTo>
                    <a:pt x="406654" y="0"/>
                  </a:lnTo>
                  <a:lnTo>
                    <a:pt x="400253" y="6400"/>
                  </a:lnTo>
                  <a:lnTo>
                    <a:pt x="400253" y="22174"/>
                  </a:lnTo>
                  <a:lnTo>
                    <a:pt x="406654" y="28575"/>
                  </a:lnTo>
                  <a:lnTo>
                    <a:pt x="422452" y="28575"/>
                  </a:lnTo>
                  <a:lnTo>
                    <a:pt x="428853" y="22174"/>
                  </a:lnTo>
                  <a:lnTo>
                    <a:pt x="428853" y="6400"/>
                  </a:lnTo>
                  <a:close/>
                </a:path>
                <a:path w="2830829" h="376555">
                  <a:moveTo>
                    <a:pt x="486029" y="353999"/>
                  </a:moveTo>
                  <a:lnTo>
                    <a:pt x="479640" y="347599"/>
                  </a:lnTo>
                  <a:lnTo>
                    <a:pt x="463829" y="347599"/>
                  </a:lnTo>
                  <a:lnTo>
                    <a:pt x="457428" y="353999"/>
                  </a:lnTo>
                  <a:lnTo>
                    <a:pt x="457428" y="369785"/>
                  </a:lnTo>
                  <a:lnTo>
                    <a:pt x="463829" y="376174"/>
                  </a:lnTo>
                  <a:lnTo>
                    <a:pt x="479640" y="376174"/>
                  </a:lnTo>
                  <a:lnTo>
                    <a:pt x="486029" y="369785"/>
                  </a:lnTo>
                  <a:lnTo>
                    <a:pt x="486029" y="353999"/>
                  </a:lnTo>
                  <a:close/>
                </a:path>
                <a:path w="2830829" h="376555">
                  <a:moveTo>
                    <a:pt x="486029" y="6400"/>
                  </a:moveTo>
                  <a:lnTo>
                    <a:pt x="479640" y="0"/>
                  </a:lnTo>
                  <a:lnTo>
                    <a:pt x="463829" y="0"/>
                  </a:lnTo>
                  <a:lnTo>
                    <a:pt x="457428" y="6400"/>
                  </a:lnTo>
                  <a:lnTo>
                    <a:pt x="457428" y="22174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9" y="22174"/>
                  </a:lnTo>
                  <a:lnTo>
                    <a:pt x="486029" y="6400"/>
                  </a:lnTo>
                  <a:close/>
                </a:path>
                <a:path w="2830829" h="376555">
                  <a:moveTo>
                    <a:pt x="543217" y="353999"/>
                  </a:moveTo>
                  <a:lnTo>
                    <a:pt x="536816" y="347599"/>
                  </a:lnTo>
                  <a:lnTo>
                    <a:pt x="521004" y="347599"/>
                  </a:lnTo>
                  <a:lnTo>
                    <a:pt x="514604" y="353999"/>
                  </a:lnTo>
                  <a:lnTo>
                    <a:pt x="514604" y="369785"/>
                  </a:lnTo>
                  <a:lnTo>
                    <a:pt x="521004" y="376174"/>
                  </a:lnTo>
                  <a:lnTo>
                    <a:pt x="536816" y="376174"/>
                  </a:lnTo>
                  <a:lnTo>
                    <a:pt x="543217" y="369785"/>
                  </a:lnTo>
                  <a:lnTo>
                    <a:pt x="543217" y="353999"/>
                  </a:lnTo>
                  <a:close/>
                </a:path>
                <a:path w="2830829" h="376555">
                  <a:moveTo>
                    <a:pt x="543217" y="6400"/>
                  </a:moveTo>
                  <a:lnTo>
                    <a:pt x="536816" y="0"/>
                  </a:lnTo>
                  <a:lnTo>
                    <a:pt x="521004" y="0"/>
                  </a:lnTo>
                  <a:lnTo>
                    <a:pt x="514604" y="6400"/>
                  </a:lnTo>
                  <a:lnTo>
                    <a:pt x="514604" y="22174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74"/>
                  </a:lnTo>
                  <a:lnTo>
                    <a:pt x="543217" y="6400"/>
                  </a:lnTo>
                  <a:close/>
                </a:path>
                <a:path w="2830829" h="376555">
                  <a:moveTo>
                    <a:pt x="600392" y="353999"/>
                  </a:moveTo>
                  <a:lnTo>
                    <a:pt x="593991" y="347599"/>
                  </a:lnTo>
                  <a:lnTo>
                    <a:pt x="578180" y="347599"/>
                  </a:lnTo>
                  <a:lnTo>
                    <a:pt x="571792" y="353999"/>
                  </a:lnTo>
                  <a:lnTo>
                    <a:pt x="571792" y="369785"/>
                  </a:lnTo>
                  <a:lnTo>
                    <a:pt x="578180" y="376174"/>
                  </a:lnTo>
                  <a:lnTo>
                    <a:pt x="593991" y="376174"/>
                  </a:lnTo>
                  <a:lnTo>
                    <a:pt x="600392" y="369785"/>
                  </a:lnTo>
                  <a:lnTo>
                    <a:pt x="600392" y="353999"/>
                  </a:lnTo>
                  <a:close/>
                </a:path>
                <a:path w="2830829" h="376555">
                  <a:moveTo>
                    <a:pt x="600392" y="6400"/>
                  </a:moveTo>
                  <a:lnTo>
                    <a:pt x="593991" y="0"/>
                  </a:lnTo>
                  <a:lnTo>
                    <a:pt x="578180" y="0"/>
                  </a:lnTo>
                  <a:lnTo>
                    <a:pt x="571792" y="6400"/>
                  </a:lnTo>
                  <a:lnTo>
                    <a:pt x="571792" y="22174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74"/>
                  </a:lnTo>
                  <a:lnTo>
                    <a:pt x="600392" y="6400"/>
                  </a:lnTo>
                  <a:close/>
                </a:path>
                <a:path w="2830829" h="376555">
                  <a:moveTo>
                    <a:pt x="657567" y="353999"/>
                  </a:moveTo>
                  <a:lnTo>
                    <a:pt x="651167" y="347599"/>
                  </a:lnTo>
                  <a:lnTo>
                    <a:pt x="635368" y="347599"/>
                  </a:lnTo>
                  <a:lnTo>
                    <a:pt x="628967" y="353999"/>
                  </a:lnTo>
                  <a:lnTo>
                    <a:pt x="628967" y="369785"/>
                  </a:lnTo>
                  <a:lnTo>
                    <a:pt x="635368" y="376174"/>
                  </a:lnTo>
                  <a:lnTo>
                    <a:pt x="651167" y="376174"/>
                  </a:lnTo>
                  <a:lnTo>
                    <a:pt x="657567" y="369785"/>
                  </a:lnTo>
                  <a:lnTo>
                    <a:pt x="657567" y="353999"/>
                  </a:lnTo>
                  <a:close/>
                </a:path>
                <a:path w="2830829" h="376555">
                  <a:moveTo>
                    <a:pt x="657567" y="6400"/>
                  </a:moveTo>
                  <a:lnTo>
                    <a:pt x="651167" y="0"/>
                  </a:lnTo>
                  <a:lnTo>
                    <a:pt x="635368" y="0"/>
                  </a:lnTo>
                  <a:lnTo>
                    <a:pt x="628967" y="6400"/>
                  </a:lnTo>
                  <a:lnTo>
                    <a:pt x="628967" y="22174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74"/>
                  </a:lnTo>
                  <a:lnTo>
                    <a:pt x="657567" y="6400"/>
                  </a:lnTo>
                  <a:close/>
                </a:path>
                <a:path w="2830829" h="376555">
                  <a:moveTo>
                    <a:pt x="714743" y="353999"/>
                  </a:moveTo>
                  <a:lnTo>
                    <a:pt x="708355" y="347599"/>
                  </a:lnTo>
                  <a:lnTo>
                    <a:pt x="692543" y="347599"/>
                  </a:lnTo>
                  <a:lnTo>
                    <a:pt x="686142" y="353999"/>
                  </a:lnTo>
                  <a:lnTo>
                    <a:pt x="686142" y="369785"/>
                  </a:lnTo>
                  <a:lnTo>
                    <a:pt x="692543" y="376174"/>
                  </a:lnTo>
                  <a:lnTo>
                    <a:pt x="708355" y="376174"/>
                  </a:lnTo>
                  <a:lnTo>
                    <a:pt x="714743" y="369785"/>
                  </a:lnTo>
                  <a:lnTo>
                    <a:pt x="714743" y="353999"/>
                  </a:lnTo>
                  <a:close/>
                </a:path>
                <a:path w="2830829" h="376555">
                  <a:moveTo>
                    <a:pt x="714743" y="6400"/>
                  </a:moveTo>
                  <a:lnTo>
                    <a:pt x="708355" y="0"/>
                  </a:lnTo>
                  <a:lnTo>
                    <a:pt x="692543" y="0"/>
                  </a:lnTo>
                  <a:lnTo>
                    <a:pt x="686142" y="6400"/>
                  </a:lnTo>
                  <a:lnTo>
                    <a:pt x="686142" y="22174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74"/>
                  </a:lnTo>
                  <a:lnTo>
                    <a:pt x="714743" y="6400"/>
                  </a:lnTo>
                  <a:close/>
                </a:path>
                <a:path w="2830829" h="376555">
                  <a:moveTo>
                    <a:pt x="771931" y="353999"/>
                  </a:moveTo>
                  <a:lnTo>
                    <a:pt x="765517" y="347599"/>
                  </a:lnTo>
                  <a:lnTo>
                    <a:pt x="749719" y="347599"/>
                  </a:lnTo>
                  <a:lnTo>
                    <a:pt x="743318" y="353999"/>
                  </a:lnTo>
                  <a:lnTo>
                    <a:pt x="743318" y="369785"/>
                  </a:lnTo>
                  <a:lnTo>
                    <a:pt x="749719" y="376174"/>
                  </a:lnTo>
                  <a:lnTo>
                    <a:pt x="765517" y="376174"/>
                  </a:lnTo>
                  <a:lnTo>
                    <a:pt x="771931" y="369785"/>
                  </a:lnTo>
                  <a:lnTo>
                    <a:pt x="771931" y="353999"/>
                  </a:lnTo>
                  <a:close/>
                </a:path>
                <a:path w="2830829" h="376555">
                  <a:moveTo>
                    <a:pt x="771931" y="6400"/>
                  </a:moveTo>
                  <a:lnTo>
                    <a:pt x="765517" y="0"/>
                  </a:lnTo>
                  <a:lnTo>
                    <a:pt x="749719" y="0"/>
                  </a:lnTo>
                  <a:lnTo>
                    <a:pt x="743318" y="6400"/>
                  </a:lnTo>
                  <a:lnTo>
                    <a:pt x="743318" y="22174"/>
                  </a:lnTo>
                  <a:lnTo>
                    <a:pt x="749719" y="28575"/>
                  </a:lnTo>
                  <a:lnTo>
                    <a:pt x="765517" y="28575"/>
                  </a:lnTo>
                  <a:lnTo>
                    <a:pt x="771931" y="22174"/>
                  </a:lnTo>
                  <a:lnTo>
                    <a:pt x="771931" y="6400"/>
                  </a:lnTo>
                  <a:close/>
                </a:path>
                <a:path w="2830829" h="376555">
                  <a:moveTo>
                    <a:pt x="829106" y="353999"/>
                  </a:moveTo>
                  <a:lnTo>
                    <a:pt x="822706" y="347599"/>
                  </a:lnTo>
                  <a:lnTo>
                    <a:pt x="806894" y="347599"/>
                  </a:lnTo>
                  <a:lnTo>
                    <a:pt x="800506" y="353999"/>
                  </a:lnTo>
                  <a:lnTo>
                    <a:pt x="800506" y="369785"/>
                  </a:lnTo>
                  <a:lnTo>
                    <a:pt x="806894" y="376174"/>
                  </a:lnTo>
                  <a:lnTo>
                    <a:pt x="822706" y="376174"/>
                  </a:lnTo>
                  <a:lnTo>
                    <a:pt x="829106" y="369785"/>
                  </a:lnTo>
                  <a:lnTo>
                    <a:pt x="829106" y="353999"/>
                  </a:lnTo>
                  <a:close/>
                </a:path>
                <a:path w="2830829" h="376555">
                  <a:moveTo>
                    <a:pt x="829106" y="6400"/>
                  </a:moveTo>
                  <a:lnTo>
                    <a:pt x="822706" y="0"/>
                  </a:lnTo>
                  <a:lnTo>
                    <a:pt x="806894" y="0"/>
                  </a:lnTo>
                  <a:lnTo>
                    <a:pt x="800506" y="6400"/>
                  </a:lnTo>
                  <a:lnTo>
                    <a:pt x="800506" y="22174"/>
                  </a:lnTo>
                  <a:lnTo>
                    <a:pt x="806894" y="28575"/>
                  </a:lnTo>
                  <a:lnTo>
                    <a:pt x="822706" y="28575"/>
                  </a:lnTo>
                  <a:lnTo>
                    <a:pt x="829106" y="22174"/>
                  </a:lnTo>
                  <a:lnTo>
                    <a:pt x="829106" y="6400"/>
                  </a:lnTo>
                  <a:close/>
                </a:path>
                <a:path w="2830829" h="376555">
                  <a:moveTo>
                    <a:pt x="886282" y="353999"/>
                  </a:moveTo>
                  <a:lnTo>
                    <a:pt x="879881" y="347599"/>
                  </a:lnTo>
                  <a:lnTo>
                    <a:pt x="864082" y="347599"/>
                  </a:lnTo>
                  <a:lnTo>
                    <a:pt x="857681" y="353999"/>
                  </a:lnTo>
                  <a:lnTo>
                    <a:pt x="857681" y="369785"/>
                  </a:lnTo>
                  <a:lnTo>
                    <a:pt x="864082" y="376174"/>
                  </a:lnTo>
                  <a:lnTo>
                    <a:pt x="879881" y="376174"/>
                  </a:lnTo>
                  <a:lnTo>
                    <a:pt x="886282" y="369785"/>
                  </a:lnTo>
                  <a:lnTo>
                    <a:pt x="886282" y="353999"/>
                  </a:lnTo>
                  <a:close/>
                </a:path>
                <a:path w="2830829" h="376555">
                  <a:moveTo>
                    <a:pt x="886282" y="6400"/>
                  </a:moveTo>
                  <a:lnTo>
                    <a:pt x="879881" y="0"/>
                  </a:lnTo>
                  <a:lnTo>
                    <a:pt x="864082" y="0"/>
                  </a:lnTo>
                  <a:lnTo>
                    <a:pt x="857681" y="6400"/>
                  </a:lnTo>
                  <a:lnTo>
                    <a:pt x="857681" y="22174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74"/>
                  </a:lnTo>
                  <a:lnTo>
                    <a:pt x="886282" y="6400"/>
                  </a:lnTo>
                  <a:close/>
                </a:path>
                <a:path w="2830829" h="376555">
                  <a:moveTo>
                    <a:pt x="943457" y="353999"/>
                  </a:moveTo>
                  <a:lnTo>
                    <a:pt x="937069" y="347599"/>
                  </a:lnTo>
                  <a:lnTo>
                    <a:pt x="921258" y="347599"/>
                  </a:lnTo>
                  <a:lnTo>
                    <a:pt x="914857" y="353999"/>
                  </a:lnTo>
                  <a:lnTo>
                    <a:pt x="914857" y="369785"/>
                  </a:lnTo>
                  <a:lnTo>
                    <a:pt x="921258" y="376174"/>
                  </a:lnTo>
                  <a:lnTo>
                    <a:pt x="937069" y="376174"/>
                  </a:lnTo>
                  <a:lnTo>
                    <a:pt x="943457" y="369785"/>
                  </a:lnTo>
                  <a:lnTo>
                    <a:pt x="943457" y="353999"/>
                  </a:lnTo>
                  <a:close/>
                </a:path>
                <a:path w="2830829" h="376555">
                  <a:moveTo>
                    <a:pt x="943457" y="6400"/>
                  </a:moveTo>
                  <a:lnTo>
                    <a:pt x="937069" y="0"/>
                  </a:lnTo>
                  <a:lnTo>
                    <a:pt x="921258" y="0"/>
                  </a:lnTo>
                  <a:lnTo>
                    <a:pt x="914857" y="6400"/>
                  </a:lnTo>
                  <a:lnTo>
                    <a:pt x="914857" y="22174"/>
                  </a:lnTo>
                  <a:lnTo>
                    <a:pt x="921258" y="28575"/>
                  </a:lnTo>
                  <a:lnTo>
                    <a:pt x="937069" y="28575"/>
                  </a:lnTo>
                  <a:lnTo>
                    <a:pt x="943457" y="22174"/>
                  </a:lnTo>
                  <a:lnTo>
                    <a:pt x="943457" y="6400"/>
                  </a:lnTo>
                  <a:close/>
                </a:path>
                <a:path w="2830829" h="376555">
                  <a:moveTo>
                    <a:pt x="1000645" y="353999"/>
                  </a:moveTo>
                  <a:lnTo>
                    <a:pt x="994244" y="347599"/>
                  </a:lnTo>
                  <a:lnTo>
                    <a:pt x="978433" y="347599"/>
                  </a:lnTo>
                  <a:lnTo>
                    <a:pt x="972032" y="353999"/>
                  </a:lnTo>
                  <a:lnTo>
                    <a:pt x="972032" y="369785"/>
                  </a:lnTo>
                  <a:lnTo>
                    <a:pt x="978433" y="376174"/>
                  </a:lnTo>
                  <a:lnTo>
                    <a:pt x="994244" y="376174"/>
                  </a:lnTo>
                  <a:lnTo>
                    <a:pt x="1000645" y="369785"/>
                  </a:lnTo>
                  <a:lnTo>
                    <a:pt x="1000645" y="353999"/>
                  </a:lnTo>
                  <a:close/>
                </a:path>
                <a:path w="2830829" h="376555">
                  <a:moveTo>
                    <a:pt x="1000645" y="6400"/>
                  </a:moveTo>
                  <a:lnTo>
                    <a:pt x="994244" y="0"/>
                  </a:lnTo>
                  <a:lnTo>
                    <a:pt x="978433" y="0"/>
                  </a:lnTo>
                  <a:lnTo>
                    <a:pt x="972032" y="6400"/>
                  </a:lnTo>
                  <a:lnTo>
                    <a:pt x="972032" y="22174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74"/>
                  </a:lnTo>
                  <a:lnTo>
                    <a:pt x="1000645" y="6400"/>
                  </a:lnTo>
                  <a:close/>
                </a:path>
                <a:path w="2830829" h="376555">
                  <a:moveTo>
                    <a:pt x="1057821" y="353999"/>
                  </a:moveTo>
                  <a:lnTo>
                    <a:pt x="1051420" y="347599"/>
                  </a:lnTo>
                  <a:lnTo>
                    <a:pt x="1035608" y="347599"/>
                  </a:lnTo>
                  <a:lnTo>
                    <a:pt x="1029220" y="353999"/>
                  </a:lnTo>
                  <a:lnTo>
                    <a:pt x="1029220" y="369785"/>
                  </a:lnTo>
                  <a:lnTo>
                    <a:pt x="1035608" y="376174"/>
                  </a:lnTo>
                  <a:lnTo>
                    <a:pt x="1051420" y="376174"/>
                  </a:lnTo>
                  <a:lnTo>
                    <a:pt x="1057821" y="369785"/>
                  </a:lnTo>
                  <a:lnTo>
                    <a:pt x="1057821" y="353999"/>
                  </a:lnTo>
                  <a:close/>
                </a:path>
                <a:path w="2830829" h="376555">
                  <a:moveTo>
                    <a:pt x="1057821" y="6400"/>
                  </a:moveTo>
                  <a:lnTo>
                    <a:pt x="1051420" y="0"/>
                  </a:ln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74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74"/>
                  </a:lnTo>
                  <a:lnTo>
                    <a:pt x="1057821" y="6400"/>
                  </a:lnTo>
                  <a:close/>
                </a:path>
                <a:path w="2830829" h="376555">
                  <a:moveTo>
                    <a:pt x="1114996" y="353999"/>
                  </a:moveTo>
                  <a:lnTo>
                    <a:pt x="1108595" y="347599"/>
                  </a:lnTo>
                  <a:lnTo>
                    <a:pt x="1092796" y="347599"/>
                  </a:lnTo>
                  <a:lnTo>
                    <a:pt x="1086396" y="353999"/>
                  </a:lnTo>
                  <a:lnTo>
                    <a:pt x="1086396" y="369785"/>
                  </a:lnTo>
                  <a:lnTo>
                    <a:pt x="1092796" y="376174"/>
                  </a:lnTo>
                  <a:lnTo>
                    <a:pt x="1108595" y="376174"/>
                  </a:lnTo>
                  <a:lnTo>
                    <a:pt x="1114996" y="369785"/>
                  </a:lnTo>
                  <a:lnTo>
                    <a:pt x="1114996" y="353999"/>
                  </a:lnTo>
                  <a:close/>
                </a:path>
                <a:path w="2830829" h="376555">
                  <a:moveTo>
                    <a:pt x="1114996" y="6400"/>
                  </a:moveTo>
                  <a:lnTo>
                    <a:pt x="1108595" y="0"/>
                  </a:ln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74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74"/>
                  </a:lnTo>
                  <a:lnTo>
                    <a:pt x="1114996" y="6400"/>
                  </a:lnTo>
                  <a:close/>
                </a:path>
                <a:path w="2830829" h="376555">
                  <a:moveTo>
                    <a:pt x="1172171" y="353999"/>
                  </a:moveTo>
                  <a:lnTo>
                    <a:pt x="1165783" y="347599"/>
                  </a:lnTo>
                  <a:lnTo>
                    <a:pt x="1149972" y="347599"/>
                  </a:lnTo>
                  <a:lnTo>
                    <a:pt x="1143571" y="353999"/>
                  </a:lnTo>
                  <a:lnTo>
                    <a:pt x="1143571" y="369785"/>
                  </a:lnTo>
                  <a:lnTo>
                    <a:pt x="1149972" y="376174"/>
                  </a:lnTo>
                  <a:lnTo>
                    <a:pt x="1165783" y="376174"/>
                  </a:lnTo>
                  <a:lnTo>
                    <a:pt x="1172171" y="369785"/>
                  </a:lnTo>
                  <a:lnTo>
                    <a:pt x="1172171" y="353999"/>
                  </a:lnTo>
                  <a:close/>
                </a:path>
                <a:path w="2830829" h="376555">
                  <a:moveTo>
                    <a:pt x="1172171" y="6400"/>
                  </a:moveTo>
                  <a:lnTo>
                    <a:pt x="1165783" y="0"/>
                  </a:ln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74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74"/>
                  </a:lnTo>
                  <a:lnTo>
                    <a:pt x="1172171" y="6400"/>
                  </a:lnTo>
                  <a:close/>
                </a:path>
                <a:path w="2830829" h="376555">
                  <a:moveTo>
                    <a:pt x="1229360" y="353999"/>
                  </a:moveTo>
                  <a:lnTo>
                    <a:pt x="1222959" y="347599"/>
                  </a:lnTo>
                  <a:lnTo>
                    <a:pt x="1207147" y="347599"/>
                  </a:lnTo>
                  <a:lnTo>
                    <a:pt x="1200746" y="353999"/>
                  </a:lnTo>
                  <a:lnTo>
                    <a:pt x="1200746" y="369785"/>
                  </a:lnTo>
                  <a:lnTo>
                    <a:pt x="1207147" y="376174"/>
                  </a:lnTo>
                  <a:lnTo>
                    <a:pt x="1222959" y="376174"/>
                  </a:lnTo>
                  <a:lnTo>
                    <a:pt x="1229360" y="369785"/>
                  </a:lnTo>
                  <a:lnTo>
                    <a:pt x="1229360" y="353999"/>
                  </a:lnTo>
                  <a:close/>
                </a:path>
                <a:path w="2830829" h="376555">
                  <a:moveTo>
                    <a:pt x="1229360" y="6400"/>
                  </a:moveTo>
                  <a:lnTo>
                    <a:pt x="1222959" y="0"/>
                  </a:ln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74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74"/>
                  </a:lnTo>
                  <a:lnTo>
                    <a:pt x="1229360" y="6400"/>
                  </a:lnTo>
                  <a:close/>
                </a:path>
                <a:path w="2830829" h="376555">
                  <a:moveTo>
                    <a:pt x="1286535" y="353999"/>
                  </a:moveTo>
                  <a:lnTo>
                    <a:pt x="1280134" y="347599"/>
                  </a:lnTo>
                  <a:lnTo>
                    <a:pt x="1264323" y="347599"/>
                  </a:lnTo>
                  <a:lnTo>
                    <a:pt x="1257935" y="353999"/>
                  </a:lnTo>
                  <a:lnTo>
                    <a:pt x="1257935" y="369785"/>
                  </a:lnTo>
                  <a:lnTo>
                    <a:pt x="1264323" y="376174"/>
                  </a:lnTo>
                  <a:lnTo>
                    <a:pt x="1280134" y="376174"/>
                  </a:lnTo>
                  <a:lnTo>
                    <a:pt x="1286535" y="369785"/>
                  </a:lnTo>
                  <a:lnTo>
                    <a:pt x="1286535" y="353999"/>
                  </a:lnTo>
                  <a:close/>
                </a:path>
                <a:path w="2830829" h="376555">
                  <a:moveTo>
                    <a:pt x="1286535" y="6400"/>
                  </a:moveTo>
                  <a:lnTo>
                    <a:pt x="1280134" y="0"/>
                  </a:ln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74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74"/>
                  </a:lnTo>
                  <a:lnTo>
                    <a:pt x="1286535" y="6400"/>
                  </a:lnTo>
                  <a:close/>
                </a:path>
                <a:path w="2830829" h="376555">
                  <a:moveTo>
                    <a:pt x="1343710" y="353999"/>
                  </a:moveTo>
                  <a:lnTo>
                    <a:pt x="1337310" y="347599"/>
                  </a:lnTo>
                  <a:lnTo>
                    <a:pt x="1321511" y="347599"/>
                  </a:lnTo>
                  <a:lnTo>
                    <a:pt x="1315110" y="353999"/>
                  </a:lnTo>
                  <a:lnTo>
                    <a:pt x="1315110" y="369785"/>
                  </a:lnTo>
                  <a:lnTo>
                    <a:pt x="1321511" y="376174"/>
                  </a:lnTo>
                  <a:lnTo>
                    <a:pt x="1337310" y="376174"/>
                  </a:lnTo>
                  <a:lnTo>
                    <a:pt x="1343710" y="369785"/>
                  </a:lnTo>
                  <a:lnTo>
                    <a:pt x="1343710" y="353999"/>
                  </a:lnTo>
                  <a:close/>
                </a:path>
                <a:path w="2830829" h="376555">
                  <a:moveTo>
                    <a:pt x="1343710" y="6400"/>
                  </a:moveTo>
                  <a:lnTo>
                    <a:pt x="1337310" y="0"/>
                  </a:ln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74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74"/>
                  </a:lnTo>
                  <a:lnTo>
                    <a:pt x="1343710" y="6400"/>
                  </a:lnTo>
                  <a:close/>
                </a:path>
                <a:path w="2830829" h="376555">
                  <a:moveTo>
                    <a:pt x="1400886" y="353999"/>
                  </a:moveTo>
                  <a:lnTo>
                    <a:pt x="1394498" y="347599"/>
                  </a:lnTo>
                  <a:lnTo>
                    <a:pt x="1378686" y="347599"/>
                  </a:lnTo>
                  <a:lnTo>
                    <a:pt x="1372285" y="353999"/>
                  </a:lnTo>
                  <a:lnTo>
                    <a:pt x="1372285" y="369785"/>
                  </a:lnTo>
                  <a:lnTo>
                    <a:pt x="1378686" y="376174"/>
                  </a:lnTo>
                  <a:lnTo>
                    <a:pt x="1394498" y="376174"/>
                  </a:lnTo>
                  <a:lnTo>
                    <a:pt x="1400886" y="369785"/>
                  </a:lnTo>
                  <a:lnTo>
                    <a:pt x="1400886" y="353999"/>
                  </a:lnTo>
                  <a:close/>
                </a:path>
                <a:path w="2830829" h="376555">
                  <a:moveTo>
                    <a:pt x="1400886" y="6400"/>
                  </a:moveTo>
                  <a:lnTo>
                    <a:pt x="1394498" y="0"/>
                  </a:ln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74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74"/>
                  </a:lnTo>
                  <a:lnTo>
                    <a:pt x="1400886" y="6400"/>
                  </a:lnTo>
                  <a:close/>
                </a:path>
                <a:path w="2830829" h="376555">
                  <a:moveTo>
                    <a:pt x="1458074" y="353999"/>
                  </a:moveTo>
                  <a:lnTo>
                    <a:pt x="1451673" y="347599"/>
                  </a:lnTo>
                  <a:lnTo>
                    <a:pt x="1435862" y="347599"/>
                  </a:lnTo>
                  <a:lnTo>
                    <a:pt x="1429461" y="353999"/>
                  </a:lnTo>
                  <a:lnTo>
                    <a:pt x="1429461" y="369785"/>
                  </a:lnTo>
                  <a:lnTo>
                    <a:pt x="1435862" y="376174"/>
                  </a:lnTo>
                  <a:lnTo>
                    <a:pt x="1451673" y="376174"/>
                  </a:lnTo>
                  <a:lnTo>
                    <a:pt x="1458074" y="369785"/>
                  </a:lnTo>
                  <a:lnTo>
                    <a:pt x="1458074" y="353999"/>
                  </a:lnTo>
                  <a:close/>
                </a:path>
                <a:path w="2830829" h="376555">
                  <a:moveTo>
                    <a:pt x="1458074" y="6400"/>
                  </a:moveTo>
                  <a:lnTo>
                    <a:pt x="1451673" y="0"/>
                  </a:ln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74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74"/>
                  </a:lnTo>
                  <a:lnTo>
                    <a:pt x="1458074" y="6400"/>
                  </a:lnTo>
                  <a:close/>
                </a:path>
                <a:path w="2830829" h="376555">
                  <a:moveTo>
                    <a:pt x="1515249" y="353999"/>
                  </a:moveTo>
                  <a:lnTo>
                    <a:pt x="1508848" y="347599"/>
                  </a:lnTo>
                  <a:lnTo>
                    <a:pt x="1493037" y="347599"/>
                  </a:lnTo>
                  <a:lnTo>
                    <a:pt x="1486649" y="353999"/>
                  </a:lnTo>
                  <a:lnTo>
                    <a:pt x="1486649" y="369785"/>
                  </a:lnTo>
                  <a:lnTo>
                    <a:pt x="1493037" y="376174"/>
                  </a:lnTo>
                  <a:lnTo>
                    <a:pt x="1508848" y="376174"/>
                  </a:lnTo>
                  <a:lnTo>
                    <a:pt x="1515249" y="369785"/>
                  </a:lnTo>
                  <a:lnTo>
                    <a:pt x="1515249" y="353999"/>
                  </a:lnTo>
                  <a:close/>
                </a:path>
                <a:path w="2830829" h="376555">
                  <a:moveTo>
                    <a:pt x="1515249" y="6400"/>
                  </a:moveTo>
                  <a:lnTo>
                    <a:pt x="1508848" y="0"/>
                  </a:ln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74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74"/>
                  </a:lnTo>
                  <a:lnTo>
                    <a:pt x="1515249" y="6400"/>
                  </a:lnTo>
                  <a:close/>
                </a:path>
                <a:path w="2830829" h="376555">
                  <a:moveTo>
                    <a:pt x="1572425" y="353999"/>
                  </a:moveTo>
                  <a:lnTo>
                    <a:pt x="1566024" y="347599"/>
                  </a:lnTo>
                  <a:lnTo>
                    <a:pt x="1550225" y="347599"/>
                  </a:lnTo>
                  <a:lnTo>
                    <a:pt x="1543824" y="353999"/>
                  </a:lnTo>
                  <a:lnTo>
                    <a:pt x="1543824" y="369785"/>
                  </a:lnTo>
                  <a:lnTo>
                    <a:pt x="1550225" y="376174"/>
                  </a:lnTo>
                  <a:lnTo>
                    <a:pt x="1566024" y="376174"/>
                  </a:lnTo>
                  <a:lnTo>
                    <a:pt x="1572425" y="369785"/>
                  </a:lnTo>
                  <a:lnTo>
                    <a:pt x="1572425" y="353999"/>
                  </a:lnTo>
                  <a:close/>
                </a:path>
                <a:path w="2830829" h="376555">
                  <a:moveTo>
                    <a:pt x="1572425" y="6400"/>
                  </a:moveTo>
                  <a:lnTo>
                    <a:pt x="1566024" y="0"/>
                  </a:ln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74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74"/>
                  </a:lnTo>
                  <a:lnTo>
                    <a:pt x="1572425" y="6400"/>
                  </a:lnTo>
                  <a:close/>
                </a:path>
                <a:path w="2830829" h="376555">
                  <a:moveTo>
                    <a:pt x="1629600" y="353999"/>
                  </a:moveTo>
                  <a:lnTo>
                    <a:pt x="1623212" y="347599"/>
                  </a:lnTo>
                  <a:lnTo>
                    <a:pt x="1607400" y="347599"/>
                  </a:lnTo>
                  <a:lnTo>
                    <a:pt x="1601000" y="353999"/>
                  </a:lnTo>
                  <a:lnTo>
                    <a:pt x="1601000" y="369785"/>
                  </a:lnTo>
                  <a:lnTo>
                    <a:pt x="1607400" y="376174"/>
                  </a:lnTo>
                  <a:lnTo>
                    <a:pt x="1623212" y="376174"/>
                  </a:lnTo>
                  <a:lnTo>
                    <a:pt x="1629600" y="369785"/>
                  </a:lnTo>
                  <a:lnTo>
                    <a:pt x="1629600" y="353999"/>
                  </a:lnTo>
                  <a:close/>
                </a:path>
                <a:path w="2830829" h="376555">
                  <a:moveTo>
                    <a:pt x="1629600" y="6400"/>
                  </a:moveTo>
                  <a:lnTo>
                    <a:pt x="1623212" y="0"/>
                  </a:ln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74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74"/>
                  </a:lnTo>
                  <a:lnTo>
                    <a:pt x="1629600" y="6400"/>
                  </a:lnTo>
                  <a:close/>
                </a:path>
                <a:path w="2830829" h="376555">
                  <a:moveTo>
                    <a:pt x="1686788" y="353999"/>
                  </a:moveTo>
                  <a:lnTo>
                    <a:pt x="1680387" y="347599"/>
                  </a:lnTo>
                  <a:lnTo>
                    <a:pt x="1664576" y="347599"/>
                  </a:lnTo>
                  <a:lnTo>
                    <a:pt x="1658175" y="353999"/>
                  </a:lnTo>
                  <a:lnTo>
                    <a:pt x="1658175" y="369785"/>
                  </a:lnTo>
                  <a:lnTo>
                    <a:pt x="1664576" y="376174"/>
                  </a:lnTo>
                  <a:lnTo>
                    <a:pt x="1680387" y="376174"/>
                  </a:lnTo>
                  <a:lnTo>
                    <a:pt x="1686788" y="369785"/>
                  </a:lnTo>
                  <a:lnTo>
                    <a:pt x="1686788" y="353999"/>
                  </a:lnTo>
                  <a:close/>
                </a:path>
                <a:path w="2830829" h="376555">
                  <a:moveTo>
                    <a:pt x="1686788" y="6400"/>
                  </a:moveTo>
                  <a:lnTo>
                    <a:pt x="1680387" y="0"/>
                  </a:ln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74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74"/>
                  </a:lnTo>
                  <a:lnTo>
                    <a:pt x="1686788" y="6400"/>
                  </a:lnTo>
                  <a:close/>
                </a:path>
                <a:path w="2830829" h="376555">
                  <a:moveTo>
                    <a:pt x="1743964" y="353999"/>
                  </a:moveTo>
                  <a:lnTo>
                    <a:pt x="1737563" y="347599"/>
                  </a:lnTo>
                  <a:lnTo>
                    <a:pt x="1721751" y="347599"/>
                  </a:lnTo>
                  <a:lnTo>
                    <a:pt x="1715363" y="353999"/>
                  </a:lnTo>
                  <a:lnTo>
                    <a:pt x="1715363" y="369785"/>
                  </a:lnTo>
                  <a:lnTo>
                    <a:pt x="1721751" y="376174"/>
                  </a:lnTo>
                  <a:lnTo>
                    <a:pt x="1737563" y="376174"/>
                  </a:lnTo>
                  <a:lnTo>
                    <a:pt x="1743964" y="369785"/>
                  </a:lnTo>
                  <a:lnTo>
                    <a:pt x="1743964" y="353999"/>
                  </a:lnTo>
                  <a:close/>
                </a:path>
                <a:path w="2830829" h="376555">
                  <a:moveTo>
                    <a:pt x="1743964" y="6400"/>
                  </a:moveTo>
                  <a:lnTo>
                    <a:pt x="1737563" y="0"/>
                  </a:ln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74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74"/>
                  </a:lnTo>
                  <a:lnTo>
                    <a:pt x="1743964" y="6400"/>
                  </a:lnTo>
                  <a:close/>
                </a:path>
                <a:path w="2830829" h="376555">
                  <a:moveTo>
                    <a:pt x="1801139" y="353999"/>
                  </a:moveTo>
                  <a:lnTo>
                    <a:pt x="1794738" y="347599"/>
                  </a:lnTo>
                  <a:lnTo>
                    <a:pt x="1778939" y="347599"/>
                  </a:lnTo>
                  <a:lnTo>
                    <a:pt x="1772539" y="353999"/>
                  </a:lnTo>
                  <a:lnTo>
                    <a:pt x="1772539" y="369785"/>
                  </a:lnTo>
                  <a:lnTo>
                    <a:pt x="1778939" y="376174"/>
                  </a:lnTo>
                  <a:lnTo>
                    <a:pt x="1794738" y="376174"/>
                  </a:lnTo>
                  <a:lnTo>
                    <a:pt x="1801139" y="369785"/>
                  </a:lnTo>
                  <a:lnTo>
                    <a:pt x="1801139" y="353999"/>
                  </a:lnTo>
                  <a:close/>
                </a:path>
                <a:path w="2830829" h="376555">
                  <a:moveTo>
                    <a:pt x="1801139" y="6400"/>
                  </a:moveTo>
                  <a:lnTo>
                    <a:pt x="1794738" y="0"/>
                  </a:ln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74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74"/>
                  </a:lnTo>
                  <a:lnTo>
                    <a:pt x="1801139" y="6400"/>
                  </a:lnTo>
                  <a:close/>
                </a:path>
                <a:path w="2830829" h="376555">
                  <a:moveTo>
                    <a:pt x="1858314" y="353999"/>
                  </a:moveTo>
                  <a:lnTo>
                    <a:pt x="1851926" y="347599"/>
                  </a:lnTo>
                  <a:lnTo>
                    <a:pt x="1836115" y="347599"/>
                  </a:lnTo>
                  <a:lnTo>
                    <a:pt x="1829714" y="353999"/>
                  </a:lnTo>
                  <a:lnTo>
                    <a:pt x="1829714" y="369785"/>
                  </a:lnTo>
                  <a:lnTo>
                    <a:pt x="1836115" y="376174"/>
                  </a:lnTo>
                  <a:lnTo>
                    <a:pt x="1851926" y="376174"/>
                  </a:lnTo>
                  <a:lnTo>
                    <a:pt x="1858314" y="369785"/>
                  </a:lnTo>
                  <a:lnTo>
                    <a:pt x="1858314" y="353999"/>
                  </a:lnTo>
                  <a:close/>
                </a:path>
                <a:path w="2830829" h="376555">
                  <a:moveTo>
                    <a:pt x="1858314" y="6400"/>
                  </a:moveTo>
                  <a:lnTo>
                    <a:pt x="1851926" y="0"/>
                  </a:ln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74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74"/>
                  </a:lnTo>
                  <a:lnTo>
                    <a:pt x="1858314" y="6400"/>
                  </a:lnTo>
                  <a:close/>
                </a:path>
                <a:path w="2830829" h="376555">
                  <a:moveTo>
                    <a:pt x="1915502" y="353999"/>
                  </a:moveTo>
                  <a:lnTo>
                    <a:pt x="1909102" y="347599"/>
                  </a:lnTo>
                  <a:lnTo>
                    <a:pt x="1893290" y="347599"/>
                  </a:lnTo>
                  <a:lnTo>
                    <a:pt x="1886889" y="353999"/>
                  </a:lnTo>
                  <a:lnTo>
                    <a:pt x="1886889" y="369785"/>
                  </a:lnTo>
                  <a:lnTo>
                    <a:pt x="1893290" y="376174"/>
                  </a:lnTo>
                  <a:lnTo>
                    <a:pt x="1909102" y="376174"/>
                  </a:lnTo>
                  <a:lnTo>
                    <a:pt x="1915502" y="369785"/>
                  </a:lnTo>
                  <a:lnTo>
                    <a:pt x="1915502" y="353999"/>
                  </a:lnTo>
                  <a:close/>
                </a:path>
                <a:path w="2830829" h="376555">
                  <a:moveTo>
                    <a:pt x="1915502" y="6400"/>
                  </a:moveTo>
                  <a:lnTo>
                    <a:pt x="1909102" y="0"/>
                  </a:ln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74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74"/>
                  </a:lnTo>
                  <a:lnTo>
                    <a:pt x="1915502" y="6400"/>
                  </a:lnTo>
                  <a:close/>
                </a:path>
                <a:path w="2830829" h="376555">
                  <a:moveTo>
                    <a:pt x="1972678" y="353999"/>
                  </a:moveTo>
                  <a:lnTo>
                    <a:pt x="1966277" y="347599"/>
                  </a:lnTo>
                  <a:lnTo>
                    <a:pt x="1950466" y="347599"/>
                  </a:lnTo>
                  <a:lnTo>
                    <a:pt x="1944077" y="353999"/>
                  </a:lnTo>
                  <a:lnTo>
                    <a:pt x="1944077" y="369785"/>
                  </a:lnTo>
                  <a:lnTo>
                    <a:pt x="1950466" y="376174"/>
                  </a:lnTo>
                  <a:lnTo>
                    <a:pt x="1966277" y="376174"/>
                  </a:lnTo>
                  <a:lnTo>
                    <a:pt x="1972678" y="369785"/>
                  </a:lnTo>
                  <a:lnTo>
                    <a:pt x="1972678" y="353999"/>
                  </a:lnTo>
                  <a:close/>
                </a:path>
                <a:path w="2830829" h="376555">
                  <a:moveTo>
                    <a:pt x="1972678" y="6400"/>
                  </a:moveTo>
                  <a:lnTo>
                    <a:pt x="1966277" y="0"/>
                  </a:lnTo>
                  <a:lnTo>
                    <a:pt x="1950466" y="0"/>
                  </a:lnTo>
                  <a:lnTo>
                    <a:pt x="1944077" y="6400"/>
                  </a:lnTo>
                  <a:lnTo>
                    <a:pt x="1944077" y="22174"/>
                  </a:lnTo>
                  <a:lnTo>
                    <a:pt x="1950466" y="28575"/>
                  </a:lnTo>
                  <a:lnTo>
                    <a:pt x="1966277" y="28575"/>
                  </a:lnTo>
                  <a:lnTo>
                    <a:pt x="1972678" y="22174"/>
                  </a:lnTo>
                  <a:lnTo>
                    <a:pt x="1972678" y="6400"/>
                  </a:lnTo>
                  <a:close/>
                </a:path>
                <a:path w="2830829" h="376555">
                  <a:moveTo>
                    <a:pt x="2029853" y="353999"/>
                  </a:moveTo>
                  <a:lnTo>
                    <a:pt x="2023452" y="347599"/>
                  </a:lnTo>
                  <a:lnTo>
                    <a:pt x="2007654" y="347599"/>
                  </a:lnTo>
                  <a:lnTo>
                    <a:pt x="2001253" y="353999"/>
                  </a:lnTo>
                  <a:lnTo>
                    <a:pt x="2001253" y="369785"/>
                  </a:lnTo>
                  <a:lnTo>
                    <a:pt x="2007654" y="376174"/>
                  </a:lnTo>
                  <a:lnTo>
                    <a:pt x="2023452" y="376174"/>
                  </a:lnTo>
                  <a:lnTo>
                    <a:pt x="2029853" y="369785"/>
                  </a:lnTo>
                  <a:lnTo>
                    <a:pt x="2029853" y="353999"/>
                  </a:lnTo>
                  <a:close/>
                </a:path>
                <a:path w="2830829" h="376555">
                  <a:moveTo>
                    <a:pt x="2029853" y="6400"/>
                  </a:moveTo>
                  <a:lnTo>
                    <a:pt x="2023452" y="0"/>
                  </a:ln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74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74"/>
                  </a:lnTo>
                  <a:lnTo>
                    <a:pt x="2029853" y="6400"/>
                  </a:lnTo>
                  <a:close/>
                </a:path>
                <a:path w="2830829" h="376555">
                  <a:moveTo>
                    <a:pt x="2087029" y="353999"/>
                  </a:moveTo>
                  <a:lnTo>
                    <a:pt x="2080641" y="347599"/>
                  </a:lnTo>
                  <a:lnTo>
                    <a:pt x="2064829" y="347599"/>
                  </a:lnTo>
                  <a:lnTo>
                    <a:pt x="2058428" y="353999"/>
                  </a:lnTo>
                  <a:lnTo>
                    <a:pt x="2058428" y="369785"/>
                  </a:lnTo>
                  <a:lnTo>
                    <a:pt x="2064829" y="376174"/>
                  </a:lnTo>
                  <a:lnTo>
                    <a:pt x="2080641" y="376174"/>
                  </a:lnTo>
                  <a:lnTo>
                    <a:pt x="2087029" y="369785"/>
                  </a:lnTo>
                  <a:lnTo>
                    <a:pt x="2087029" y="353999"/>
                  </a:lnTo>
                  <a:close/>
                </a:path>
                <a:path w="2830829" h="376555">
                  <a:moveTo>
                    <a:pt x="2087029" y="6400"/>
                  </a:moveTo>
                  <a:lnTo>
                    <a:pt x="2080641" y="0"/>
                  </a:ln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74"/>
                  </a:lnTo>
                  <a:lnTo>
                    <a:pt x="2064829" y="28575"/>
                  </a:lnTo>
                  <a:lnTo>
                    <a:pt x="2080641" y="28575"/>
                  </a:lnTo>
                  <a:lnTo>
                    <a:pt x="2087029" y="22174"/>
                  </a:lnTo>
                  <a:lnTo>
                    <a:pt x="2087029" y="6400"/>
                  </a:lnTo>
                  <a:close/>
                </a:path>
                <a:path w="2830829" h="376555">
                  <a:moveTo>
                    <a:pt x="2144217" y="353999"/>
                  </a:moveTo>
                  <a:lnTo>
                    <a:pt x="2137816" y="347599"/>
                  </a:lnTo>
                  <a:lnTo>
                    <a:pt x="2122005" y="347599"/>
                  </a:lnTo>
                  <a:lnTo>
                    <a:pt x="2115604" y="353999"/>
                  </a:lnTo>
                  <a:lnTo>
                    <a:pt x="2115604" y="369785"/>
                  </a:lnTo>
                  <a:lnTo>
                    <a:pt x="2122005" y="376174"/>
                  </a:lnTo>
                  <a:lnTo>
                    <a:pt x="2137816" y="376174"/>
                  </a:lnTo>
                  <a:lnTo>
                    <a:pt x="2144217" y="369785"/>
                  </a:lnTo>
                  <a:lnTo>
                    <a:pt x="2144217" y="353999"/>
                  </a:lnTo>
                  <a:close/>
                </a:path>
                <a:path w="2830829" h="376555">
                  <a:moveTo>
                    <a:pt x="2144217" y="6400"/>
                  </a:moveTo>
                  <a:lnTo>
                    <a:pt x="2137816" y="0"/>
                  </a:lnTo>
                  <a:lnTo>
                    <a:pt x="2122005" y="0"/>
                  </a:lnTo>
                  <a:lnTo>
                    <a:pt x="2115604" y="6400"/>
                  </a:lnTo>
                  <a:lnTo>
                    <a:pt x="2115604" y="22174"/>
                  </a:lnTo>
                  <a:lnTo>
                    <a:pt x="2122005" y="28575"/>
                  </a:lnTo>
                  <a:lnTo>
                    <a:pt x="2137816" y="28575"/>
                  </a:lnTo>
                  <a:lnTo>
                    <a:pt x="2144217" y="22174"/>
                  </a:lnTo>
                  <a:lnTo>
                    <a:pt x="2144217" y="6400"/>
                  </a:lnTo>
                  <a:close/>
                </a:path>
                <a:path w="2830829" h="376555">
                  <a:moveTo>
                    <a:pt x="2201392" y="353999"/>
                  </a:moveTo>
                  <a:lnTo>
                    <a:pt x="2194991" y="347599"/>
                  </a:lnTo>
                  <a:lnTo>
                    <a:pt x="2179180" y="347599"/>
                  </a:lnTo>
                  <a:lnTo>
                    <a:pt x="2172792" y="353999"/>
                  </a:lnTo>
                  <a:lnTo>
                    <a:pt x="2172792" y="369785"/>
                  </a:lnTo>
                  <a:lnTo>
                    <a:pt x="2179180" y="376174"/>
                  </a:lnTo>
                  <a:lnTo>
                    <a:pt x="2194991" y="376174"/>
                  </a:lnTo>
                  <a:lnTo>
                    <a:pt x="2201392" y="369785"/>
                  </a:lnTo>
                  <a:lnTo>
                    <a:pt x="2201392" y="353999"/>
                  </a:lnTo>
                  <a:close/>
                </a:path>
                <a:path w="2830829" h="376555">
                  <a:moveTo>
                    <a:pt x="2201392" y="6400"/>
                  </a:moveTo>
                  <a:lnTo>
                    <a:pt x="2194991" y="0"/>
                  </a:ln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74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74"/>
                  </a:lnTo>
                  <a:lnTo>
                    <a:pt x="2201392" y="6400"/>
                  </a:lnTo>
                  <a:close/>
                </a:path>
                <a:path w="2830829" h="376555">
                  <a:moveTo>
                    <a:pt x="2258568" y="353999"/>
                  </a:moveTo>
                  <a:lnTo>
                    <a:pt x="2252167" y="347599"/>
                  </a:lnTo>
                  <a:lnTo>
                    <a:pt x="2236368" y="347599"/>
                  </a:lnTo>
                  <a:lnTo>
                    <a:pt x="2229967" y="353999"/>
                  </a:lnTo>
                  <a:lnTo>
                    <a:pt x="2229967" y="369785"/>
                  </a:lnTo>
                  <a:lnTo>
                    <a:pt x="2236368" y="376174"/>
                  </a:lnTo>
                  <a:lnTo>
                    <a:pt x="2252167" y="376174"/>
                  </a:lnTo>
                  <a:lnTo>
                    <a:pt x="2258568" y="369785"/>
                  </a:lnTo>
                  <a:lnTo>
                    <a:pt x="2258568" y="353999"/>
                  </a:lnTo>
                  <a:close/>
                </a:path>
                <a:path w="2830829" h="376555">
                  <a:moveTo>
                    <a:pt x="2258568" y="6400"/>
                  </a:moveTo>
                  <a:lnTo>
                    <a:pt x="2252167" y="0"/>
                  </a:ln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74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8" y="22174"/>
                  </a:lnTo>
                  <a:lnTo>
                    <a:pt x="2258568" y="6400"/>
                  </a:lnTo>
                  <a:close/>
                </a:path>
                <a:path w="2830829" h="376555">
                  <a:moveTo>
                    <a:pt x="2315743" y="353999"/>
                  </a:moveTo>
                  <a:lnTo>
                    <a:pt x="2309355" y="347599"/>
                  </a:lnTo>
                  <a:lnTo>
                    <a:pt x="2293543" y="347599"/>
                  </a:lnTo>
                  <a:lnTo>
                    <a:pt x="2287143" y="353999"/>
                  </a:lnTo>
                  <a:lnTo>
                    <a:pt x="2287143" y="369785"/>
                  </a:lnTo>
                  <a:lnTo>
                    <a:pt x="2293543" y="376174"/>
                  </a:lnTo>
                  <a:lnTo>
                    <a:pt x="2309355" y="376174"/>
                  </a:lnTo>
                  <a:lnTo>
                    <a:pt x="2315743" y="369785"/>
                  </a:lnTo>
                  <a:lnTo>
                    <a:pt x="2315743" y="353999"/>
                  </a:lnTo>
                  <a:close/>
                </a:path>
                <a:path w="2830829" h="376555">
                  <a:moveTo>
                    <a:pt x="2315743" y="6400"/>
                  </a:moveTo>
                  <a:lnTo>
                    <a:pt x="2309355" y="0"/>
                  </a:lnTo>
                  <a:lnTo>
                    <a:pt x="2293543" y="0"/>
                  </a:lnTo>
                  <a:lnTo>
                    <a:pt x="2287143" y="6400"/>
                  </a:lnTo>
                  <a:lnTo>
                    <a:pt x="2287143" y="22174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74"/>
                  </a:lnTo>
                  <a:lnTo>
                    <a:pt x="2315743" y="6400"/>
                  </a:lnTo>
                  <a:close/>
                </a:path>
                <a:path w="2830829" h="376555">
                  <a:moveTo>
                    <a:pt x="2372931" y="353999"/>
                  </a:moveTo>
                  <a:lnTo>
                    <a:pt x="2366530" y="347599"/>
                  </a:lnTo>
                  <a:lnTo>
                    <a:pt x="2350719" y="347599"/>
                  </a:lnTo>
                  <a:lnTo>
                    <a:pt x="2344318" y="353999"/>
                  </a:lnTo>
                  <a:lnTo>
                    <a:pt x="2344318" y="369785"/>
                  </a:lnTo>
                  <a:lnTo>
                    <a:pt x="2350719" y="376174"/>
                  </a:lnTo>
                  <a:lnTo>
                    <a:pt x="2366530" y="376174"/>
                  </a:lnTo>
                  <a:lnTo>
                    <a:pt x="2372931" y="369785"/>
                  </a:lnTo>
                  <a:lnTo>
                    <a:pt x="2372931" y="353999"/>
                  </a:lnTo>
                  <a:close/>
                </a:path>
                <a:path w="2830829" h="376555">
                  <a:moveTo>
                    <a:pt x="2372931" y="6400"/>
                  </a:moveTo>
                  <a:lnTo>
                    <a:pt x="2366530" y="0"/>
                  </a:ln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74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74"/>
                  </a:lnTo>
                  <a:lnTo>
                    <a:pt x="2372931" y="6400"/>
                  </a:lnTo>
                  <a:close/>
                </a:path>
                <a:path w="2830829" h="376555">
                  <a:moveTo>
                    <a:pt x="2430107" y="353999"/>
                  </a:moveTo>
                  <a:lnTo>
                    <a:pt x="2423706" y="347599"/>
                  </a:lnTo>
                  <a:lnTo>
                    <a:pt x="2407894" y="347599"/>
                  </a:lnTo>
                  <a:lnTo>
                    <a:pt x="2401506" y="353999"/>
                  </a:lnTo>
                  <a:lnTo>
                    <a:pt x="2401506" y="369785"/>
                  </a:lnTo>
                  <a:lnTo>
                    <a:pt x="2407894" y="376174"/>
                  </a:lnTo>
                  <a:lnTo>
                    <a:pt x="2423706" y="376174"/>
                  </a:lnTo>
                  <a:lnTo>
                    <a:pt x="2430107" y="369785"/>
                  </a:lnTo>
                  <a:lnTo>
                    <a:pt x="2430107" y="353999"/>
                  </a:lnTo>
                  <a:close/>
                </a:path>
                <a:path w="2830829" h="376555">
                  <a:moveTo>
                    <a:pt x="2430107" y="6400"/>
                  </a:moveTo>
                  <a:lnTo>
                    <a:pt x="2423706" y="0"/>
                  </a:ln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74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7" y="22174"/>
                  </a:lnTo>
                  <a:lnTo>
                    <a:pt x="2430107" y="6400"/>
                  </a:lnTo>
                  <a:close/>
                </a:path>
                <a:path w="2830829" h="376555">
                  <a:moveTo>
                    <a:pt x="2487282" y="353999"/>
                  </a:moveTo>
                  <a:lnTo>
                    <a:pt x="2480881" y="347599"/>
                  </a:lnTo>
                  <a:lnTo>
                    <a:pt x="2465082" y="347599"/>
                  </a:lnTo>
                  <a:lnTo>
                    <a:pt x="2458682" y="353999"/>
                  </a:lnTo>
                  <a:lnTo>
                    <a:pt x="2458682" y="369785"/>
                  </a:lnTo>
                  <a:lnTo>
                    <a:pt x="2465082" y="376174"/>
                  </a:lnTo>
                  <a:lnTo>
                    <a:pt x="2480881" y="376174"/>
                  </a:lnTo>
                  <a:lnTo>
                    <a:pt x="2487282" y="369785"/>
                  </a:lnTo>
                  <a:lnTo>
                    <a:pt x="2487282" y="353999"/>
                  </a:lnTo>
                  <a:close/>
                </a:path>
                <a:path w="2830829" h="376555">
                  <a:moveTo>
                    <a:pt x="2487282" y="6400"/>
                  </a:moveTo>
                  <a:lnTo>
                    <a:pt x="2480881" y="0"/>
                  </a:lnTo>
                  <a:lnTo>
                    <a:pt x="2465082" y="0"/>
                  </a:lnTo>
                  <a:lnTo>
                    <a:pt x="2458682" y="6400"/>
                  </a:lnTo>
                  <a:lnTo>
                    <a:pt x="2458682" y="22174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74"/>
                  </a:lnTo>
                  <a:lnTo>
                    <a:pt x="2487282" y="6400"/>
                  </a:lnTo>
                  <a:close/>
                </a:path>
                <a:path w="2830829" h="376555">
                  <a:moveTo>
                    <a:pt x="2544457" y="353999"/>
                  </a:moveTo>
                  <a:lnTo>
                    <a:pt x="2538069" y="347599"/>
                  </a:lnTo>
                  <a:lnTo>
                    <a:pt x="2522258" y="347599"/>
                  </a:lnTo>
                  <a:lnTo>
                    <a:pt x="2515857" y="353999"/>
                  </a:lnTo>
                  <a:lnTo>
                    <a:pt x="2515857" y="369785"/>
                  </a:lnTo>
                  <a:lnTo>
                    <a:pt x="2522258" y="376174"/>
                  </a:lnTo>
                  <a:lnTo>
                    <a:pt x="2538069" y="376174"/>
                  </a:lnTo>
                  <a:lnTo>
                    <a:pt x="2544457" y="369785"/>
                  </a:lnTo>
                  <a:lnTo>
                    <a:pt x="2544457" y="353999"/>
                  </a:lnTo>
                  <a:close/>
                </a:path>
                <a:path w="2830829" h="376555">
                  <a:moveTo>
                    <a:pt x="2544457" y="6400"/>
                  </a:moveTo>
                  <a:lnTo>
                    <a:pt x="2538069" y="0"/>
                  </a:ln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74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74"/>
                  </a:lnTo>
                  <a:lnTo>
                    <a:pt x="2544457" y="6400"/>
                  </a:lnTo>
                  <a:close/>
                </a:path>
                <a:path w="2830829" h="376555">
                  <a:moveTo>
                    <a:pt x="2601645" y="353999"/>
                  </a:moveTo>
                  <a:lnTo>
                    <a:pt x="2595245" y="347599"/>
                  </a:lnTo>
                  <a:lnTo>
                    <a:pt x="2579433" y="347599"/>
                  </a:lnTo>
                  <a:lnTo>
                    <a:pt x="2573032" y="353999"/>
                  </a:lnTo>
                  <a:lnTo>
                    <a:pt x="2573032" y="369785"/>
                  </a:lnTo>
                  <a:lnTo>
                    <a:pt x="2579433" y="376174"/>
                  </a:lnTo>
                  <a:lnTo>
                    <a:pt x="2595245" y="376174"/>
                  </a:lnTo>
                  <a:lnTo>
                    <a:pt x="2601645" y="369785"/>
                  </a:lnTo>
                  <a:lnTo>
                    <a:pt x="2601645" y="353999"/>
                  </a:lnTo>
                  <a:close/>
                </a:path>
                <a:path w="2830829" h="376555">
                  <a:moveTo>
                    <a:pt x="2601645" y="6400"/>
                  </a:moveTo>
                  <a:lnTo>
                    <a:pt x="2595245" y="0"/>
                  </a:ln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74"/>
                  </a:lnTo>
                  <a:lnTo>
                    <a:pt x="2579433" y="28575"/>
                  </a:lnTo>
                  <a:lnTo>
                    <a:pt x="2595245" y="28575"/>
                  </a:lnTo>
                  <a:lnTo>
                    <a:pt x="2601645" y="22174"/>
                  </a:lnTo>
                  <a:lnTo>
                    <a:pt x="2601645" y="6400"/>
                  </a:lnTo>
                  <a:close/>
                </a:path>
                <a:path w="2830829" h="376555">
                  <a:moveTo>
                    <a:pt x="2658821" y="353999"/>
                  </a:moveTo>
                  <a:lnTo>
                    <a:pt x="2652420" y="347599"/>
                  </a:lnTo>
                  <a:lnTo>
                    <a:pt x="2636609" y="347599"/>
                  </a:lnTo>
                  <a:lnTo>
                    <a:pt x="2630220" y="353999"/>
                  </a:lnTo>
                  <a:lnTo>
                    <a:pt x="2630220" y="369785"/>
                  </a:lnTo>
                  <a:lnTo>
                    <a:pt x="2636609" y="376174"/>
                  </a:lnTo>
                  <a:lnTo>
                    <a:pt x="2652420" y="376174"/>
                  </a:lnTo>
                  <a:lnTo>
                    <a:pt x="2658821" y="369785"/>
                  </a:lnTo>
                  <a:lnTo>
                    <a:pt x="2658821" y="353999"/>
                  </a:lnTo>
                  <a:close/>
                </a:path>
                <a:path w="2830829" h="376555">
                  <a:moveTo>
                    <a:pt x="2658821" y="6400"/>
                  </a:moveTo>
                  <a:lnTo>
                    <a:pt x="2652420" y="0"/>
                  </a:lnTo>
                  <a:lnTo>
                    <a:pt x="2636609" y="0"/>
                  </a:lnTo>
                  <a:lnTo>
                    <a:pt x="2630220" y="6400"/>
                  </a:lnTo>
                  <a:lnTo>
                    <a:pt x="2630220" y="22174"/>
                  </a:lnTo>
                  <a:lnTo>
                    <a:pt x="2636609" y="28575"/>
                  </a:lnTo>
                  <a:lnTo>
                    <a:pt x="2652420" y="28575"/>
                  </a:lnTo>
                  <a:lnTo>
                    <a:pt x="2658821" y="22174"/>
                  </a:lnTo>
                  <a:lnTo>
                    <a:pt x="2658821" y="6400"/>
                  </a:lnTo>
                  <a:close/>
                </a:path>
                <a:path w="2830829" h="376555">
                  <a:moveTo>
                    <a:pt x="2715996" y="353999"/>
                  </a:moveTo>
                  <a:lnTo>
                    <a:pt x="2709595" y="347599"/>
                  </a:lnTo>
                  <a:lnTo>
                    <a:pt x="2693797" y="347599"/>
                  </a:lnTo>
                  <a:lnTo>
                    <a:pt x="2687396" y="353999"/>
                  </a:lnTo>
                  <a:lnTo>
                    <a:pt x="2687396" y="369785"/>
                  </a:lnTo>
                  <a:lnTo>
                    <a:pt x="2693797" y="376174"/>
                  </a:lnTo>
                  <a:lnTo>
                    <a:pt x="2709595" y="376174"/>
                  </a:lnTo>
                  <a:lnTo>
                    <a:pt x="2715996" y="369785"/>
                  </a:lnTo>
                  <a:lnTo>
                    <a:pt x="2715996" y="353999"/>
                  </a:lnTo>
                  <a:close/>
                </a:path>
                <a:path w="2830829" h="376555">
                  <a:moveTo>
                    <a:pt x="2715996" y="6400"/>
                  </a:moveTo>
                  <a:lnTo>
                    <a:pt x="2709595" y="0"/>
                  </a:ln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74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74"/>
                  </a:lnTo>
                  <a:lnTo>
                    <a:pt x="2715996" y="6400"/>
                  </a:lnTo>
                  <a:close/>
                </a:path>
                <a:path w="2830829" h="376555">
                  <a:moveTo>
                    <a:pt x="2773172" y="353999"/>
                  </a:moveTo>
                  <a:lnTo>
                    <a:pt x="2766784" y="347599"/>
                  </a:lnTo>
                  <a:lnTo>
                    <a:pt x="2750972" y="347599"/>
                  </a:lnTo>
                  <a:lnTo>
                    <a:pt x="2744571" y="353999"/>
                  </a:lnTo>
                  <a:lnTo>
                    <a:pt x="2744571" y="369785"/>
                  </a:lnTo>
                  <a:lnTo>
                    <a:pt x="2750972" y="376174"/>
                  </a:lnTo>
                  <a:lnTo>
                    <a:pt x="2766784" y="376174"/>
                  </a:lnTo>
                  <a:lnTo>
                    <a:pt x="2773172" y="369785"/>
                  </a:lnTo>
                  <a:lnTo>
                    <a:pt x="2773172" y="353999"/>
                  </a:lnTo>
                  <a:close/>
                </a:path>
                <a:path w="2830829" h="376555">
                  <a:moveTo>
                    <a:pt x="2773172" y="6400"/>
                  </a:moveTo>
                  <a:lnTo>
                    <a:pt x="2766784" y="0"/>
                  </a:ln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74"/>
                  </a:lnTo>
                  <a:lnTo>
                    <a:pt x="2750972" y="28575"/>
                  </a:lnTo>
                  <a:lnTo>
                    <a:pt x="2766784" y="28575"/>
                  </a:lnTo>
                  <a:lnTo>
                    <a:pt x="2773172" y="22174"/>
                  </a:lnTo>
                  <a:lnTo>
                    <a:pt x="2773172" y="6400"/>
                  </a:lnTo>
                  <a:close/>
                </a:path>
                <a:path w="2830829" h="376555">
                  <a:moveTo>
                    <a:pt x="2830360" y="353999"/>
                  </a:moveTo>
                  <a:lnTo>
                    <a:pt x="2823959" y="347599"/>
                  </a:lnTo>
                  <a:lnTo>
                    <a:pt x="2808147" y="347599"/>
                  </a:lnTo>
                  <a:lnTo>
                    <a:pt x="2801747" y="353999"/>
                  </a:lnTo>
                  <a:lnTo>
                    <a:pt x="2801747" y="369785"/>
                  </a:lnTo>
                  <a:lnTo>
                    <a:pt x="2808147" y="376174"/>
                  </a:lnTo>
                  <a:lnTo>
                    <a:pt x="2823959" y="376174"/>
                  </a:lnTo>
                  <a:lnTo>
                    <a:pt x="2830360" y="369785"/>
                  </a:lnTo>
                  <a:lnTo>
                    <a:pt x="2830360" y="353999"/>
                  </a:lnTo>
                  <a:close/>
                </a:path>
                <a:path w="2830829" h="376555">
                  <a:moveTo>
                    <a:pt x="2830360" y="6400"/>
                  </a:moveTo>
                  <a:lnTo>
                    <a:pt x="2823959" y="0"/>
                  </a:ln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74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74"/>
                  </a:lnTo>
                  <a:lnTo>
                    <a:pt x="2830360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50953" y="1991868"/>
            <a:ext cx="33070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1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325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x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85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rk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b="1" spc="-215" dirty="0">
                <a:solidFill>
                  <a:srgbClr val="D9D9D9"/>
                </a:solidFill>
                <a:latin typeface="Arial"/>
                <a:cs typeface="Arial"/>
              </a:rPr>
              <a:t>oa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90" dirty="0">
                <a:solidFill>
                  <a:srgbClr val="D9D9D9"/>
                </a:solidFill>
                <a:latin typeface="Arial"/>
                <a:cs typeface="Arial"/>
              </a:rPr>
              <a:t>ara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ll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li</a:t>
            </a:r>
            <a:r>
              <a:rPr sz="2000" b="1" spc="-270" dirty="0">
                <a:solidFill>
                  <a:srgbClr val="D9D9D9"/>
                </a:solidFill>
                <a:latin typeface="Arial"/>
                <a:cs typeface="Arial"/>
              </a:rPr>
              <a:t>sm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6327" y="2543556"/>
            <a:ext cx="1195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latin typeface="Arial MT"/>
                <a:cs typeface="Arial MT"/>
              </a:rPr>
              <a:t>peak  </a:t>
            </a:r>
            <a:r>
              <a:rPr sz="2000" spc="-175" dirty="0">
                <a:latin typeface="Arial MT"/>
                <a:cs typeface="Arial MT"/>
              </a:rPr>
              <a:t>per</a:t>
            </a:r>
            <a:r>
              <a:rPr sz="2000" spc="-110" dirty="0">
                <a:latin typeface="Arial MT"/>
                <a:cs typeface="Arial MT"/>
              </a:rPr>
              <a:t>f</a:t>
            </a:r>
            <a:r>
              <a:rPr sz="2000" spc="-165" dirty="0">
                <a:latin typeface="Arial MT"/>
                <a:cs typeface="Arial MT"/>
              </a:rPr>
              <a:t>or</a:t>
            </a:r>
            <a:r>
              <a:rPr sz="2000" spc="-305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ance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101024"/>
            <a:ext cx="239979" cy="1179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297" y="3843832"/>
            <a:ext cx="239979" cy="1179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297" y="2449588"/>
            <a:ext cx="239979" cy="1179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2297" y="2798152"/>
            <a:ext cx="239979" cy="11790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2297" y="3146717"/>
            <a:ext cx="239979" cy="1179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2297" y="3495281"/>
            <a:ext cx="239979" cy="11790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370646" y="1848205"/>
            <a:ext cx="3731895" cy="3426460"/>
            <a:chOff x="2370646" y="1848205"/>
            <a:chExt cx="3731895" cy="3426460"/>
          </a:xfrm>
        </p:grpSpPr>
        <p:sp>
          <p:nvSpPr>
            <p:cNvPr id="19" name="object 19"/>
            <p:cNvSpPr/>
            <p:nvPr/>
          </p:nvSpPr>
          <p:spPr>
            <a:xfrm>
              <a:off x="2555379" y="3892207"/>
              <a:ext cx="2830830" cy="28575"/>
            </a:xfrm>
            <a:custGeom>
              <a:avLst/>
              <a:gdLst/>
              <a:ahLst/>
              <a:cxnLst/>
              <a:rect l="l" t="t" r="r" b="b"/>
              <a:pathLst>
                <a:path w="2830829" h="28575">
                  <a:moveTo>
                    <a:pt x="22212" y="0"/>
                  </a:moveTo>
                  <a:lnTo>
                    <a:pt x="6400" y="0"/>
                  </a:lnTo>
                  <a:lnTo>
                    <a:pt x="0" y="6400"/>
                  </a:lnTo>
                  <a:lnTo>
                    <a:pt x="0" y="22186"/>
                  </a:lnTo>
                  <a:lnTo>
                    <a:pt x="6400" y="28575"/>
                  </a:lnTo>
                  <a:lnTo>
                    <a:pt x="22212" y="28575"/>
                  </a:lnTo>
                  <a:lnTo>
                    <a:pt x="28600" y="22186"/>
                  </a:lnTo>
                  <a:lnTo>
                    <a:pt x="28600" y="6400"/>
                  </a:lnTo>
                  <a:lnTo>
                    <a:pt x="22212" y="0"/>
                  </a:lnTo>
                  <a:close/>
                </a:path>
                <a:path w="2830829" h="28575">
                  <a:moveTo>
                    <a:pt x="79387" y="0"/>
                  </a:moveTo>
                  <a:lnTo>
                    <a:pt x="63576" y="0"/>
                  </a:lnTo>
                  <a:lnTo>
                    <a:pt x="57175" y="6400"/>
                  </a:lnTo>
                  <a:lnTo>
                    <a:pt x="57175" y="22186"/>
                  </a:lnTo>
                  <a:lnTo>
                    <a:pt x="63576" y="28575"/>
                  </a:lnTo>
                  <a:lnTo>
                    <a:pt x="79387" y="28575"/>
                  </a:lnTo>
                  <a:lnTo>
                    <a:pt x="85788" y="22186"/>
                  </a:lnTo>
                  <a:lnTo>
                    <a:pt x="85788" y="6400"/>
                  </a:lnTo>
                  <a:lnTo>
                    <a:pt x="79387" y="0"/>
                  </a:lnTo>
                  <a:close/>
                </a:path>
                <a:path w="2830829" h="28575">
                  <a:moveTo>
                    <a:pt x="136563" y="0"/>
                  </a:moveTo>
                  <a:lnTo>
                    <a:pt x="120751" y="0"/>
                  </a:lnTo>
                  <a:lnTo>
                    <a:pt x="114363" y="6400"/>
                  </a:lnTo>
                  <a:lnTo>
                    <a:pt x="114363" y="22186"/>
                  </a:lnTo>
                  <a:lnTo>
                    <a:pt x="120751" y="28575"/>
                  </a:lnTo>
                  <a:lnTo>
                    <a:pt x="136563" y="28575"/>
                  </a:lnTo>
                  <a:lnTo>
                    <a:pt x="142963" y="22186"/>
                  </a:lnTo>
                  <a:lnTo>
                    <a:pt x="142963" y="6400"/>
                  </a:lnTo>
                  <a:lnTo>
                    <a:pt x="136563" y="0"/>
                  </a:lnTo>
                  <a:close/>
                </a:path>
                <a:path w="2830829" h="28575">
                  <a:moveTo>
                    <a:pt x="193738" y="0"/>
                  </a:moveTo>
                  <a:lnTo>
                    <a:pt x="177939" y="0"/>
                  </a:lnTo>
                  <a:lnTo>
                    <a:pt x="171538" y="6400"/>
                  </a:lnTo>
                  <a:lnTo>
                    <a:pt x="171538" y="22186"/>
                  </a:lnTo>
                  <a:lnTo>
                    <a:pt x="177939" y="28575"/>
                  </a:lnTo>
                  <a:lnTo>
                    <a:pt x="193738" y="28575"/>
                  </a:lnTo>
                  <a:lnTo>
                    <a:pt x="200139" y="22186"/>
                  </a:lnTo>
                  <a:lnTo>
                    <a:pt x="200139" y="6400"/>
                  </a:lnTo>
                  <a:lnTo>
                    <a:pt x="193738" y="0"/>
                  </a:lnTo>
                  <a:close/>
                </a:path>
                <a:path w="2830829" h="28575">
                  <a:moveTo>
                    <a:pt x="250926" y="0"/>
                  </a:moveTo>
                  <a:lnTo>
                    <a:pt x="235115" y="0"/>
                  </a:lnTo>
                  <a:lnTo>
                    <a:pt x="228714" y="6400"/>
                  </a:lnTo>
                  <a:lnTo>
                    <a:pt x="228714" y="22186"/>
                  </a:lnTo>
                  <a:lnTo>
                    <a:pt x="235115" y="28575"/>
                  </a:lnTo>
                  <a:lnTo>
                    <a:pt x="250926" y="28575"/>
                  </a:lnTo>
                  <a:lnTo>
                    <a:pt x="257314" y="22186"/>
                  </a:lnTo>
                  <a:lnTo>
                    <a:pt x="257314" y="6400"/>
                  </a:lnTo>
                  <a:lnTo>
                    <a:pt x="250926" y="0"/>
                  </a:lnTo>
                  <a:close/>
                </a:path>
                <a:path w="2830829" h="28575">
                  <a:moveTo>
                    <a:pt x="308101" y="0"/>
                  </a:moveTo>
                  <a:lnTo>
                    <a:pt x="292290" y="0"/>
                  </a:lnTo>
                  <a:lnTo>
                    <a:pt x="285889" y="6400"/>
                  </a:lnTo>
                  <a:lnTo>
                    <a:pt x="285889" y="22186"/>
                  </a:lnTo>
                  <a:lnTo>
                    <a:pt x="292290" y="28575"/>
                  </a:lnTo>
                  <a:lnTo>
                    <a:pt x="308101" y="28575"/>
                  </a:lnTo>
                  <a:lnTo>
                    <a:pt x="314502" y="22186"/>
                  </a:lnTo>
                  <a:lnTo>
                    <a:pt x="314502" y="6400"/>
                  </a:lnTo>
                  <a:lnTo>
                    <a:pt x="308101" y="0"/>
                  </a:lnTo>
                  <a:close/>
                </a:path>
                <a:path w="2830829" h="28575">
                  <a:moveTo>
                    <a:pt x="365277" y="0"/>
                  </a:moveTo>
                  <a:lnTo>
                    <a:pt x="349465" y="0"/>
                  </a:lnTo>
                  <a:lnTo>
                    <a:pt x="343077" y="6400"/>
                  </a:lnTo>
                  <a:lnTo>
                    <a:pt x="343077" y="22186"/>
                  </a:lnTo>
                  <a:lnTo>
                    <a:pt x="349465" y="28575"/>
                  </a:lnTo>
                  <a:lnTo>
                    <a:pt x="365277" y="28575"/>
                  </a:lnTo>
                  <a:lnTo>
                    <a:pt x="371678" y="22186"/>
                  </a:lnTo>
                  <a:lnTo>
                    <a:pt x="371678" y="6400"/>
                  </a:lnTo>
                  <a:lnTo>
                    <a:pt x="365277" y="0"/>
                  </a:lnTo>
                  <a:close/>
                </a:path>
                <a:path w="2830829" h="28575">
                  <a:moveTo>
                    <a:pt x="422452" y="0"/>
                  </a:moveTo>
                  <a:lnTo>
                    <a:pt x="406653" y="0"/>
                  </a:lnTo>
                  <a:lnTo>
                    <a:pt x="400253" y="6400"/>
                  </a:lnTo>
                  <a:lnTo>
                    <a:pt x="400253" y="22186"/>
                  </a:lnTo>
                  <a:lnTo>
                    <a:pt x="406653" y="28575"/>
                  </a:lnTo>
                  <a:lnTo>
                    <a:pt x="422452" y="28575"/>
                  </a:lnTo>
                  <a:lnTo>
                    <a:pt x="428853" y="22186"/>
                  </a:lnTo>
                  <a:lnTo>
                    <a:pt x="428853" y="6400"/>
                  </a:lnTo>
                  <a:lnTo>
                    <a:pt x="422452" y="0"/>
                  </a:lnTo>
                  <a:close/>
                </a:path>
                <a:path w="2830829" h="28575">
                  <a:moveTo>
                    <a:pt x="479640" y="0"/>
                  </a:moveTo>
                  <a:lnTo>
                    <a:pt x="463829" y="0"/>
                  </a:lnTo>
                  <a:lnTo>
                    <a:pt x="457428" y="6400"/>
                  </a:lnTo>
                  <a:lnTo>
                    <a:pt x="457428" y="22186"/>
                  </a:lnTo>
                  <a:lnTo>
                    <a:pt x="463829" y="28575"/>
                  </a:lnTo>
                  <a:lnTo>
                    <a:pt x="479640" y="28575"/>
                  </a:lnTo>
                  <a:lnTo>
                    <a:pt x="486028" y="22186"/>
                  </a:lnTo>
                  <a:lnTo>
                    <a:pt x="486028" y="6400"/>
                  </a:lnTo>
                  <a:lnTo>
                    <a:pt x="479640" y="0"/>
                  </a:lnTo>
                  <a:close/>
                </a:path>
                <a:path w="2830829" h="28575">
                  <a:moveTo>
                    <a:pt x="536816" y="0"/>
                  </a:moveTo>
                  <a:lnTo>
                    <a:pt x="521004" y="0"/>
                  </a:lnTo>
                  <a:lnTo>
                    <a:pt x="514603" y="6400"/>
                  </a:lnTo>
                  <a:lnTo>
                    <a:pt x="514603" y="22186"/>
                  </a:lnTo>
                  <a:lnTo>
                    <a:pt x="521004" y="28575"/>
                  </a:lnTo>
                  <a:lnTo>
                    <a:pt x="536816" y="28575"/>
                  </a:lnTo>
                  <a:lnTo>
                    <a:pt x="543217" y="22186"/>
                  </a:lnTo>
                  <a:lnTo>
                    <a:pt x="543217" y="6400"/>
                  </a:lnTo>
                  <a:lnTo>
                    <a:pt x="536816" y="0"/>
                  </a:lnTo>
                  <a:close/>
                </a:path>
                <a:path w="2830829" h="28575">
                  <a:moveTo>
                    <a:pt x="593991" y="0"/>
                  </a:moveTo>
                  <a:lnTo>
                    <a:pt x="578180" y="0"/>
                  </a:lnTo>
                  <a:lnTo>
                    <a:pt x="571792" y="6400"/>
                  </a:lnTo>
                  <a:lnTo>
                    <a:pt x="571792" y="22186"/>
                  </a:lnTo>
                  <a:lnTo>
                    <a:pt x="578180" y="28575"/>
                  </a:lnTo>
                  <a:lnTo>
                    <a:pt x="593991" y="28575"/>
                  </a:lnTo>
                  <a:lnTo>
                    <a:pt x="600392" y="22186"/>
                  </a:lnTo>
                  <a:lnTo>
                    <a:pt x="600392" y="6400"/>
                  </a:lnTo>
                  <a:lnTo>
                    <a:pt x="593991" y="0"/>
                  </a:lnTo>
                  <a:close/>
                </a:path>
                <a:path w="2830829" h="28575">
                  <a:moveTo>
                    <a:pt x="651167" y="0"/>
                  </a:moveTo>
                  <a:lnTo>
                    <a:pt x="635368" y="0"/>
                  </a:lnTo>
                  <a:lnTo>
                    <a:pt x="628967" y="6400"/>
                  </a:lnTo>
                  <a:lnTo>
                    <a:pt x="628967" y="22186"/>
                  </a:lnTo>
                  <a:lnTo>
                    <a:pt x="635368" y="28575"/>
                  </a:lnTo>
                  <a:lnTo>
                    <a:pt x="651167" y="28575"/>
                  </a:lnTo>
                  <a:lnTo>
                    <a:pt x="657567" y="22186"/>
                  </a:lnTo>
                  <a:lnTo>
                    <a:pt x="657567" y="6400"/>
                  </a:lnTo>
                  <a:lnTo>
                    <a:pt x="651167" y="0"/>
                  </a:lnTo>
                  <a:close/>
                </a:path>
                <a:path w="2830829" h="28575">
                  <a:moveTo>
                    <a:pt x="708355" y="0"/>
                  </a:moveTo>
                  <a:lnTo>
                    <a:pt x="692543" y="0"/>
                  </a:lnTo>
                  <a:lnTo>
                    <a:pt x="686142" y="6400"/>
                  </a:lnTo>
                  <a:lnTo>
                    <a:pt x="686142" y="22186"/>
                  </a:lnTo>
                  <a:lnTo>
                    <a:pt x="692543" y="28575"/>
                  </a:lnTo>
                  <a:lnTo>
                    <a:pt x="708355" y="28575"/>
                  </a:lnTo>
                  <a:lnTo>
                    <a:pt x="714743" y="22186"/>
                  </a:lnTo>
                  <a:lnTo>
                    <a:pt x="714743" y="6400"/>
                  </a:lnTo>
                  <a:lnTo>
                    <a:pt x="708355" y="0"/>
                  </a:lnTo>
                  <a:close/>
                </a:path>
                <a:path w="2830829" h="28575">
                  <a:moveTo>
                    <a:pt x="765530" y="0"/>
                  </a:moveTo>
                  <a:lnTo>
                    <a:pt x="749719" y="0"/>
                  </a:lnTo>
                  <a:lnTo>
                    <a:pt x="743318" y="6400"/>
                  </a:lnTo>
                  <a:lnTo>
                    <a:pt x="743318" y="22186"/>
                  </a:lnTo>
                  <a:lnTo>
                    <a:pt x="749719" y="28575"/>
                  </a:lnTo>
                  <a:lnTo>
                    <a:pt x="765530" y="28575"/>
                  </a:lnTo>
                  <a:lnTo>
                    <a:pt x="771931" y="22186"/>
                  </a:lnTo>
                  <a:lnTo>
                    <a:pt x="771931" y="6400"/>
                  </a:lnTo>
                  <a:lnTo>
                    <a:pt x="765530" y="0"/>
                  </a:lnTo>
                  <a:close/>
                </a:path>
                <a:path w="2830829" h="28575">
                  <a:moveTo>
                    <a:pt x="822705" y="0"/>
                  </a:moveTo>
                  <a:lnTo>
                    <a:pt x="806894" y="0"/>
                  </a:lnTo>
                  <a:lnTo>
                    <a:pt x="800506" y="6400"/>
                  </a:lnTo>
                  <a:lnTo>
                    <a:pt x="800506" y="22186"/>
                  </a:lnTo>
                  <a:lnTo>
                    <a:pt x="806894" y="28575"/>
                  </a:lnTo>
                  <a:lnTo>
                    <a:pt x="822705" y="28575"/>
                  </a:lnTo>
                  <a:lnTo>
                    <a:pt x="829106" y="22186"/>
                  </a:lnTo>
                  <a:lnTo>
                    <a:pt x="829106" y="6400"/>
                  </a:lnTo>
                  <a:lnTo>
                    <a:pt x="822705" y="0"/>
                  </a:lnTo>
                  <a:close/>
                </a:path>
                <a:path w="2830829" h="28575">
                  <a:moveTo>
                    <a:pt x="879881" y="0"/>
                  </a:moveTo>
                  <a:lnTo>
                    <a:pt x="864082" y="0"/>
                  </a:lnTo>
                  <a:lnTo>
                    <a:pt x="857681" y="6400"/>
                  </a:lnTo>
                  <a:lnTo>
                    <a:pt x="857681" y="22186"/>
                  </a:lnTo>
                  <a:lnTo>
                    <a:pt x="864082" y="28575"/>
                  </a:lnTo>
                  <a:lnTo>
                    <a:pt x="879881" y="28575"/>
                  </a:lnTo>
                  <a:lnTo>
                    <a:pt x="886282" y="22186"/>
                  </a:lnTo>
                  <a:lnTo>
                    <a:pt x="886282" y="6400"/>
                  </a:lnTo>
                  <a:lnTo>
                    <a:pt x="879881" y="0"/>
                  </a:lnTo>
                  <a:close/>
                </a:path>
                <a:path w="2830829" h="28575">
                  <a:moveTo>
                    <a:pt x="937069" y="0"/>
                  </a:moveTo>
                  <a:lnTo>
                    <a:pt x="921257" y="0"/>
                  </a:lnTo>
                  <a:lnTo>
                    <a:pt x="914857" y="6400"/>
                  </a:lnTo>
                  <a:lnTo>
                    <a:pt x="914857" y="22186"/>
                  </a:lnTo>
                  <a:lnTo>
                    <a:pt x="921257" y="28575"/>
                  </a:lnTo>
                  <a:lnTo>
                    <a:pt x="937069" y="28575"/>
                  </a:lnTo>
                  <a:lnTo>
                    <a:pt x="943457" y="22186"/>
                  </a:lnTo>
                  <a:lnTo>
                    <a:pt x="943457" y="6400"/>
                  </a:lnTo>
                  <a:lnTo>
                    <a:pt x="937069" y="0"/>
                  </a:lnTo>
                  <a:close/>
                </a:path>
                <a:path w="2830829" h="28575">
                  <a:moveTo>
                    <a:pt x="994244" y="0"/>
                  </a:moveTo>
                  <a:lnTo>
                    <a:pt x="978433" y="0"/>
                  </a:lnTo>
                  <a:lnTo>
                    <a:pt x="972032" y="6400"/>
                  </a:lnTo>
                  <a:lnTo>
                    <a:pt x="972032" y="22186"/>
                  </a:lnTo>
                  <a:lnTo>
                    <a:pt x="978433" y="28575"/>
                  </a:lnTo>
                  <a:lnTo>
                    <a:pt x="994244" y="28575"/>
                  </a:lnTo>
                  <a:lnTo>
                    <a:pt x="1000645" y="22186"/>
                  </a:lnTo>
                  <a:lnTo>
                    <a:pt x="1000645" y="6400"/>
                  </a:lnTo>
                  <a:lnTo>
                    <a:pt x="994244" y="0"/>
                  </a:lnTo>
                  <a:close/>
                </a:path>
                <a:path w="2830829" h="28575">
                  <a:moveTo>
                    <a:pt x="1051420" y="0"/>
                  </a:moveTo>
                  <a:lnTo>
                    <a:pt x="1035608" y="0"/>
                  </a:lnTo>
                  <a:lnTo>
                    <a:pt x="1029220" y="6400"/>
                  </a:lnTo>
                  <a:lnTo>
                    <a:pt x="1029220" y="22186"/>
                  </a:lnTo>
                  <a:lnTo>
                    <a:pt x="1035608" y="28575"/>
                  </a:lnTo>
                  <a:lnTo>
                    <a:pt x="1051420" y="28575"/>
                  </a:lnTo>
                  <a:lnTo>
                    <a:pt x="1057821" y="22186"/>
                  </a:lnTo>
                  <a:lnTo>
                    <a:pt x="1057821" y="6400"/>
                  </a:lnTo>
                  <a:lnTo>
                    <a:pt x="1051420" y="0"/>
                  </a:lnTo>
                  <a:close/>
                </a:path>
                <a:path w="2830829" h="28575">
                  <a:moveTo>
                    <a:pt x="1108595" y="0"/>
                  </a:moveTo>
                  <a:lnTo>
                    <a:pt x="1092796" y="0"/>
                  </a:lnTo>
                  <a:lnTo>
                    <a:pt x="1086396" y="6400"/>
                  </a:lnTo>
                  <a:lnTo>
                    <a:pt x="1086396" y="22186"/>
                  </a:lnTo>
                  <a:lnTo>
                    <a:pt x="1092796" y="28575"/>
                  </a:lnTo>
                  <a:lnTo>
                    <a:pt x="1108595" y="28575"/>
                  </a:lnTo>
                  <a:lnTo>
                    <a:pt x="1114996" y="22186"/>
                  </a:lnTo>
                  <a:lnTo>
                    <a:pt x="1114996" y="6400"/>
                  </a:lnTo>
                  <a:lnTo>
                    <a:pt x="1108595" y="0"/>
                  </a:lnTo>
                  <a:close/>
                </a:path>
                <a:path w="2830829" h="28575">
                  <a:moveTo>
                    <a:pt x="1165783" y="0"/>
                  </a:moveTo>
                  <a:lnTo>
                    <a:pt x="1149972" y="0"/>
                  </a:lnTo>
                  <a:lnTo>
                    <a:pt x="1143571" y="6400"/>
                  </a:lnTo>
                  <a:lnTo>
                    <a:pt x="1143571" y="22186"/>
                  </a:lnTo>
                  <a:lnTo>
                    <a:pt x="1149972" y="28575"/>
                  </a:lnTo>
                  <a:lnTo>
                    <a:pt x="1165783" y="28575"/>
                  </a:lnTo>
                  <a:lnTo>
                    <a:pt x="1172171" y="22186"/>
                  </a:lnTo>
                  <a:lnTo>
                    <a:pt x="1172171" y="6400"/>
                  </a:lnTo>
                  <a:lnTo>
                    <a:pt x="1165783" y="0"/>
                  </a:lnTo>
                  <a:close/>
                </a:path>
                <a:path w="2830829" h="28575">
                  <a:moveTo>
                    <a:pt x="1222959" y="0"/>
                  </a:moveTo>
                  <a:lnTo>
                    <a:pt x="1207147" y="0"/>
                  </a:lnTo>
                  <a:lnTo>
                    <a:pt x="1200746" y="6400"/>
                  </a:lnTo>
                  <a:lnTo>
                    <a:pt x="1200746" y="22186"/>
                  </a:lnTo>
                  <a:lnTo>
                    <a:pt x="1207147" y="28575"/>
                  </a:lnTo>
                  <a:lnTo>
                    <a:pt x="1222959" y="28575"/>
                  </a:lnTo>
                  <a:lnTo>
                    <a:pt x="1229360" y="22186"/>
                  </a:lnTo>
                  <a:lnTo>
                    <a:pt x="1229360" y="6400"/>
                  </a:lnTo>
                  <a:lnTo>
                    <a:pt x="1222959" y="0"/>
                  </a:lnTo>
                  <a:close/>
                </a:path>
                <a:path w="2830829" h="28575">
                  <a:moveTo>
                    <a:pt x="1280134" y="0"/>
                  </a:moveTo>
                  <a:lnTo>
                    <a:pt x="1264323" y="0"/>
                  </a:lnTo>
                  <a:lnTo>
                    <a:pt x="1257935" y="6400"/>
                  </a:lnTo>
                  <a:lnTo>
                    <a:pt x="1257935" y="22186"/>
                  </a:lnTo>
                  <a:lnTo>
                    <a:pt x="1264323" y="28575"/>
                  </a:lnTo>
                  <a:lnTo>
                    <a:pt x="1280134" y="28575"/>
                  </a:lnTo>
                  <a:lnTo>
                    <a:pt x="1286535" y="22186"/>
                  </a:lnTo>
                  <a:lnTo>
                    <a:pt x="1286535" y="6400"/>
                  </a:lnTo>
                  <a:lnTo>
                    <a:pt x="1280134" y="0"/>
                  </a:lnTo>
                  <a:close/>
                </a:path>
                <a:path w="2830829" h="28575">
                  <a:moveTo>
                    <a:pt x="1337310" y="0"/>
                  </a:moveTo>
                  <a:lnTo>
                    <a:pt x="1321511" y="0"/>
                  </a:lnTo>
                  <a:lnTo>
                    <a:pt x="1315110" y="6400"/>
                  </a:lnTo>
                  <a:lnTo>
                    <a:pt x="1315110" y="22186"/>
                  </a:lnTo>
                  <a:lnTo>
                    <a:pt x="1321511" y="28575"/>
                  </a:lnTo>
                  <a:lnTo>
                    <a:pt x="1337310" y="28575"/>
                  </a:lnTo>
                  <a:lnTo>
                    <a:pt x="1343710" y="22186"/>
                  </a:lnTo>
                  <a:lnTo>
                    <a:pt x="1343710" y="6400"/>
                  </a:lnTo>
                  <a:lnTo>
                    <a:pt x="1337310" y="0"/>
                  </a:lnTo>
                  <a:close/>
                </a:path>
                <a:path w="2830829" h="28575">
                  <a:moveTo>
                    <a:pt x="1394498" y="0"/>
                  </a:moveTo>
                  <a:lnTo>
                    <a:pt x="1378686" y="0"/>
                  </a:lnTo>
                  <a:lnTo>
                    <a:pt x="1372285" y="6400"/>
                  </a:lnTo>
                  <a:lnTo>
                    <a:pt x="1372285" y="22186"/>
                  </a:lnTo>
                  <a:lnTo>
                    <a:pt x="1378686" y="28575"/>
                  </a:lnTo>
                  <a:lnTo>
                    <a:pt x="1394498" y="28575"/>
                  </a:lnTo>
                  <a:lnTo>
                    <a:pt x="1400886" y="22186"/>
                  </a:lnTo>
                  <a:lnTo>
                    <a:pt x="1400886" y="6400"/>
                  </a:lnTo>
                  <a:lnTo>
                    <a:pt x="1394498" y="0"/>
                  </a:lnTo>
                  <a:close/>
                </a:path>
                <a:path w="2830829" h="28575">
                  <a:moveTo>
                    <a:pt x="1451673" y="0"/>
                  </a:moveTo>
                  <a:lnTo>
                    <a:pt x="1435862" y="0"/>
                  </a:lnTo>
                  <a:lnTo>
                    <a:pt x="1429461" y="6400"/>
                  </a:lnTo>
                  <a:lnTo>
                    <a:pt x="1429461" y="22186"/>
                  </a:lnTo>
                  <a:lnTo>
                    <a:pt x="1435862" y="28575"/>
                  </a:lnTo>
                  <a:lnTo>
                    <a:pt x="1451673" y="28575"/>
                  </a:lnTo>
                  <a:lnTo>
                    <a:pt x="1458074" y="22186"/>
                  </a:lnTo>
                  <a:lnTo>
                    <a:pt x="1458074" y="6400"/>
                  </a:lnTo>
                  <a:lnTo>
                    <a:pt x="1451673" y="0"/>
                  </a:lnTo>
                  <a:close/>
                </a:path>
                <a:path w="2830829" h="28575">
                  <a:moveTo>
                    <a:pt x="1508848" y="0"/>
                  </a:moveTo>
                  <a:lnTo>
                    <a:pt x="1493037" y="0"/>
                  </a:lnTo>
                  <a:lnTo>
                    <a:pt x="1486649" y="6400"/>
                  </a:lnTo>
                  <a:lnTo>
                    <a:pt x="1486649" y="22186"/>
                  </a:lnTo>
                  <a:lnTo>
                    <a:pt x="1493037" y="28575"/>
                  </a:lnTo>
                  <a:lnTo>
                    <a:pt x="1508848" y="28575"/>
                  </a:lnTo>
                  <a:lnTo>
                    <a:pt x="1515249" y="22186"/>
                  </a:lnTo>
                  <a:lnTo>
                    <a:pt x="1515249" y="6400"/>
                  </a:lnTo>
                  <a:lnTo>
                    <a:pt x="1508848" y="0"/>
                  </a:lnTo>
                  <a:close/>
                </a:path>
                <a:path w="2830829" h="28575">
                  <a:moveTo>
                    <a:pt x="1566024" y="0"/>
                  </a:moveTo>
                  <a:lnTo>
                    <a:pt x="1550225" y="0"/>
                  </a:lnTo>
                  <a:lnTo>
                    <a:pt x="1543824" y="6400"/>
                  </a:lnTo>
                  <a:lnTo>
                    <a:pt x="1543824" y="22186"/>
                  </a:lnTo>
                  <a:lnTo>
                    <a:pt x="1550225" y="28575"/>
                  </a:lnTo>
                  <a:lnTo>
                    <a:pt x="1566024" y="28575"/>
                  </a:lnTo>
                  <a:lnTo>
                    <a:pt x="1572425" y="22186"/>
                  </a:lnTo>
                  <a:lnTo>
                    <a:pt x="1572425" y="6400"/>
                  </a:lnTo>
                  <a:lnTo>
                    <a:pt x="1566024" y="0"/>
                  </a:lnTo>
                  <a:close/>
                </a:path>
                <a:path w="2830829" h="28575">
                  <a:moveTo>
                    <a:pt x="1623212" y="0"/>
                  </a:moveTo>
                  <a:lnTo>
                    <a:pt x="1607400" y="0"/>
                  </a:lnTo>
                  <a:lnTo>
                    <a:pt x="1601000" y="6400"/>
                  </a:lnTo>
                  <a:lnTo>
                    <a:pt x="1601000" y="22186"/>
                  </a:lnTo>
                  <a:lnTo>
                    <a:pt x="1607400" y="28575"/>
                  </a:lnTo>
                  <a:lnTo>
                    <a:pt x="1623212" y="28575"/>
                  </a:lnTo>
                  <a:lnTo>
                    <a:pt x="1629600" y="22186"/>
                  </a:lnTo>
                  <a:lnTo>
                    <a:pt x="1629600" y="6400"/>
                  </a:lnTo>
                  <a:lnTo>
                    <a:pt x="1623212" y="0"/>
                  </a:lnTo>
                  <a:close/>
                </a:path>
                <a:path w="2830829" h="28575">
                  <a:moveTo>
                    <a:pt x="1680387" y="0"/>
                  </a:moveTo>
                  <a:lnTo>
                    <a:pt x="1664576" y="0"/>
                  </a:lnTo>
                  <a:lnTo>
                    <a:pt x="1658175" y="6400"/>
                  </a:lnTo>
                  <a:lnTo>
                    <a:pt x="1658175" y="22186"/>
                  </a:lnTo>
                  <a:lnTo>
                    <a:pt x="1664576" y="28575"/>
                  </a:lnTo>
                  <a:lnTo>
                    <a:pt x="1680387" y="28575"/>
                  </a:lnTo>
                  <a:lnTo>
                    <a:pt x="1686788" y="22186"/>
                  </a:lnTo>
                  <a:lnTo>
                    <a:pt x="1686788" y="6400"/>
                  </a:lnTo>
                  <a:lnTo>
                    <a:pt x="1680387" y="0"/>
                  </a:lnTo>
                  <a:close/>
                </a:path>
                <a:path w="2830829" h="28575">
                  <a:moveTo>
                    <a:pt x="1737563" y="0"/>
                  </a:moveTo>
                  <a:lnTo>
                    <a:pt x="1721751" y="0"/>
                  </a:lnTo>
                  <a:lnTo>
                    <a:pt x="1715363" y="6400"/>
                  </a:lnTo>
                  <a:lnTo>
                    <a:pt x="1715363" y="22186"/>
                  </a:lnTo>
                  <a:lnTo>
                    <a:pt x="1721751" y="28575"/>
                  </a:lnTo>
                  <a:lnTo>
                    <a:pt x="1737563" y="28575"/>
                  </a:lnTo>
                  <a:lnTo>
                    <a:pt x="1743964" y="22186"/>
                  </a:lnTo>
                  <a:lnTo>
                    <a:pt x="1743964" y="6400"/>
                  </a:lnTo>
                  <a:lnTo>
                    <a:pt x="1737563" y="0"/>
                  </a:lnTo>
                  <a:close/>
                </a:path>
                <a:path w="2830829" h="28575">
                  <a:moveTo>
                    <a:pt x="1794738" y="0"/>
                  </a:moveTo>
                  <a:lnTo>
                    <a:pt x="1778939" y="0"/>
                  </a:lnTo>
                  <a:lnTo>
                    <a:pt x="1772539" y="6400"/>
                  </a:lnTo>
                  <a:lnTo>
                    <a:pt x="1772539" y="22186"/>
                  </a:lnTo>
                  <a:lnTo>
                    <a:pt x="1778939" y="28575"/>
                  </a:lnTo>
                  <a:lnTo>
                    <a:pt x="1794738" y="28575"/>
                  </a:lnTo>
                  <a:lnTo>
                    <a:pt x="1801139" y="22186"/>
                  </a:lnTo>
                  <a:lnTo>
                    <a:pt x="1801139" y="6400"/>
                  </a:lnTo>
                  <a:lnTo>
                    <a:pt x="1794738" y="0"/>
                  </a:lnTo>
                  <a:close/>
                </a:path>
                <a:path w="2830829" h="28575">
                  <a:moveTo>
                    <a:pt x="1851926" y="0"/>
                  </a:moveTo>
                  <a:lnTo>
                    <a:pt x="1836115" y="0"/>
                  </a:lnTo>
                  <a:lnTo>
                    <a:pt x="1829714" y="6400"/>
                  </a:lnTo>
                  <a:lnTo>
                    <a:pt x="1829714" y="22186"/>
                  </a:lnTo>
                  <a:lnTo>
                    <a:pt x="1836115" y="28575"/>
                  </a:lnTo>
                  <a:lnTo>
                    <a:pt x="1851926" y="28575"/>
                  </a:lnTo>
                  <a:lnTo>
                    <a:pt x="1858314" y="22186"/>
                  </a:lnTo>
                  <a:lnTo>
                    <a:pt x="1858314" y="6400"/>
                  </a:lnTo>
                  <a:lnTo>
                    <a:pt x="1851926" y="0"/>
                  </a:lnTo>
                  <a:close/>
                </a:path>
                <a:path w="2830829" h="28575">
                  <a:moveTo>
                    <a:pt x="1909102" y="0"/>
                  </a:moveTo>
                  <a:lnTo>
                    <a:pt x="1893290" y="0"/>
                  </a:lnTo>
                  <a:lnTo>
                    <a:pt x="1886889" y="6400"/>
                  </a:lnTo>
                  <a:lnTo>
                    <a:pt x="1886889" y="22186"/>
                  </a:lnTo>
                  <a:lnTo>
                    <a:pt x="1893290" y="28575"/>
                  </a:lnTo>
                  <a:lnTo>
                    <a:pt x="1909102" y="28575"/>
                  </a:lnTo>
                  <a:lnTo>
                    <a:pt x="1915502" y="22186"/>
                  </a:lnTo>
                  <a:lnTo>
                    <a:pt x="1915502" y="6400"/>
                  </a:lnTo>
                  <a:lnTo>
                    <a:pt x="1909102" y="0"/>
                  </a:lnTo>
                  <a:close/>
                </a:path>
                <a:path w="2830829" h="28575">
                  <a:moveTo>
                    <a:pt x="1966277" y="0"/>
                  </a:moveTo>
                  <a:lnTo>
                    <a:pt x="1950465" y="0"/>
                  </a:lnTo>
                  <a:lnTo>
                    <a:pt x="1944077" y="6400"/>
                  </a:lnTo>
                  <a:lnTo>
                    <a:pt x="1944077" y="22186"/>
                  </a:lnTo>
                  <a:lnTo>
                    <a:pt x="1950465" y="28575"/>
                  </a:lnTo>
                  <a:lnTo>
                    <a:pt x="1966277" y="28575"/>
                  </a:lnTo>
                  <a:lnTo>
                    <a:pt x="1972678" y="22186"/>
                  </a:lnTo>
                  <a:lnTo>
                    <a:pt x="1972678" y="6400"/>
                  </a:lnTo>
                  <a:lnTo>
                    <a:pt x="1966277" y="0"/>
                  </a:lnTo>
                  <a:close/>
                </a:path>
                <a:path w="2830829" h="28575">
                  <a:moveTo>
                    <a:pt x="2023452" y="0"/>
                  </a:moveTo>
                  <a:lnTo>
                    <a:pt x="2007654" y="0"/>
                  </a:lnTo>
                  <a:lnTo>
                    <a:pt x="2001253" y="6400"/>
                  </a:lnTo>
                  <a:lnTo>
                    <a:pt x="2001253" y="22186"/>
                  </a:lnTo>
                  <a:lnTo>
                    <a:pt x="2007654" y="28575"/>
                  </a:lnTo>
                  <a:lnTo>
                    <a:pt x="2023452" y="28575"/>
                  </a:lnTo>
                  <a:lnTo>
                    <a:pt x="2029853" y="22186"/>
                  </a:lnTo>
                  <a:lnTo>
                    <a:pt x="2029853" y="6400"/>
                  </a:lnTo>
                  <a:lnTo>
                    <a:pt x="2023452" y="0"/>
                  </a:lnTo>
                  <a:close/>
                </a:path>
                <a:path w="2830829" h="28575">
                  <a:moveTo>
                    <a:pt x="2080640" y="0"/>
                  </a:moveTo>
                  <a:lnTo>
                    <a:pt x="2064829" y="0"/>
                  </a:lnTo>
                  <a:lnTo>
                    <a:pt x="2058428" y="6400"/>
                  </a:lnTo>
                  <a:lnTo>
                    <a:pt x="2058428" y="22186"/>
                  </a:lnTo>
                  <a:lnTo>
                    <a:pt x="2064829" y="28575"/>
                  </a:lnTo>
                  <a:lnTo>
                    <a:pt x="2080640" y="28575"/>
                  </a:lnTo>
                  <a:lnTo>
                    <a:pt x="2087029" y="22186"/>
                  </a:lnTo>
                  <a:lnTo>
                    <a:pt x="2087029" y="6400"/>
                  </a:lnTo>
                  <a:lnTo>
                    <a:pt x="2080640" y="0"/>
                  </a:lnTo>
                  <a:close/>
                </a:path>
                <a:path w="2830829" h="28575">
                  <a:moveTo>
                    <a:pt x="2137816" y="0"/>
                  </a:moveTo>
                  <a:lnTo>
                    <a:pt x="2122004" y="0"/>
                  </a:lnTo>
                  <a:lnTo>
                    <a:pt x="2115604" y="6400"/>
                  </a:lnTo>
                  <a:lnTo>
                    <a:pt x="2115604" y="22186"/>
                  </a:lnTo>
                  <a:lnTo>
                    <a:pt x="2122004" y="28575"/>
                  </a:lnTo>
                  <a:lnTo>
                    <a:pt x="2137816" y="28575"/>
                  </a:lnTo>
                  <a:lnTo>
                    <a:pt x="2144217" y="22186"/>
                  </a:lnTo>
                  <a:lnTo>
                    <a:pt x="2144217" y="6400"/>
                  </a:lnTo>
                  <a:lnTo>
                    <a:pt x="2137816" y="0"/>
                  </a:lnTo>
                  <a:close/>
                </a:path>
                <a:path w="2830829" h="28575">
                  <a:moveTo>
                    <a:pt x="2194991" y="0"/>
                  </a:moveTo>
                  <a:lnTo>
                    <a:pt x="2179180" y="0"/>
                  </a:lnTo>
                  <a:lnTo>
                    <a:pt x="2172792" y="6400"/>
                  </a:lnTo>
                  <a:lnTo>
                    <a:pt x="2172792" y="22186"/>
                  </a:lnTo>
                  <a:lnTo>
                    <a:pt x="2179180" y="28575"/>
                  </a:lnTo>
                  <a:lnTo>
                    <a:pt x="2194991" y="28575"/>
                  </a:lnTo>
                  <a:lnTo>
                    <a:pt x="2201392" y="22186"/>
                  </a:lnTo>
                  <a:lnTo>
                    <a:pt x="2201392" y="6400"/>
                  </a:lnTo>
                  <a:lnTo>
                    <a:pt x="2194991" y="0"/>
                  </a:lnTo>
                  <a:close/>
                </a:path>
                <a:path w="2830829" h="28575">
                  <a:moveTo>
                    <a:pt x="2252167" y="0"/>
                  </a:moveTo>
                  <a:lnTo>
                    <a:pt x="2236368" y="0"/>
                  </a:lnTo>
                  <a:lnTo>
                    <a:pt x="2229967" y="6400"/>
                  </a:lnTo>
                  <a:lnTo>
                    <a:pt x="2229967" y="22186"/>
                  </a:lnTo>
                  <a:lnTo>
                    <a:pt x="2236368" y="28575"/>
                  </a:lnTo>
                  <a:lnTo>
                    <a:pt x="2252167" y="28575"/>
                  </a:lnTo>
                  <a:lnTo>
                    <a:pt x="2258567" y="22186"/>
                  </a:lnTo>
                  <a:lnTo>
                    <a:pt x="2258567" y="6400"/>
                  </a:lnTo>
                  <a:lnTo>
                    <a:pt x="2252167" y="0"/>
                  </a:lnTo>
                  <a:close/>
                </a:path>
                <a:path w="2830829" h="28575">
                  <a:moveTo>
                    <a:pt x="2309355" y="0"/>
                  </a:moveTo>
                  <a:lnTo>
                    <a:pt x="2293543" y="0"/>
                  </a:lnTo>
                  <a:lnTo>
                    <a:pt x="2287142" y="6400"/>
                  </a:lnTo>
                  <a:lnTo>
                    <a:pt x="2287142" y="22186"/>
                  </a:lnTo>
                  <a:lnTo>
                    <a:pt x="2293543" y="28575"/>
                  </a:lnTo>
                  <a:lnTo>
                    <a:pt x="2309355" y="28575"/>
                  </a:lnTo>
                  <a:lnTo>
                    <a:pt x="2315743" y="22186"/>
                  </a:lnTo>
                  <a:lnTo>
                    <a:pt x="2315743" y="6400"/>
                  </a:lnTo>
                  <a:lnTo>
                    <a:pt x="2309355" y="0"/>
                  </a:lnTo>
                  <a:close/>
                </a:path>
                <a:path w="2830829" h="28575">
                  <a:moveTo>
                    <a:pt x="2366530" y="0"/>
                  </a:moveTo>
                  <a:lnTo>
                    <a:pt x="2350719" y="0"/>
                  </a:lnTo>
                  <a:lnTo>
                    <a:pt x="2344318" y="6400"/>
                  </a:lnTo>
                  <a:lnTo>
                    <a:pt x="2344318" y="22186"/>
                  </a:lnTo>
                  <a:lnTo>
                    <a:pt x="2350719" y="28575"/>
                  </a:lnTo>
                  <a:lnTo>
                    <a:pt x="2366530" y="28575"/>
                  </a:lnTo>
                  <a:lnTo>
                    <a:pt x="2372931" y="22186"/>
                  </a:lnTo>
                  <a:lnTo>
                    <a:pt x="2372931" y="6400"/>
                  </a:lnTo>
                  <a:lnTo>
                    <a:pt x="2366530" y="0"/>
                  </a:lnTo>
                  <a:close/>
                </a:path>
                <a:path w="2830829" h="28575">
                  <a:moveTo>
                    <a:pt x="2423706" y="0"/>
                  </a:moveTo>
                  <a:lnTo>
                    <a:pt x="2407894" y="0"/>
                  </a:lnTo>
                  <a:lnTo>
                    <a:pt x="2401506" y="6400"/>
                  </a:lnTo>
                  <a:lnTo>
                    <a:pt x="2401506" y="22186"/>
                  </a:lnTo>
                  <a:lnTo>
                    <a:pt x="2407894" y="28575"/>
                  </a:lnTo>
                  <a:lnTo>
                    <a:pt x="2423706" y="28575"/>
                  </a:lnTo>
                  <a:lnTo>
                    <a:pt x="2430106" y="22186"/>
                  </a:lnTo>
                  <a:lnTo>
                    <a:pt x="2430106" y="6400"/>
                  </a:lnTo>
                  <a:lnTo>
                    <a:pt x="2423706" y="0"/>
                  </a:lnTo>
                  <a:close/>
                </a:path>
                <a:path w="2830829" h="28575">
                  <a:moveTo>
                    <a:pt x="2480881" y="0"/>
                  </a:moveTo>
                  <a:lnTo>
                    <a:pt x="2465082" y="0"/>
                  </a:lnTo>
                  <a:lnTo>
                    <a:pt x="2458681" y="6400"/>
                  </a:lnTo>
                  <a:lnTo>
                    <a:pt x="2458681" y="22186"/>
                  </a:lnTo>
                  <a:lnTo>
                    <a:pt x="2465082" y="28575"/>
                  </a:lnTo>
                  <a:lnTo>
                    <a:pt x="2480881" y="28575"/>
                  </a:lnTo>
                  <a:lnTo>
                    <a:pt x="2487282" y="22186"/>
                  </a:lnTo>
                  <a:lnTo>
                    <a:pt x="2487282" y="6400"/>
                  </a:lnTo>
                  <a:lnTo>
                    <a:pt x="2480881" y="0"/>
                  </a:lnTo>
                  <a:close/>
                </a:path>
                <a:path w="2830829" h="28575">
                  <a:moveTo>
                    <a:pt x="2538069" y="0"/>
                  </a:moveTo>
                  <a:lnTo>
                    <a:pt x="2522258" y="0"/>
                  </a:lnTo>
                  <a:lnTo>
                    <a:pt x="2515857" y="6400"/>
                  </a:lnTo>
                  <a:lnTo>
                    <a:pt x="2515857" y="22186"/>
                  </a:lnTo>
                  <a:lnTo>
                    <a:pt x="2522258" y="28575"/>
                  </a:lnTo>
                  <a:lnTo>
                    <a:pt x="2538069" y="28575"/>
                  </a:lnTo>
                  <a:lnTo>
                    <a:pt x="2544457" y="22186"/>
                  </a:lnTo>
                  <a:lnTo>
                    <a:pt x="2544457" y="6400"/>
                  </a:lnTo>
                  <a:lnTo>
                    <a:pt x="2538069" y="0"/>
                  </a:lnTo>
                  <a:close/>
                </a:path>
                <a:path w="2830829" h="28575">
                  <a:moveTo>
                    <a:pt x="2595244" y="0"/>
                  </a:moveTo>
                  <a:lnTo>
                    <a:pt x="2579433" y="0"/>
                  </a:lnTo>
                  <a:lnTo>
                    <a:pt x="2573032" y="6400"/>
                  </a:lnTo>
                  <a:lnTo>
                    <a:pt x="2573032" y="22186"/>
                  </a:lnTo>
                  <a:lnTo>
                    <a:pt x="2579433" y="28575"/>
                  </a:lnTo>
                  <a:lnTo>
                    <a:pt x="2595244" y="28575"/>
                  </a:lnTo>
                  <a:lnTo>
                    <a:pt x="2601645" y="22186"/>
                  </a:lnTo>
                  <a:lnTo>
                    <a:pt x="2601645" y="6400"/>
                  </a:lnTo>
                  <a:lnTo>
                    <a:pt x="2595244" y="0"/>
                  </a:lnTo>
                  <a:close/>
                </a:path>
                <a:path w="2830829" h="28575">
                  <a:moveTo>
                    <a:pt x="2652420" y="0"/>
                  </a:moveTo>
                  <a:lnTo>
                    <a:pt x="2636608" y="0"/>
                  </a:lnTo>
                  <a:lnTo>
                    <a:pt x="2630220" y="6400"/>
                  </a:lnTo>
                  <a:lnTo>
                    <a:pt x="2630220" y="22186"/>
                  </a:lnTo>
                  <a:lnTo>
                    <a:pt x="2636608" y="28575"/>
                  </a:lnTo>
                  <a:lnTo>
                    <a:pt x="2652420" y="28575"/>
                  </a:lnTo>
                  <a:lnTo>
                    <a:pt x="2658821" y="22186"/>
                  </a:lnTo>
                  <a:lnTo>
                    <a:pt x="2658821" y="6400"/>
                  </a:lnTo>
                  <a:lnTo>
                    <a:pt x="2652420" y="0"/>
                  </a:lnTo>
                  <a:close/>
                </a:path>
                <a:path w="2830829" h="28575">
                  <a:moveTo>
                    <a:pt x="2709595" y="0"/>
                  </a:moveTo>
                  <a:lnTo>
                    <a:pt x="2693797" y="0"/>
                  </a:lnTo>
                  <a:lnTo>
                    <a:pt x="2687396" y="6400"/>
                  </a:lnTo>
                  <a:lnTo>
                    <a:pt x="2687396" y="22186"/>
                  </a:lnTo>
                  <a:lnTo>
                    <a:pt x="2693797" y="28575"/>
                  </a:lnTo>
                  <a:lnTo>
                    <a:pt x="2709595" y="28575"/>
                  </a:lnTo>
                  <a:lnTo>
                    <a:pt x="2715996" y="22186"/>
                  </a:lnTo>
                  <a:lnTo>
                    <a:pt x="2715996" y="6400"/>
                  </a:lnTo>
                  <a:lnTo>
                    <a:pt x="2709595" y="0"/>
                  </a:lnTo>
                  <a:close/>
                </a:path>
                <a:path w="2830829" h="28575">
                  <a:moveTo>
                    <a:pt x="2766783" y="0"/>
                  </a:moveTo>
                  <a:lnTo>
                    <a:pt x="2750972" y="0"/>
                  </a:lnTo>
                  <a:lnTo>
                    <a:pt x="2744571" y="6400"/>
                  </a:lnTo>
                  <a:lnTo>
                    <a:pt x="2744571" y="22186"/>
                  </a:lnTo>
                  <a:lnTo>
                    <a:pt x="2750972" y="28575"/>
                  </a:lnTo>
                  <a:lnTo>
                    <a:pt x="2766783" y="28575"/>
                  </a:lnTo>
                  <a:lnTo>
                    <a:pt x="2773172" y="22186"/>
                  </a:lnTo>
                  <a:lnTo>
                    <a:pt x="2773172" y="6400"/>
                  </a:lnTo>
                  <a:lnTo>
                    <a:pt x="2766783" y="0"/>
                  </a:lnTo>
                  <a:close/>
                </a:path>
                <a:path w="2830829" h="28575">
                  <a:moveTo>
                    <a:pt x="2823959" y="0"/>
                  </a:moveTo>
                  <a:lnTo>
                    <a:pt x="2808147" y="0"/>
                  </a:lnTo>
                  <a:lnTo>
                    <a:pt x="2801747" y="6400"/>
                  </a:lnTo>
                  <a:lnTo>
                    <a:pt x="2801747" y="22186"/>
                  </a:lnTo>
                  <a:lnTo>
                    <a:pt x="2808147" y="28575"/>
                  </a:lnTo>
                  <a:lnTo>
                    <a:pt x="2823959" y="28575"/>
                  </a:lnTo>
                  <a:lnTo>
                    <a:pt x="2830360" y="22186"/>
                  </a:lnTo>
                  <a:lnTo>
                    <a:pt x="2830360" y="6400"/>
                  </a:lnTo>
                  <a:lnTo>
                    <a:pt x="28239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45394" y="3906494"/>
              <a:ext cx="1177925" cy="0"/>
            </a:xfrm>
            <a:custGeom>
              <a:avLst/>
              <a:gdLst/>
              <a:ahLst/>
              <a:cxnLst/>
              <a:rect l="l" t="t" r="r" b="b"/>
              <a:pathLst>
                <a:path w="1177925">
                  <a:moveTo>
                    <a:pt x="0" y="0"/>
                  </a:moveTo>
                  <a:lnTo>
                    <a:pt x="1177910" y="1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70645" y="1848205"/>
              <a:ext cx="3731895" cy="3426460"/>
            </a:xfrm>
            <a:custGeom>
              <a:avLst/>
              <a:gdLst/>
              <a:ahLst/>
              <a:cxnLst/>
              <a:rect l="l" t="t" r="r" b="b"/>
              <a:pathLst>
                <a:path w="3731895" h="3426460">
                  <a:moveTo>
                    <a:pt x="3655949" y="3193313"/>
                  </a:moveTo>
                  <a:lnTo>
                    <a:pt x="3623272" y="3174250"/>
                  </a:lnTo>
                  <a:lnTo>
                    <a:pt x="208216" y="3174250"/>
                  </a:lnTo>
                  <a:lnTo>
                    <a:pt x="208216" y="108254"/>
                  </a:lnTo>
                  <a:lnTo>
                    <a:pt x="239395" y="161696"/>
                  </a:lnTo>
                  <a:lnTo>
                    <a:pt x="258279" y="171005"/>
                  </a:lnTo>
                  <a:lnTo>
                    <a:pt x="265442" y="168554"/>
                  </a:lnTo>
                  <a:lnTo>
                    <a:pt x="271094" y="163537"/>
                  </a:lnTo>
                  <a:lnTo>
                    <a:pt x="274256" y="156959"/>
                  </a:lnTo>
                  <a:lnTo>
                    <a:pt x="274739" y="149669"/>
                  </a:lnTo>
                  <a:lnTo>
                    <a:pt x="272300" y="142506"/>
                  </a:lnTo>
                  <a:lnTo>
                    <a:pt x="200088" y="18732"/>
                  </a:lnTo>
                  <a:lnTo>
                    <a:pt x="189166" y="0"/>
                  </a:lnTo>
                  <a:lnTo>
                    <a:pt x="106045" y="142506"/>
                  </a:lnTo>
                  <a:lnTo>
                    <a:pt x="103593" y="149669"/>
                  </a:lnTo>
                  <a:lnTo>
                    <a:pt x="104063" y="156959"/>
                  </a:lnTo>
                  <a:lnTo>
                    <a:pt x="107238" y="163537"/>
                  </a:lnTo>
                  <a:lnTo>
                    <a:pt x="112890" y="168554"/>
                  </a:lnTo>
                  <a:lnTo>
                    <a:pt x="120053" y="171005"/>
                  </a:lnTo>
                  <a:lnTo>
                    <a:pt x="127342" y="170535"/>
                  </a:lnTo>
                  <a:lnTo>
                    <a:pt x="133921" y="167360"/>
                  </a:lnTo>
                  <a:lnTo>
                    <a:pt x="138950" y="161696"/>
                  </a:lnTo>
                  <a:lnTo>
                    <a:pt x="170116" y="108280"/>
                  </a:lnTo>
                  <a:lnTo>
                    <a:pt x="170116" y="3174250"/>
                  </a:lnTo>
                  <a:lnTo>
                    <a:pt x="19050" y="3174250"/>
                  </a:lnTo>
                  <a:lnTo>
                    <a:pt x="11620" y="3175749"/>
                  </a:lnTo>
                  <a:lnTo>
                    <a:pt x="5575" y="3179838"/>
                  </a:lnTo>
                  <a:lnTo>
                    <a:pt x="1485" y="3185896"/>
                  </a:lnTo>
                  <a:lnTo>
                    <a:pt x="0" y="3193313"/>
                  </a:lnTo>
                  <a:lnTo>
                    <a:pt x="1485" y="3200730"/>
                  </a:lnTo>
                  <a:lnTo>
                    <a:pt x="5575" y="3206775"/>
                  </a:lnTo>
                  <a:lnTo>
                    <a:pt x="11620" y="3210864"/>
                  </a:lnTo>
                  <a:lnTo>
                    <a:pt x="19050" y="3212350"/>
                  </a:lnTo>
                  <a:lnTo>
                    <a:pt x="170116" y="3212350"/>
                  </a:lnTo>
                  <a:lnTo>
                    <a:pt x="170116" y="3406978"/>
                  </a:lnTo>
                  <a:lnTo>
                    <a:pt x="171602" y="3414395"/>
                  </a:lnTo>
                  <a:lnTo>
                    <a:pt x="175691" y="3420453"/>
                  </a:lnTo>
                  <a:lnTo>
                    <a:pt x="181749" y="3424542"/>
                  </a:lnTo>
                  <a:lnTo>
                    <a:pt x="189166" y="3426028"/>
                  </a:lnTo>
                  <a:lnTo>
                    <a:pt x="196583" y="3424542"/>
                  </a:lnTo>
                  <a:lnTo>
                    <a:pt x="202628" y="3420453"/>
                  </a:lnTo>
                  <a:lnTo>
                    <a:pt x="206717" y="3414395"/>
                  </a:lnTo>
                  <a:lnTo>
                    <a:pt x="208216" y="3406978"/>
                  </a:lnTo>
                  <a:lnTo>
                    <a:pt x="208216" y="3212350"/>
                  </a:lnTo>
                  <a:lnTo>
                    <a:pt x="3623297" y="3212350"/>
                  </a:lnTo>
                  <a:lnTo>
                    <a:pt x="3655949" y="3193313"/>
                  </a:lnTo>
                  <a:close/>
                </a:path>
                <a:path w="3731895" h="3426460">
                  <a:moveTo>
                    <a:pt x="3731564" y="3193300"/>
                  </a:moveTo>
                  <a:lnTo>
                    <a:pt x="3698900" y="3174250"/>
                  </a:lnTo>
                  <a:lnTo>
                    <a:pt x="3589058" y="3110179"/>
                  </a:lnTo>
                  <a:lnTo>
                    <a:pt x="3581895" y="3107740"/>
                  </a:lnTo>
                  <a:lnTo>
                    <a:pt x="3574605" y="3108210"/>
                  </a:lnTo>
                  <a:lnTo>
                    <a:pt x="3568027" y="3111385"/>
                  </a:lnTo>
                  <a:lnTo>
                    <a:pt x="3562997" y="3117037"/>
                  </a:lnTo>
                  <a:lnTo>
                    <a:pt x="3560546" y="3124200"/>
                  </a:lnTo>
                  <a:lnTo>
                    <a:pt x="3561029" y="3131489"/>
                  </a:lnTo>
                  <a:lnTo>
                    <a:pt x="3564191" y="3138068"/>
                  </a:lnTo>
                  <a:lnTo>
                    <a:pt x="3569855" y="3143085"/>
                  </a:lnTo>
                  <a:lnTo>
                    <a:pt x="3623272" y="3174250"/>
                  </a:lnTo>
                  <a:lnTo>
                    <a:pt x="3655949" y="3193300"/>
                  </a:lnTo>
                  <a:lnTo>
                    <a:pt x="3684155" y="3176854"/>
                  </a:lnTo>
                  <a:lnTo>
                    <a:pt x="3655949" y="3193313"/>
                  </a:lnTo>
                  <a:lnTo>
                    <a:pt x="3569855" y="3243529"/>
                  </a:lnTo>
                  <a:lnTo>
                    <a:pt x="3564191" y="3248558"/>
                  </a:lnTo>
                  <a:lnTo>
                    <a:pt x="3561029" y="3255137"/>
                  </a:lnTo>
                  <a:lnTo>
                    <a:pt x="3560546" y="3262426"/>
                  </a:lnTo>
                  <a:lnTo>
                    <a:pt x="3562997" y="3269577"/>
                  </a:lnTo>
                  <a:lnTo>
                    <a:pt x="3568027" y="3275241"/>
                  </a:lnTo>
                  <a:lnTo>
                    <a:pt x="3574605" y="3278403"/>
                  </a:lnTo>
                  <a:lnTo>
                    <a:pt x="3581895" y="3278886"/>
                  </a:lnTo>
                  <a:lnTo>
                    <a:pt x="3589058" y="3276435"/>
                  </a:lnTo>
                  <a:lnTo>
                    <a:pt x="3698900" y="3212350"/>
                  </a:lnTo>
                  <a:lnTo>
                    <a:pt x="3731564" y="3193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87827" y="5073396"/>
            <a:ext cx="2766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5" dirty="0">
                <a:latin typeface="Arial MT"/>
                <a:cs typeface="Arial MT"/>
              </a:rPr>
              <a:t>workload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operational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intensity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39225" y="2831944"/>
            <a:ext cx="3233420" cy="2231390"/>
            <a:chOff x="2539225" y="2831944"/>
            <a:chExt cx="3233420" cy="223139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2297" y="4200804"/>
              <a:ext cx="239979" cy="1179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6870" y="4196841"/>
              <a:ext cx="1739391" cy="8439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2297" y="4539462"/>
              <a:ext cx="239979" cy="1179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70975" y="2863694"/>
              <a:ext cx="958215" cy="2167890"/>
            </a:xfrm>
            <a:custGeom>
              <a:avLst/>
              <a:gdLst/>
              <a:ahLst/>
              <a:cxnLst/>
              <a:rect l="l" t="t" r="r" b="b"/>
              <a:pathLst>
                <a:path w="958214" h="2167890">
                  <a:moveTo>
                    <a:pt x="0" y="2167601"/>
                  </a:moveTo>
                  <a:lnTo>
                    <a:pt x="95787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850953" y="2299716"/>
            <a:ext cx="6218555" cy="2917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2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325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x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280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90" dirty="0">
                <a:solidFill>
                  <a:srgbClr val="D9D9D9"/>
                </a:solidFill>
                <a:latin typeface="Arial"/>
                <a:cs typeface="Arial"/>
              </a:rPr>
              <a:t>ara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ll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li</a:t>
            </a:r>
            <a:r>
              <a:rPr sz="2000" b="1" spc="-270" dirty="0">
                <a:solidFill>
                  <a:srgbClr val="D9D9D9"/>
                </a:solidFill>
                <a:latin typeface="Arial"/>
                <a:cs typeface="Arial"/>
              </a:rPr>
              <a:t>sm</a:t>
            </a:r>
            <a:endParaRPr sz="2000">
              <a:latin typeface="Arial"/>
              <a:cs typeface="Arial"/>
            </a:endParaRPr>
          </a:p>
          <a:p>
            <a:pPr marL="12700" marR="1260475">
              <a:lnSpc>
                <a:spcPct val="113999"/>
              </a:lnSpc>
            </a:pPr>
            <a:r>
              <a:rPr sz="2000" b="1" spc="-265" dirty="0">
                <a:latin typeface="Arial"/>
                <a:cs typeface="Arial"/>
              </a:rPr>
              <a:t>N</a:t>
            </a:r>
            <a:r>
              <a:rPr sz="2000" b="1" spc="-229" dirty="0">
                <a:latin typeface="Arial"/>
                <a:cs typeface="Arial"/>
              </a:rPr>
              <a:t>u</a:t>
            </a:r>
            <a:r>
              <a:rPr sz="2000" b="1" spc="-325" dirty="0">
                <a:latin typeface="Arial"/>
                <a:cs typeface="Arial"/>
              </a:rPr>
              <a:t>m</a:t>
            </a:r>
            <a:r>
              <a:rPr sz="2000" b="1" spc="-220" dirty="0">
                <a:latin typeface="Arial"/>
                <a:cs typeface="Arial"/>
              </a:rPr>
              <a:t>be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f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204" dirty="0">
                <a:latin typeface="Arial"/>
                <a:cs typeface="Arial"/>
              </a:rPr>
              <a:t>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b="1" spc="-220" dirty="0">
                <a:solidFill>
                  <a:srgbClr val="FF0000"/>
                </a:solidFill>
                <a:latin typeface="Arial"/>
                <a:cs typeface="Arial"/>
              </a:rPr>
              <a:t>Theo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ret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21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spc="-204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235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000" b="1" spc="-21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000" b="1" spc="-150" dirty="0">
                <a:solidFill>
                  <a:srgbClr val="FF0000"/>
                </a:solidFill>
                <a:latin typeface="Arial"/>
                <a:cs typeface="Arial"/>
              </a:rPr>
              <a:t>ce)  </a:t>
            </a:r>
            <a:r>
              <a:rPr sz="2000" b="1" spc="-200" dirty="0">
                <a:solidFill>
                  <a:srgbClr val="D9D9D9"/>
                </a:solidFill>
                <a:latin typeface="Arial"/>
                <a:cs typeface="Arial"/>
              </a:rPr>
              <a:t>Step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D9D9D9"/>
                </a:solidFill>
                <a:latin typeface="Arial"/>
                <a:cs typeface="Arial"/>
              </a:rPr>
              <a:t>3: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#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of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active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PEs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under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50" dirty="0">
                <a:solidFill>
                  <a:srgbClr val="D9D9D9"/>
                </a:solidFill>
                <a:latin typeface="Arial"/>
                <a:cs typeface="Arial"/>
              </a:rPr>
              <a:t>finite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PE</a:t>
            </a:r>
            <a:r>
              <a:rPr sz="2000" b="1" spc="-1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85" dirty="0">
                <a:solidFill>
                  <a:srgbClr val="D9D9D9"/>
                </a:solidFill>
                <a:latin typeface="Arial"/>
                <a:cs typeface="Arial"/>
              </a:rPr>
              <a:t>array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12700" marR="798195">
              <a:lnSpc>
                <a:spcPct val="113999"/>
              </a:lnSpc>
              <a:spcBef>
                <a:spcPts val="25"/>
              </a:spcBef>
            </a:pP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4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#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ac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v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PE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und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45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xe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24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D9D9D9"/>
                </a:solidFill>
                <a:latin typeface="Arial"/>
                <a:cs typeface="Arial"/>
              </a:rPr>
              <a:t>arra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325" dirty="0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sz="2000" b="1" spc="-215" dirty="0">
                <a:solidFill>
                  <a:srgbClr val="D9D9D9"/>
                </a:solidFill>
                <a:latin typeface="Arial"/>
                <a:cs typeface="Arial"/>
              </a:rPr>
              <a:t>en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40" dirty="0">
                <a:solidFill>
                  <a:srgbClr val="D9D9D9"/>
                </a:solidFill>
                <a:latin typeface="Arial"/>
                <a:cs typeface="Arial"/>
              </a:rPr>
              <a:t>n  </a:t>
            </a: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5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#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ac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v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40" dirty="0">
                <a:solidFill>
                  <a:srgbClr val="D9D9D9"/>
                </a:solidFill>
                <a:latin typeface="Arial"/>
                <a:cs typeface="Arial"/>
              </a:rPr>
              <a:t>PE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und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45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xe</a:t>
            </a:r>
            <a:r>
              <a:rPr sz="2000" b="1" spc="-2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2000" b="1" spc="-12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b="1" spc="-175" dirty="0">
                <a:solidFill>
                  <a:srgbClr val="D9D9D9"/>
                </a:solidFill>
                <a:latin typeface="Arial"/>
                <a:cs typeface="Arial"/>
              </a:rPr>
              <a:t>ra</a:t>
            </a:r>
            <a:r>
              <a:rPr sz="2000" b="1" spc="-225" dirty="0">
                <a:solidFill>
                  <a:srgbClr val="D9D9D9"/>
                </a:solidFill>
                <a:latin typeface="Arial"/>
                <a:cs typeface="Arial"/>
              </a:rPr>
              <a:t>g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215" dirty="0">
                <a:solidFill>
                  <a:srgbClr val="D9D9D9"/>
                </a:solidFill>
                <a:latin typeface="Arial"/>
                <a:cs typeface="Arial"/>
              </a:rPr>
              <a:t>cap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ac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000" b="1" spc="-12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b="1" spc="-204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spc="-240" dirty="0">
                <a:latin typeface="Arial"/>
                <a:cs typeface="Arial"/>
              </a:rPr>
              <a:t>S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220" dirty="0">
                <a:latin typeface="Arial"/>
                <a:cs typeface="Arial"/>
              </a:rPr>
              <a:t>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6</a:t>
            </a:r>
            <a:r>
              <a:rPr sz="2000" b="1" spc="-120" dirty="0">
                <a:latin typeface="Arial"/>
                <a:cs typeface="Arial"/>
              </a:rPr>
              <a:t>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10" dirty="0">
                <a:latin typeface="Arial"/>
                <a:cs typeface="Arial"/>
              </a:rPr>
              <a:t>l</a:t>
            </a:r>
            <a:r>
              <a:rPr sz="2000" b="1" spc="-225" dirty="0">
                <a:latin typeface="Arial"/>
                <a:cs typeface="Arial"/>
              </a:rPr>
              <a:t>o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210" dirty="0">
                <a:latin typeface="Arial"/>
                <a:cs typeface="Arial"/>
              </a:rPr>
              <a:t>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ac</a:t>
            </a:r>
            <a:r>
              <a:rPr sz="2000" b="1" spc="-120" dirty="0">
                <a:latin typeface="Arial"/>
                <a:cs typeface="Arial"/>
              </a:rPr>
              <a:t>t</a:t>
            </a:r>
            <a:r>
              <a:rPr sz="2000" b="1" spc="-100" dirty="0">
                <a:latin typeface="Arial"/>
                <a:cs typeface="Arial"/>
              </a:rPr>
              <a:t>.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</a:t>
            </a:r>
            <a:r>
              <a:rPr sz="2000" b="1" spc="-245" dirty="0">
                <a:latin typeface="Arial"/>
                <a:cs typeface="Arial"/>
              </a:rPr>
              <a:t>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u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110" dirty="0">
                <a:latin typeface="Arial"/>
                <a:cs typeface="Arial"/>
              </a:rPr>
              <a:t>il</a:t>
            </a:r>
            <a:r>
              <a:rPr sz="2000" b="1" spc="-100" dirty="0">
                <a:latin typeface="Arial"/>
                <a:cs typeface="Arial"/>
              </a:rPr>
              <a:t>.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du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220" dirty="0">
                <a:latin typeface="Arial"/>
                <a:cs typeface="Arial"/>
              </a:rPr>
              <a:t>o</a:t>
            </a:r>
            <a:r>
              <a:rPr sz="2000" b="1" spc="-110" dirty="0">
                <a:latin typeface="Arial"/>
                <a:cs typeface="Arial"/>
              </a:rPr>
              <a:t> i</a:t>
            </a:r>
            <a:r>
              <a:rPr sz="2000" b="1" spc="-220" dirty="0">
                <a:latin typeface="Arial"/>
                <a:cs typeface="Arial"/>
              </a:rPr>
              <a:t>nsu</a:t>
            </a:r>
            <a:r>
              <a:rPr sz="2000" b="1" spc="-125" dirty="0">
                <a:latin typeface="Arial"/>
                <a:cs typeface="Arial"/>
              </a:rPr>
              <a:t>ff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04" dirty="0">
                <a:latin typeface="Arial"/>
                <a:cs typeface="Arial"/>
              </a:rPr>
              <a:t>c</a:t>
            </a:r>
            <a:r>
              <a:rPr sz="2000" b="1" spc="-110" dirty="0">
                <a:latin typeface="Arial"/>
                <a:cs typeface="Arial"/>
              </a:rPr>
              <a:t>i</a:t>
            </a:r>
            <a:r>
              <a:rPr sz="2000" b="1" spc="-215" dirty="0">
                <a:latin typeface="Arial"/>
                <a:cs typeface="Arial"/>
              </a:rPr>
              <a:t>en</a:t>
            </a:r>
            <a:r>
              <a:rPr sz="2000" b="1" spc="-125" dirty="0">
                <a:latin typeface="Arial"/>
                <a:cs typeface="Arial"/>
              </a:rPr>
              <a:t>t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00" dirty="0">
                <a:latin typeface="Arial"/>
                <a:cs typeface="Arial"/>
              </a:rPr>
              <a:t>averag</a:t>
            </a:r>
            <a:r>
              <a:rPr sz="2000" b="1" spc="-204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65" dirty="0">
                <a:latin typeface="Arial"/>
                <a:cs typeface="Arial"/>
              </a:rPr>
              <a:t>B</a:t>
            </a:r>
            <a:r>
              <a:rPr sz="2000" b="1" spc="-340" dirty="0"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b="1" spc="-200" dirty="0">
                <a:latin typeface="Arial"/>
                <a:cs typeface="Arial"/>
              </a:rPr>
              <a:t>Step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65" dirty="0">
                <a:latin typeface="Arial"/>
                <a:cs typeface="Arial"/>
              </a:rPr>
              <a:t>7: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lower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60" dirty="0">
                <a:latin typeface="Arial"/>
                <a:cs typeface="Arial"/>
              </a:rPr>
              <a:t>act.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PE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135" dirty="0">
                <a:latin typeface="Arial"/>
                <a:cs typeface="Arial"/>
              </a:rPr>
              <a:t>util.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220" dirty="0">
                <a:latin typeface="Arial"/>
                <a:cs typeface="Arial"/>
              </a:rPr>
              <a:t>due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70" dirty="0">
                <a:latin typeface="Arial"/>
                <a:cs typeface="Arial"/>
              </a:rPr>
              <a:t>to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65" dirty="0">
                <a:latin typeface="Arial"/>
                <a:cs typeface="Arial"/>
              </a:rPr>
              <a:t>insufficient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instantaneous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305" dirty="0">
                <a:latin typeface="Arial"/>
                <a:cs typeface="Arial"/>
              </a:rPr>
              <a:t>BW</a:t>
            </a:r>
            <a:endParaRPr sz="2000">
              <a:latin typeface="Arial"/>
              <a:cs typeface="Arial"/>
            </a:endParaRPr>
          </a:p>
          <a:p>
            <a:pPr marL="305435">
              <a:lnSpc>
                <a:spcPct val="100000"/>
              </a:lnSpc>
              <a:spcBef>
                <a:spcPts val="925"/>
              </a:spcBef>
            </a:pPr>
            <a:r>
              <a:rPr sz="2200" b="1" spc="-235" dirty="0">
                <a:latin typeface="Arial"/>
                <a:cs typeface="Arial"/>
              </a:rPr>
              <a:t>MAC/data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9261" y="1451355"/>
            <a:ext cx="1182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29" dirty="0">
                <a:latin typeface="Arial"/>
                <a:cs typeface="Arial"/>
              </a:rPr>
              <a:t>MAC/cycle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8024" y="5762244"/>
            <a:ext cx="2984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70" dirty="0">
                <a:solidFill>
                  <a:srgbClr val="B90000"/>
                </a:solidFill>
                <a:uFill>
                  <a:solidFill>
                    <a:srgbClr val="B90000"/>
                  </a:solidFill>
                </a:uFill>
                <a:latin typeface="Arial MT"/>
                <a:cs typeface="Arial MT"/>
              </a:rPr>
              <a:t>https://arxiv.org/abs/1807.07928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8456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 </a:t>
            </a:r>
            <a:r>
              <a:rPr spc="-10" dirty="0"/>
              <a:t>Design </a:t>
            </a:r>
            <a:r>
              <a:rPr spc="-5" dirty="0"/>
              <a:t>Objectives</a:t>
            </a:r>
            <a:r>
              <a:rPr spc="-10" dirty="0"/>
              <a:t> </a:t>
            </a:r>
            <a:r>
              <a:rPr dirty="0"/>
              <a:t>of </a:t>
            </a:r>
            <a:r>
              <a:rPr spc="-5" dirty="0"/>
              <a:t>DNN Processor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100" y="1257300"/>
            <a:ext cx="5081905" cy="315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861060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Reduce Energy and Power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Consumption</a:t>
            </a:r>
            <a:endParaRPr sz="2000">
              <a:latin typeface="Verdana"/>
              <a:cs typeface="Verdana"/>
            </a:endParaRPr>
          </a:p>
          <a:p>
            <a:pPr marL="920115" marR="537845" lvl="1" indent="-436880">
              <a:lnSpc>
                <a:spcPct val="1022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Reduce data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movement as</a:t>
            </a:r>
            <a:r>
              <a:rPr sz="1800" dirty="0">
                <a:latin typeface="Verdana"/>
                <a:cs typeface="Verdana"/>
              </a:rPr>
              <a:t> it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dominates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energy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consumption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Exploit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reuse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energy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</a:t>
            </a:r>
            <a:endParaRPr sz="1800">
              <a:latin typeface="Verdana"/>
              <a:cs typeface="Verdana"/>
            </a:endParaRPr>
          </a:p>
          <a:p>
            <a:pPr marL="1316990" marR="5080" lvl="2" indent="-395605">
              <a:lnSpc>
                <a:spcPts val="2090"/>
              </a:lnSpc>
              <a:spcBef>
                <a:spcPts val="58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switching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activity and/or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capacitance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39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instruction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overhead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Avoid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unnecessary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00" y="4774692"/>
            <a:ext cx="49637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699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0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Power consumption </a:t>
            </a:r>
            <a:r>
              <a:rPr sz="2000" dirty="0">
                <a:latin typeface="Verdana"/>
                <a:cs typeface="Verdana"/>
              </a:rPr>
              <a:t>is </a:t>
            </a:r>
            <a:r>
              <a:rPr sz="2000" spc="-5" dirty="0">
                <a:latin typeface="Verdana"/>
                <a:cs typeface="Verdana"/>
              </a:rPr>
              <a:t>limited </a:t>
            </a:r>
            <a:r>
              <a:rPr sz="2000" dirty="0">
                <a:latin typeface="Verdana"/>
                <a:cs typeface="Verdana"/>
              </a:rPr>
              <a:t>by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heat dissipation, which </a:t>
            </a:r>
            <a:r>
              <a:rPr sz="2000" dirty="0">
                <a:latin typeface="Verdana"/>
                <a:cs typeface="Verdana"/>
              </a:rPr>
              <a:t>limits </a:t>
            </a:r>
            <a:r>
              <a:rPr sz="2000" spc="-5" dirty="0">
                <a:latin typeface="Verdana"/>
                <a:cs typeface="Verdana"/>
              </a:rPr>
              <a:t>the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maximum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#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of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MACs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in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parallel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(i.e.,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throughput)</a:t>
            </a:r>
            <a:endParaRPr sz="2000">
              <a:latin typeface="Verdana"/>
              <a:cs typeface="Verdan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40112" y="1235549"/>
          <a:ext cx="3585210" cy="452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75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Operation: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spcBef>
                          <a:spcPts val="395"/>
                        </a:spcBef>
                      </a:pPr>
                      <a:r>
                        <a:rPr sz="1550" spc="5" dirty="0">
                          <a:latin typeface="Verdana"/>
                          <a:cs typeface="Verdana"/>
                        </a:rPr>
                        <a:t>Energy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ts val="2095"/>
                        </a:lnSpc>
                      </a:pPr>
                      <a:r>
                        <a:rPr sz="1750" dirty="0">
                          <a:latin typeface="Verdana"/>
                          <a:cs typeface="Verdana"/>
                        </a:rPr>
                        <a:t>(pJ)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8b</a:t>
                      </a:r>
                      <a:r>
                        <a:rPr sz="175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0.03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0.05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0.4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0.9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8b</a:t>
                      </a:r>
                      <a:r>
                        <a:rPr sz="175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Multiply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0.2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Multiply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Multiply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1.1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Multiply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272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3.7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SRAM</a:t>
                      </a:r>
                      <a:r>
                        <a:rPr sz="175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Read </a:t>
                      </a:r>
                      <a:r>
                        <a:rPr sz="1750" spc="5" dirty="0">
                          <a:latin typeface="Verdana"/>
                          <a:cs typeface="Verdana"/>
                        </a:rPr>
                        <a:t>(8KB)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dirty="0">
                          <a:latin typeface="Verdana"/>
                          <a:cs typeface="Verdana"/>
                        </a:rPr>
                        <a:t>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4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DRAM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Read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0979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50" spc="10" dirty="0">
                          <a:latin typeface="Verdana"/>
                          <a:cs typeface="Verdana"/>
                        </a:rPr>
                        <a:t>640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9336493" y="1203571"/>
            <a:ext cx="2432685" cy="4605020"/>
            <a:chOff x="9336493" y="1203571"/>
            <a:chExt cx="2432685" cy="46050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6493" y="1203571"/>
              <a:ext cx="2395423" cy="46046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10966" y="1203579"/>
              <a:ext cx="2358390" cy="360045"/>
            </a:xfrm>
            <a:custGeom>
              <a:avLst/>
              <a:gdLst/>
              <a:ahLst/>
              <a:cxnLst/>
              <a:rect l="l" t="t" r="r" b="b"/>
              <a:pathLst>
                <a:path w="2358390" h="360044">
                  <a:moveTo>
                    <a:pt x="2358174" y="0"/>
                  </a:moveTo>
                  <a:lnTo>
                    <a:pt x="0" y="0"/>
                  </a:lnTo>
                  <a:lnTo>
                    <a:pt x="0" y="359930"/>
                  </a:lnTo>
                  <a:lnTo>
                    <a:pt x="2358174" y="359930"/>
                  </a:lnTo>
                  <a:lnTo>
                    <a:pt x="2358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00019" y="1240516"/>
            <a:ext cx="235394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5" dirty="0">
                <a:latin typeface="Verdana"/>
                <a:cs typeface="Verdana"/>
              </a:rPr>
              <a:t>Relative</a:t>
            </a:r>
            <a:r>
              <a:rPr sz="1750" spc="-25" dirty="0">
                <a:latin typeface="Verdana"/>
                <a:cs typeface="Verdana"/>
              </a:rPr>
              <a:t> </a:t>
            </a:r>
            <a:r>
              <a:rPr sz="1750" dirty="0">
                <a:latin typeface="Verdana"/>
                <a:cs typeface="Verdana"/>
              </a:rPr>
              <a:t>Energy</a:t>
            </a:r>
            <a:r>
              <a:rPr sz="1750" spc="-25" dirty="0">
                <a:latin typeface="Verdana"/>
                <a:cs typeface="Verdana"/>
              </a:rPr>
              <a:t> </a:t>
            </a:r>
            <a:r>
              <a:rPr sz="1750" dirty="0">
                <a:latin typeface="Verdana"/>
                <a:cs typeface="Verdana"/>
              </a:rPr>
              <a:t>Cost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4442" y="5783414"/>
            <a:ext cx="2581910" cy="360045"/>
          </a:xfrm>
          <a:custGeom>
            <a:avLst/>
            <a:gdLst/>
            <a:ahLst/>
            <a:cxnLst/>
            <a:rect l="l" t="t" r="r" b="b"/>
            <a:pathLst>
              <a:path w="2581909" h="360045">
                <a:moveTo>
                  <a:pt x="322694" y="0"/>
                </a:moveTo>
                <a:lnTo>
                  <a:pt x="0" y="0"/>
                </a:lnTo>
                <a:lnTo>
                  <a:pt x="0" y="359930"/>
                </a:lnTo>
                <a:lnTo>
                  <a:pt x="322694" y="359930"/>
                </a:lnTo>
                <a:lnTo>
                  <a:pt x="322694" y="0"/>
                </a:lnTo>
                <a:close/>
              </a:path>
              <a:path w="2581909" h="360045">
                <a:moveTo>
                  <a:pt x="1985835" y="0"/>
                </a:moveTo>
                <a:lnTo>
                  <a:pt x="1985835" y="0"/>
                </a:lnTo>
                <a:lnTo>
                  <a:pt x="446811" y="0"/>
                </a:lnTo>
                <a:lnTo>
                  <a:pt x="446811" y="359930"/>
                </a:lnTo>
                <a:lnTo>
                  <a:pt x="1985835" y="359930"/>
                </a:lnTo>
                <a:lnTo>
                  <a:pt x="1985835" y="0"/>
                </a:lnTo>
                <a:close/>
              </a:path>
              <a:path w="2581909" h="360045">
                <a:moveTo>
                  <a:pt x="2581579" y="0"/>
                </a:moveTo>
                <a:lnTo>
                  <a:pt x="2023071" y="0"/>
                </a:lnTo>
                <a:lnTo>
                  <a:pt x="2023071" y="359930"/>
                </a:lnTo>
                <a:lnTo>
                  <a:pt x="2581579" y="359930"/>
                </a:lnTo>
                <a:lnTo>
                  <a:pt x="2581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326600" y="5807944"/>
            <a:ext cx="251142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84505" algn="l"/>
                <a:tab pos="946785" algn="l"/>
                <a:tab pos="2054860" algn="l"/>
              </a:tabLst>
            </a:pPr>
            <a:r>
              <a:rPr sz="1750" spc="5" dirty="0">
                <a:latin typeface="Verdana"/>
                <a:cs typeface="Verdana"/>
              </a:rPr>
              <a:t>1	10	</a:t>
            </a:r>
            <a:r>
              <a:rPr sz="1750" spc="10" dirty="0">
                <a:latin typeface="Verdana"/>
                <a:cs typeface="Verdana"/>
              </a:rPr>
              <a:t>10</a:t>
            </a:r>
            <a:r>
              <a:rPr sz="1725" spc="15" baseline="24154" dirty="0">
                <a:latin typeface="Verdana"/>
                <a:cs typeface="Verdana"/>
              </a:rPr>
              <a:t>2 </a:t>
            </a:r>
            <a:r>
              <a:rPr sz="1725" spc="262" baseline="24154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10</a:t>
            </a:r>
            <a:r>
              <a:rPr sz="1725" spc="15" baseline="24154" dirty="0">
                <a:latin typeface="Verdana"/>
                <a:cs typeface="Verdana"/>
              </a:rPr>
              <a:t>3	</a:t>
            </a:r>
            <a:r>
              <a:rPr sz="1750" spc="10" dirty="0">
                <a:latin typeface="Verdana"/>
                <a:cs typeface="Verdana"/>
              </a:rPr>
              <a:t>10</a:t>
            </a:r>
            <a:r>
              <a:rPr sz="1725" spc="15" baseline="24154" dirty="0">
                <a:latin typeface="Verdana"/>
                <a:cs typeface="Verdana"/>
              </a:rPr>
              <a:t>4</a:t>
            </a:r>
            <a:endParaRPr sz="1725" baseline="24154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10967" y="5125605"/>
            <a:ext cx="2134870" cy="645795"/>
          </a:xfrm>
          <a:custGeom>
            <a:avLst/>
            <a:gdLst/>
            <a:ahLst/>
            <a:cxnLst/>
            <a:rect l="l" t="t" r="r" b="b"/>
            <a:pathLst>
              <a:path w="2134870" h="645795">
                <a:moveTo>
                  <a:pt x="1179093" y="0"/>
                </a:moveTo>
                <a:lnTo>
                  <a:pt x="0" y="0"/>
                </a:lnTo>
                <a:lnTo>
                  <a:pt x="0" y="285457"/>
                </a:lnTo>
                <a:lnTo>
                  <a:pt x="1179093" y="285457"/>
                </a:lnTo>
                <a:lnTo>
                  <a:pt x="1179093" y="0"/>
                </a:lnTo>
                <a:close/>
              </a:path>
              <a:path w="2134870" h="645795">
                <a:moveTo>
                  <a:pt x="2134768" y="347522"/>
                </a:moveTo>
                <a:lnTo>
                  <a:pt x="0" y="347522"/>
                </a:lnTo>
                <a:lnTo>
                  <a:pt x="0" y="645401"/>
                </a:lnTo>
                <a:lnTo>
                  <a:pt x="2134768" y="645401"/>
                </a:lnTo>
                <a:lnTo>
                  <a:pt x="2134768" y="34752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63449" y="5820359"/>
            <a:ext cx="2562225" cy="26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5" dirty="0">
                <a:latin typeface="Verdana"/>
                <a:cs typeface="Verdana"/>
              </a:rPr>
              <a:t>[</a:t>
            </a:r>
            <a:r>
              <a:rPr sz="1550" b="1" spc="5" dirty="0">
                <a:latin typeface="Verdana"/>
                <a:cs typeface="Verdana"/>
              </a:rPr>
              <a:t>Horowitz</a:t>
            </a:r>
            <a:r>
              <a:rPr sz="1550" spc="5" dirty="0">
                <a:latin typeface="Verdana"/>
                <a:cs typeface="Verdana"/>
              </a:rPr>
              <a:t>,</a:t>
            </a:r>
            <a:r>
              <a:rPr sz="1550" spc="-20" dirty="0">
                <a:latin typeface="Verdana"/>
                <a:cs typeface="Verdana"/>
              </a:rPr>
              <a:t> </a:t>
            </a:r>
            <a:r>
              <a:rPr sz="1550" i="1" spc="5" dirty="0">
                <a:latin typeface="Verdana"/>
                <a:cs typeface="Verdana"/>
              </a:rPr>
              <a:t>ISSCC</a:t>
            </a:r>
            <a:r>
              <a:rPr sz="1550" i="1" spc="-25" dirty="0">
                <a:latin typeface="Verdana"/>
                <a:cs typeface="Verdana"/>
              </a:rPr>
              <a:t> </a:t>
            </a:r>
            <a:r>
              <a:rPr sz="1550" dirty="0">
                <a:latin typeface="Verdana"/>
                <a:cs typeface="Verdana"/>
              </a:rPr>
              <a:t>2014]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8456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 </a:t>
            </a:r>
            <a:r>
              <a:rPr spc="-10" dirty="0"/>
              <a:t>Design </a:t>
            </a:r>
            <a:r>
              <a:rPr spc="-5" dirty="0"/>
              <a:t>Objectives</a:t>
            </a:r>
            <a:r>
              <a:rPr spc="-10" dirty="0"/>
              <a:t> </a:t>
            </a:r>
            <a:r>
              <a:rPr dirty="0"/>
              <a:t>of </a:t>
            </a:r>
            <a:r>
              <a:rPr spc="-5" dirty="0"/>
              <a:t>DNN Processor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00378"/>
            <a:ext cx="10458450" cy="45758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dirty="0">
                <a:latin typeface="Verdana"/>
                <a:cs typeface="Verdana"/>
              </a:rPr>
              <a:t>Flexibility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Reduce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overhead 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supporting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flexibility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Maintain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efficiency across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wide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range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 models</a:t>
            </a:r>
            <a:endParaRPr sz="20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50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Different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layer shapes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impact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amount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endParaRPr sz="1800">
              <a:latin typeface="Verdana"/>
              <a:cs typeface="Verdana"/>
            </a:endParaRPr>
          </a:p>
          <a:p>
            <a:pPr marL="1706880" lvl="3" indent="-387985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"/>
              <a:tabLst>
                <a:tab pos="1706245" algn="l"/>
                <a:tab pos="1706880" algn="l"/>
              </a:tabLst>
            </a:pPr>
            <a:r>
              <a:rPr sz="1800" spc="-5" dirty="0">
                <a:latin typeface="Verdana"/>
                <a:cs typeface="Verdana"/>
              </a:rPr>
              <a:t>Required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storage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compute</a:t>
            </a:r>
            <a:endParaRPr sz="1800">
              <a:latin typeface="Verdana"/>
              <a:cs typeface="Verdana"/>
            </a:endParaRPr>
          </a:p>
          <a:p>
            <a:pPr marL="1706880" lvl="3" indent="-387985">
              <a:lnSpc>
                <a:spcPct val="100000"/>
              </a:lnSpc>
              <a:spcBef>
                <a:spcPts val="335"/>
              </a:spcBef>
              <a:buClr>
                <a:srgbClr val="002060"/>
              </a:buClr>
              <a:buFont typeface="Wingdings"/>
              <a:buChar char=""/>
              <a:tabLst>
                <a:tab pos="1706245" algn="l"/>
                <a:tab pos="1706880" algn="l"/>
              </a:tabLst>
            </a:pPr>
            <a:r>
              <a:rPr sz="1800" spc="-5" dirty="0">
                <a:latin typeface="Verdana"/>
                <a:cs typeface="Verdana"/>
              </a:rPr>
              <a:t>Available data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reuse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that can </a:t>
            </a:r>
            <a:r>
              <a:rPr sz="1800" dirty="0">
                <a:latin typeface="Verdana"/>
                <a:cs typeface="Verdana"/>
              </a:rPr>
              <a:t>be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exploited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Different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precision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across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layers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&amp;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types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(weight,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activation,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partial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sum)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5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Different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degrees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sparsity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(number 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zeros</a:t>
            </a:r>
            <a:r>
              <a:rPr sz="1800" dirty="0">
                <a:latin typeface="Verdana"/>
                <a:cs typeface="Verdana"/>
              </a:rPr>
              <a:t> in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weights </a:t>
            </a:r>
            <a:r>
              <a:rPr sz="1800" spc="-5" dirty="0">
                <a:latin typeface="Verdana"/>
                <a:cs typeface="Verdana"/>
              </a:rPr>
              <a:t>or activations)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Types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DNN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layers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computation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beyond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(e.g.,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activation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functions)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Scalability</a:t>
            </a:r>
            <a:endParaRPr sz="2400">
              <a:latin typeface="Verdana"/>
              <a:cs typeface="Verdana"/>
            </a:endParaRPr>
          </a:p>
          <a:p>
            <a:pPr marL="920115" marR="71755" lvl="1" indent="-436880">
              <a:lnSpc>
                <a:spcPct val="100000"/>
              </a:lnSpc>
              <a:spcBef>
                <a:spcPts val="4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Increase how performance (i.e., throughput, latency, energy, power)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scales with increase </a:t>
            </a:r>
            <a:r>
              <a:rPr sz="2000" dirty="0">
                <a:latin typeface="Verdana"/>
                <a:cs typeface="Verdana"/>
              </a:rPr>
              <a:t>in </a:t>
            </a:r>
            <a:r>
              <a:rPr sz="2000" spc="-5" dirty="0">
                <a:latin typeface="Verdana"/>
                <a:cs typeface="Verdana"/>
              </a:rPr>
              <a:t>amount of resources (e.g., number of PEs, amount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etc.)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1451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Specifications</a:t>
            </a:r>
            <a:r>
              <a:rPr spc="-20" dirty="0"/>
              <a:t> </a:t>
            </a:r>
            <a:r>
              <a:rPr dirty="0"/>
              <a:t>to</a:t>
            </a:r>
            <a:r>
              <a:rPr spc="-5" dirty="0"/>
              <a:t> Evaluate</a:t>
            </a:r>
            <a:r>
              <a:rPr spc="-10" dirty="0"/>
              <a:t> </a:t>
            </a:r>
            <a:r>
              <a:rPr spc="-5"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118" y="1163447"/>
            <a:ext cx="6978650" cy="48399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484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Accuracy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Difficulty</a:t>
            </a:r>
            <a:r>
              <a:rPr sz="1600" dirty="0">
                <a:latin typeface="Verdana"/>
                <a:cs typeface="Verdana"/>
              </a:rPr>
              <a:t> of</a:t>
            </a:r>
            <a:r>
              <a:rPr sz="1600" spc="-5" dirty="0">
                <a:latin typeface="Verdana"/>
                <a:cs typeface="Verdana"/>
              </a:rPr>
              <a:t> dataset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and/or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task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should</a:t>
            </a:r>
            <a:r>
              <a:rPr sz="1600" dirty="0">
                <a:latin typeface="Verdana"/>
                <a:cs typeface="Verdana"/>
              </a:rPr>
              <a:t> be</a:t>
            </a:r>
            <a:r>
              <a:rPr sz="1600" spc="-5" dirty="0">
                <a:latin typeface="Verdana"/>
                <a:cs typeface="Verdana"/>
              </a:rPr>
              <a:t> considered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6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Difficult tasks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typically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require</a:t>
            </a:r>
            <a:r>
              <a:rPr sz="1600" dirty="0">
                <a:latin typeface="Verdana"/>
                <a:cs typeface="Verdana"/>
              </a:rPr>
              <a:t> more </a:t>
            </a:r>
            <a:r>
              <a:rPr sz="1600" spc="-5" dirty="0">
                <a:latin typeface="Verdana"/>
                <a:cs typeface="Verdana"/>
              </a:rPr>
              <a:t>complex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DNN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models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9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Throughput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dirty="0">
                <a:latin typeface="Verdana"/>
                <a:cs typeface="Verdana"/>
              </a:rPr>
              <a:t>Number 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 with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utilization (not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just peak </a:t>
            </a:r>
            <a:r>
              <a:rPr sz="1600" dirty="0">
                <a:latin typeface="Verdana"/>
                <a:cs typeface="Verdana"/>
              </a:rPr>
              <a:t>performance)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6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Runtime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 running specific</a:t>
            </a:r>
            <a:r>
              <a:rPr sz="1600" dirty="0">
                <a:latin typeface="Verdana"/>
                <a:cs typeface="Verdana"/>
              </a:rPr>
              <a:t> DNN</a:t>
            </a:r>
            <a:r>
              <a:rPr sz="1600" spc="-5" dirty="0">
                <a:latin typeface="Verdana"/>
                <a:cs typeface="Verdana"/>
              </a:rPr>
              <a:t> models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9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Latency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Batch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size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used in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evaluation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7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Energy</a:t>
            </a:r>
            <a:r>
              <a:rPr sz="1800" b="1" spc="-3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and</a:t>
            </a:r>
            <a:r>
              <a:rPr sz="1800" b="1" spc="-3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Power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Power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consumption </a:t>
            </a:r>
            <a:r>
              <a:rPr sz="1600" dirty="0">
                <a:latin typeface="Verdana"/>
                <a:cs typeface="Verdana"/>
              </a:rPr>
              <a:t>for </a:t>
            </a:r>
            <a:r>
              <a:rPr sz="1600" spc="-5" dirty="0">
                <a:latin typeface="Verdana"/>
                <a:cs typeface="Verdana"/>
              </a:rPr>
              <a:t>running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specific</a:t>
            </a:r>
            <a:r>
              <a:rPr sz="1600" dirty="0">
                <a:latin typeface="Verdana"/>
                <a:cs typeface="Verdana"/>
              </a:rPr>
              <a:t> DNN </a:t>
            </a:r>
            <a:r>
              <a:rPr sz="1600" spc="-5" dirty="0">
                <a:latin typeface="Verdana"/>
                <a:cs typeface="Verdana"/>
              </a:rPr>
              <a:t>models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Off-chip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memory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access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(e.g.,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DRAM)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7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dirty="0">
                <a:latin typeface="Verdana"/>
                <a:cs typeface="Verdana"/>
              </a:rPr>
              <a:t>Hardware</a:t>
            </a:r>
            <a:r>
              <a:rPr sz="1800" b="1" spc="-5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Cost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On-chip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storage,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# of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chip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area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+ </a:t>
            </a:r>
            <a:r>
              <a:rPr sz="1600" spc="-5" dirty="0">
                <a:latin typeface="Verdana"/>
                <a:cs typeface="Verdana"/>
              </a:rPr>
              <a:t>process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technology</a:t>
            </a:r>
            <a:endParaRPr sz="16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28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Verdana"/>
                <a:cs typeface="Verdana"/>
              </a:rPr>
              <a:t>Flexibility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1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Report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performance</a:t>
            </a:r>
            <a:r>
              <a:rPr sz="1600" dirty="0">
                <a:latin typeface="Verdana"/>
                <a:cs typeface="Verdana"/>
              </a:rPr>
              <a:t> across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 </a:t>
            </a:r>
            <a:r>
              <a:rPr sz="1600" spc="-5" dirty="0">
                <a:latin typeface="Verdana"/>
                <a:cs typeface="Verdana"/>
              </a:rPr>
              <a:t>wide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range</a:t>
            </a:r>
            <a:r>
              <a:rPr sz="1600" dirty="0">
                <a:latin typeface="Verdana"/>
                <a:cs typeface="Verdana"/>
              </a:rPr>
              <a:t> of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DNN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models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1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600" spc="-5" dirty="0">
                <a:latin typeface="Verdana"/>
                <a:cs typeface="Verdana"/>
              </a:rPr>
              <a:t>Define range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DNN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models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that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are</a:t>
            </a:r>
            <a:r>
              <a:rPr sz="1600" spc="-5" dirty="0">
                <a:latin typeface="Verdana"/>
                <a:cs typeface="Verdana"/>
              </a:rPr>
              <a:t> efficiently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supported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30870" y="2854286"/>
            <a:ext cx="1148080" cy="1102360"/>
            <a:chOff x="8130870" y="2854286"/>
            <a:chExt cx="1148080" cy="1102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0870" y="2854286"/>
              <a:ext cx="1147860" cy="1102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09013" y="2936811"/>
              <a:ext cx="1002030" cy="937260"/>
            </a:xfrm>
            <a:custGeom>
              <a:avLst/>
              <a:gdLst/>
              <a:ahLst/>
              <a:cxnLst/>
              <a:rect l="l" t="t" r="r" b="b"/>
              <a:pathLst>
                <a:path w="1002029" h="937260">
                  <a:moveTo>
                    <a:pt x="0" y="0"/>
                  </a:moveTo>
                  <a:lnTo>
                    <a:pt x="1001410" y="0"/>
                  </a:lnTo>
                  <a:lnTo>
                    <a:pt x="1001410" y="937258"/>
                  </a:lnTo>
                  <a:lnTo>
                    <a:pt x="0" y="937258"/>
                  </a:lnTo>
                  <a:lnTo>
                    <a:pt x="0" y="0"/>
                  </a:lnTo>
                  <a:close/>
                </a:path>
                <a:path w="1002029" h="937260">
                  <a:moveTo>
                    <a:pt x="0" y="0"/>
                  </a:moveTo>
                  <a:lnTo>
                    <a:pt x="266536" y="0"/>
                  </a:lnTo>
                  <a:lnTo>
                    <a:pt x="266536" y="937258"/>
                  </a:lnTo>
                  <a:lnTo>
                    <a:pt x="0" y="9372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314431" y="2816351"/>
            <a:ext cx="1487805" cy="1225550"/>
            <a:chOff x="10314431" y="2816351"/>
            <a:chExt cx="1487805" cy="12255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959" y="2816351"/>
              <a:ext cx="1420368" cy="12252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4431" y="3078479"/>
              <a:ext cx="1487424" cy="7955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71835" y="2841586"/>
            <a:ext cx="1317625" cy="11207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376371" y="3510432"/>
            <a:ext cx="910590" cy="309245"/>
            <a:chOff x="9376371" y="3510432"/>
            <a:chExt cx="910590" cy="309245"/>
          </a:xfrm>
        </p:grpSpPr>
        <p:sp>
          <p:nvSpPr>
            <p:cNvPr id="12" name="object 12"/>
            <p:cNvSpPr/>
            <p:nvPr/>
          </p:nvSpPr>
          <p:spPr>
            <a:xfrm>
              <a:off x="9382721" y="3516782"/>
              <a:ext cx="897890" cy="296545"/>
            </a:xfrm>
            <a:custGeom>
              <a:avLst/>
              <a:gdLst/>
              <a:ahLst/>
              <a:cxnLst/>
              <a:rect l="l" t="t" r="r" b="b"/>
              <a:pathLst>
                <a:path w="897890" h="296545">
                  <a:moveTo>
                    <a:pt x="749833" y="0"/>
                  </a:moveTo>
                  <a:lnTo>
                    <a:pt x="749833" y="73990"/>
                  </a:lnTo>
                  <a:lnTo>
                    <a:pt x="147993" y="73990"/>
                  </a:lnTo>
                  <a:lnTo>
                    <a:pt x="147993" y="0"/>
                  </a:lnTo>
                  <a:lnTo>
                    <a:pt x="0" y="147993"/>
                  </a:lnTo>
                  <a:lnTo>
                    <a:pt x="147993" y="295986"/>
                  </a:lnTo>
                  <a:lnTo>
                    <a:pt x="147993" y="221983"/>
                  </a:lnTo>
                  <a:lnTo>
                    <a:pt x="749833" y="221983"/>
                  </a:lnTo>
                  <a:lnTo>
                    <a:pt x="749833" y="295986"/>
                  </a:lnTo>
                  <a:lnTo>
                    <a:pt x="897826" y="147993"/>
                  </a:lnTo>
                  <a:lnTo>
                    <a:pt x="7498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2721" y="3516782"/>
              <a:ext cx="897890" cy="296545"/>
            </a:xfrm>
            <a:custGeom>
              <a:avLst/>
              <a:gdLst/>
              <a:ahLst/>
              <a:cxnLst/>
              <a:rect l="l" t="t" r="r" b="b"/>
              <a:pathLst>
                <a:path w="897890" h="296545">
                  <a:moveTo>
                    <a:pt x="0" y="147994"/>
                  </a:moveTo>
                  <a:lnTo>
                    <a:pt x="147993" y="0"/>
                  </a:lnTo>
                  <a:lnTo>
                    <a:pt x="147993" y="73996"/>
                  </a:lnTo>
                  <a:lnTo>
                    <a:pt x="749834" y="73996"/>
                  </a:lnTo>
                  <a:lnTo>
                    <a:pt x="749834" y="0"/>
                  </a:lnTo>
                  <a:lnTo>
                    <a:pt x="897826" y="147994"/>
                  </a:lnTo>
                  <a:lnTo>
                    <a:pt x="749834" y="295986"/>
                  </a:lnTo>
                  <a:lnTo>
                    <a:pt x="749834" y="221990"/>
                  </a:lnTo>
                  <a:lnTo>
                    <a:pt x="147993" y="221990"/>
                  </a:lnTo>
                  <a:lnTo>
                    <a:pt x="147993" y="295986"/>
                  </a:lnTo>
                  <a:lnTo>
                    <a:pt x="0" y="14799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89645" y="2604516"/>
            <a:ext cx="422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C</a:t>
            </a:r>
            <a:r>
              <a:rPr sz="1400" dirty="0">
                <a:latin typeface="Verdana"/>
                <a:cs typeface="Verdana"/>
              </a:rPr>
              <a:t>hip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7772" y="5763259"/>
            <a:ext cx="209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Sze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CICC</a:t>
            </a:r>
            <a:r>
              <a:rPr sz="1800" i="1" spc="-25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2017]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1480" y="4687823"/>
            <a:ext cx="1837944" cy="9814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71848" y="4694186"/>
            <a:ext cx="1529753" cy="9670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389378" y="4198620"/>
            <a:ext cx="9067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7170" marR="5080" indent="-205104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Verdana"/>
                <a:cs typeface="Verdana"/>
              </a:rPr>
              <a:t>C</a:t>
            </a:r>
            <a:r>
              <a:rPr sz="1400" dirty="0">
                <a:latin typeface="Verdana"/>
                <a:cs typeface="Verdana"/>
              </a:rPr>
              <a:t>ompu</a:t>
            </a:r>
            <a:r>
              <a:rPr sz="1400" spc="-5" dirty="0">
                <a:latin typeface="Verdana"/>
                <a:cs typeface="Verdana"/>
              </a:rPr>
              <a:t>t</a:t>
            </a:r>
            <a:r>
              <a:rPr sz="1400" dirty="0">
                <a:latin typeface="Verdana"/>
                <a:cs typeface="Verdana"/>
              </a:rPr>
              <a:t>er  Vision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5584" y="4198620"/>
            <a:ext cx="10642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256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Verdana"/>
                <a:cs typeface="Verdana"/>
              </a:rPr>
              <a:t>Speech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R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5" dirty="0">
                <a:latin typeface="Verdana"/>
                <a:cs typeface="Verdana"/>
              </a:rPr>
              <a:t>c</a:t>
            </a:r>
            <a:r>
              <a:rPr sz="1400" dirty="0">
                <a:latin typeface="Verdana"/>
                <a:cs typeface="Verdana"/>
              </a:rPr>
              <a:t>ogni</a:t>
            </a:r>
            <a:r>
              <a:rPr sz="1400" spc="-5" dirty="0">
                <a:latin typeface="Verdana"/>
                <a:cs typeface="Verdana"/>
              </a:rPr>
              <a:t>t</a:t>
            </a:r>
            <a:r>
              <a:rPr sz="1400" dirty="0">
                <a:latin typeface="Verdana"/>
                <a:cs typeface="Verdana"/>
              </a:rPr>
              <a:t>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16351" y="2808732"/>
            <a:ext cx="767715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780" algn="just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Verdana"/>
                <a:cs typeface="Verdana"/>
              </a:rPr>
              <a:t>Off-chip </a:t>
            </a:r>
            <a:r>
              <a:rPr sz="1400" spc="-48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memory  </a:t>
            </a:r>
            <a:r>
              <a:rPr sz="1400" spc="-5" dirty="0">
                <a:latin typeface="Verdana"/>
                <a:cs typeface="Verdana"/>
              </a:rPr>
              <a:t>access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5623" y="1350263"/>
            <a:ext cx="2182368" cy="93573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522039" y="1045971"/>
            <a:ext cx="10331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ImageNet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9623" y="1356360"/>
            <a:ext cx="1072896" cy="9723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832038" y="1045971"/>
            <a:ext cx="20218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3465" algn="l"/>
              </a:tabLst>
            </a:pPr>
            <a:r>
              <a:rPr sz="1600" dirty="0">
                <a:latin typeface="Verdana"/>
                <a:cs typeface="Verdana"/>
              </a:rPr>
              <a:t>MNIST	</a:t>
            </a:r>
            <a:r>
              <a:rPr sz="2400" spc="-37" baseline="1736" dirty="0">
                <a:latin typeface="Verdana"/>
                <a:cs typeface="Verdana"/>
              </a:rPr>
              <a:t>CIFAR-10</a:t>
            </a:r>
            <a:endParaRPr sz="2400" baseline="1736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66631" y="1377696"/>
            <a:ext cx="966216" cy="972312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7688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Comprehensive Coverage </a:t>
            </a:r>
            <a:r>
              <a:rPr dirty="0"/>
              <a:t>for </a:t>
            </a:r>
            <a:r>
              <a:rPr spc="-5" dirty="0"/>
              <a:t>Evaluation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64996"/>
            <a:ext cx="10363835" cy="4698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1965" marR="898525" indent="-469900">
              <a:lnSpc>
                <a:spcPct val="100800"/>
              </a:lnSpc>
              <a:spcBef>
                <a:spcPts val="7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All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metrics</a:t>
            </a:r>
            <a:r>
              <a:rPr sz="2400" dirty="0">
                <a:latin typeface="Verdana"/>
                <a:cs typeface="Verdana"/>
              </a:rPr>
              <a:t> should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reported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fair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evaluation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design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tradeoffs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2060"/>
              </a:buClr>
              <a:buFont typeface="Wingdings"/>
              <a:buChar char=""/>
            </a:pPr>
            <a:endParaRPr sz="33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Examples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what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happen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certain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metric is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omitted:</a:t>
            </a:r>
            <a:endParaRPr sz="2400">
              <a:latin typeface="Verdana"/>
              <a:cs typeface="Verdana"/>
            </a:endParaRPr>
          </a:p>
          <a:p>
            <a:pPr marL="920115" marR="202565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Without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the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accuracy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given for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5" dirty="0">
                <a:latin typeface="Verdana"/>
                <a:cs typeface="Verdana"/>
              </a:rPr>
              <a:t> specific dataset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task, one could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run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simple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claim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low power,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high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throughput, 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low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cost </a:t>
            </a:r>
            <a:r>
              <a:rPr sz="2000" dirty="0">
                <a:latin typeface="Verdana"/>
                <a:cs typeface="Verdana"/>
              </a:rPr>
              <a:t>–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however, the</a:t>
            </a:r>
            <a:r>
              <a:rPr sz="2000" spc="-10" dirty="0">
                <a:latin typeface="Verdana"/>
                <a:cs typeface="Verdana"/>
              </a:rPr>
              <a:t> processor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might</a:t>
            </a:r>
            <a:r>
              <a:rPr sz="2000" spc="-5" dirty="0">
                <a:latin typeface="Verdana"/>
                <a:cs typeface="Verdana"/>
              </a:rPr>
              <a:t> not</a:t>
            </a:r>
            <a:r>
              <a:rPr sz="2000" dirty="0">
                <a:latin typeface="Verdana"/>
                <a:cs typeface="Verdana"/>
              </a:rPr>
              <a:t> 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usable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5" dirty="0">
                <a:latin typeface="Verdana"/>
                <a:cs typeface="Verdana"/>
              </a:rPr>
              <a:t> meaningful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task</a:t>
            </a:r>
            <a:endParaRPr sz="2000">
              <a:latin typeface="Verdana"/>
              <a:cs typeface="Verdana"/>
            </a:endParaRPr>
          </a:p>
          <a:p>
            <a:pPr marL="920115" marR="5080" lvl="1" indent="-436880">
              <a:lnSpc>
                <a:spcPct val="100000"/>
              </a:lnSpc>
              <a:spcBef>
                <a:spcPts val="48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Without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reporting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the</a:t>
            </a:r>
            <a:r>
              <a:rPr sz="2000" b="1" dirty="0">
                <a:latin typeface="Verdana"/>
                <a:cs typeface="Verdana"/>
              </a:rPr>
              <a:t> off-chip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memory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access</a:t>
            </a:r>
            <a:r>
              <a:rPr sz="2000" spc="-5" dirty="0">
                <a:latin typeface="Verdana"/>
                <a:cs typeface="Verdana"/>
              </a:rPr>
              <a:t>, one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could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build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processor with </a:t>
            </a:r>
            <a:r>
              <a:rPr sz="2000" i="1" spc="-5" dirty="0">
                <a:latin typeface="Verdana"/>
                <a:cs typeface="Verdana"/>
              </a:rPr>
              <a:t>only </a:t>
            </a:r>
            <a:r>
              <a:rPr sz="2000" spc="-5" dirty="0">
                <a:latin typeface="Verdana"/>
                <a:cs typeface="Verdana"/>
              </a:rPr>
              <a:t>MACs and claim low cost, high throughput, high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low chip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power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– </a:t>
            </a:r>
            <a:r>
              <a:rPr sz="2000" spc="-5" dirty="0">
                <a:latin typeface="Verdana"/>
                <a:cs typeface="Verdana"/>
              </a:rPr>
              <a:t>however, when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evaluating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system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power,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off-chip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access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would</a:t>
            </a:r>
            <a:r>
              <a:rPr sz="2000" dirty="0">
                <a:latin typeface="Verdana"/>
                <a:cs typeface="Verdana"/>
              </a:rPr>
              <a:t> 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substantial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Wingdings"/>
              <a:buChar char="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Are </a:t>
            </a:r>
            <a:r>
              <a:rPr sz="2400" dirty="0">
                <a:latin typeface="Verdana"/>
                <a:cs typeface="Verdana"/>
              </a:rPr>
              <a:t>results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measured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simulated?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what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test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data?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7957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15" dirty="0"/>
              <a:t> </a:t>
            </a:r>
            <a:r>
              <a:rPr spc="-5" dirty="0"/>
              <a:t>Evaluation</a:t>
            </a:r>
            <a:r>
              <a:rPr spc="-20" dirty="0"/>
              <a:t> </a:t>
            </a:r>
            <a:r>
              <a:rPr spc="-5" dirty="0"/>
              <a:t>Process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64996"/>
            <a:ext cx="10210800" cy="448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3942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evaluation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process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whether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processor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viable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solution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given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application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might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as</a:t>
            </a:r>
            <a:r>
              <a:rPr sz="2400" dirty="0">
                <a:latin typeface="Verdana"/>
                <a:cs typeface="Verdana"/>
              </a:rPr>
              <a:t> follows: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622300" indent="-609600">
              <a:lnSpc>
                <a:spcPct val="100000"/>
              </a:lnSpc>
              <a:buClr>
                <a:srgbClr val="002060"/>
              </a:buClr>
              <a:buAutoNum type="arabicPeriod"/>
              <a:tabLst>
                <a:tab pos="621665" algn="l"/>
                <a:tab pos="622300" algn="l"/>
              </a:tabLst>
            </a:pPr>
            <a:r>
              <a:rPr sz="2400" b="1" spc="-5" dirty="0">
                <a:latin typeface="Verdana"/>
                <a:cs typeface="Verdana"/>
              </a:rPr>
              <a:t>Accuracy</a:t>
            </a:r>
            <a:r>
              <a:rPr sz="2400" b="1" spc="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determines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perform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given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task</a:t>
            </a:r>
            <a:endParaRPr sz="2400">
              <a:latin typeface="Verdana"/>
              <a:cs typeface="Verdana"/>
            </a:endParaRPr>
          </a:p>
          <a:p>
            <a:pPr marL="621665" marR="5080" indent="-609600">
              <a:lnSpc>
                <a:spcPct val="100800"/>
              </a:lnSpc>
              <a:spcBef>
                <a:spcPts val="484"/>
              </a:spcBef>
              <a:buClr>
                <a:srgbClr val="002060"/>
              </a:buClr>
              <a:buAutoNum type="arabicPeriod"/>
              <a:tabLst>
                <a:tab pos="621665" algn="l"/>
                <a:tab pos="622300" algn="l"/>
              </a:tabLst>
            </a:pPr>
            <a:r>
              <a:rPr sz="2400" b="1" spc="-5" dirty="0">
                <a:latin typeface="Verdana"/>
                <a:cs typeface="Verdana"/>
              </a:rPr>
              <a:t>Latency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and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throughput </a:t>
            </a:r>
            <a:r>
              <a:rPr sz="2400" spc="-5" dirty="0">
                <a:latin typeface="Verdana"/>
                <a:cs typeface="Verdana"/>
              </a:rPr>
              <a:t>determine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run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fast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enough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real-time</a:t>
            </a:r>
            <a:endParaRPr sz="2400">
              <a:latin typeface="Verdana"/>
              <a:cs typeface="Verdana"/>
            </a:endParaRPr>
          </a:p>
          <a:p>
            <a:pPr marL="621665" marR="330200" indent="-609600">
              <a:lnSpc>
                <a:spcPts val="2810"/>
              </a:lnSpc>
              <a:spcBef>
                <a:spcPts val="775"/>
              </a:spcBef>
              <a:buClr>
                <a:srgbClr val="002060"/>
              </a:buClr>
              <a:buAutoNum type="arabicPeriod"/>
              <a:tabLst>
                <a:tab pos="621665" algn="l"/>
                <a:tab pos="622300" algn="l"/>
              </a:tabLst>
            </a:pPr>
            <a:r>
              <a:rPr sz="2400" b="1" spc="-5" dirty="0">
                <a:latin typeface="Verdana"/>
                <a:cs typeface="Verdana"/>
              </a:rPr>
              <a:t>Energy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and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power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consumption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will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primarily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dictate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factor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device </a:t>
            </a:r>
            <a:r>
              <a:rPr sz="2400" spc="-5" dirty="0">
                <a:latin typeface="Verdana"/>
                <a:cs typeface="Verdana"/>
              </a:rPr>
              <a:t>where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processing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operate</a:t>
            </a:r>
            <a:endParaRPr sz="2400">
              <a:latin typeface="Verdana"/>
              <a:cs typeface="Verdana"/>
            </a:endParaRPr>
          </a:p>
          <a:p>
            <a:pPr marL="621665" marR="36830" indent="-609600">
              <a:lnSpc>
                <a:spcPct val="100000"/>
              </a:lnSpc>
              <a:spcBef>
                <a:spcPts val="540"/>
              </a:spcBef>
              <a:buClr>
                <a:srgbClr val="002060"/>
              </a:buClr>
              <a:buAutoNum type="arabicPeriod"/>
              <a:tabLst>
                <a:tab pos="621665" algn="l"/>
                <a:tab pos="622300" algn="l"/>
              </a:tabLst>
            </a:pPr>
            <a:r>
              <a:rPr sz="2400" b="1" spc="-5" dirty="0">
                <a:latin typeface="Verdana"/>
                <a:cs typeface="Verdana"/>
              </a:rPr>
              <a:t>Cost</a:t>
            </a:r>
            <a:r>
              <a:rPr sz="2400" spc="-5" dirty="0">
                <a:latin typeface="Verdana"/>
                <a:cs typeface="Verdana"/>
              </a:rPr>
              <a:t>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which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primarily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dictated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chip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area,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determines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how much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one would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pay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this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solution</a:t>
            </a:r>
            <a:endParaRPr sz="2400">
              <a:latin typeface="Verdana"/>
              <a:cs typeface="Verdana"/>
            </a:endParaRPr>
          </a:p>
          <a:p>
            <a:pPr marL="622300" indent="-609600">
              <a:lnSpc>
                <a:spcPct val="100000"/>
              </a:lnSpc>
              <a:spcBef>
                <a:spcPts val="525"/>
              </a:spcBef>
              <a:buClr>
                <a:srgbClr val="002060"/>
              </a:buClr>
              <a:buAutoNum type="arabicPeriod"/>
              <a:tabLst>
                <a:tab pos="621665" algn="l"/>
                <a:tab pos="622300" algn="l"/>
              </a:tabLst>
            </a:pPr>
            <a:r>
              <a:rPr sz="2400" b="1" dirty="0">
                <a:latin typeface="Verdana"/>
                <a:cs typeface="Verdana"/>
              </a:rPr>
              <a:t>Flexibility</a:t>
            </a:r>
            <a:r>
              <a:rPr sz="2400" b="1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determines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range 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tasks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support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97904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FFFFF"/>
                </a:solidFill>
              </a:rPr>
              <a:t>CPU</a:t>
            </a:r>
            <a:r>
              <a:rPr sz="7200" spc="-15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&amp;</a:t>
            </a:r>
            <a:r>
              <a:rPr sz="7200" spc="-1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GPU</a:t>
            </a:r>
            <a:r>
              <a:rPr sz="7200" spc="-1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Platforms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75398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CPUs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GPUs</a:t>
            </a:r>
            <a:r>
              <a:rPr spc="-20" dirty="0"/>
              <a:t> </a:t>
            </a:r>
            <a:r>
              <a:rPr spc="-5" dirty="0"/>
              <a:t>Targeting</a:t>
            </a:r>
            <a:r>
              <a:rPr spc="-15" dirty="0"/>
              <a:t> </a:t>
            </a:r>
            <a:r>
              <a:rPr spc="-10" dirty="0"/>
              <a:t>DNNs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06" y="1483867"/>
            <a:ext cx="4073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Intel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Xeon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(Cascade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Lake)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9581" y="1483867"/>
            <a:ext cx="299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Nvidia</a:t>
            </a:r>
            <a:r>
              <a:rPr sz="2400" spc="-40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Tesla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(Volta)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9725" y="5438775"/>
            <a:ext cx="9181465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50"/>
              </a:spcBef>
            </a:pPr>
            <a:r>
              <a:rPr sz="2400" dirty="0">
                <a:latin typeface="Verdana"/>
                <a:cs typeface="Verdana"/>
              </a:rPr>
              <a:t>Use </a:t>
            </a:r>
            <a:r>
              <a:rPr sz="2400" b="1" spc="-5" dirty="0">
                <a:latin typeface="Verdana"/>
                <a:cs typeface="Verdana"/>
              </a:rPr>
              <a:t>matrix multiplication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libraries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CPUs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GPUs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74" y="2286114"/>
            <a:ext cx="3412555" cy="26370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3543" y="2060448"/>
            <a:ext cx="3029711" cy="30266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80793" y="1483867"/>
            <a:ext cx="351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Verdana"/>
                <a:cs typeface="Verdana"/>
              </a:rPr>
              <a:t>AMD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Radeon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(Instinct)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7424" y="2069592"/>
            <a:ext cx="2029968" cy="273100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4416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Map</a:t>
            </a:r>
            <a:r>
              <a:rPr spc="-20" dirty="0"/>
              <a:t> </a:t>
            </a:r>
            <a:r>
              <a:rPr spc="-5" dirty="0"/>
              <a:t>DNN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Matrix</a:t>
            </a:r>
            <a:r>
              <a:rPr spc="-15" dirty="0"/>
              <a:t> </a:t>
            </a:r>
            <a:r>
              <a:rPr spc="-5" dirty="0"/>
              <a:t>Multiplication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090" y="1343659"/>
            <a:ext cx="11705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Verdana"/>
                <a:cs typeface="Verdana"/>
              </a:rPr>
              <a:t>Fully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connected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layer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directly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represented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matrix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multiplication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90999" y="2794152"/>
            <a:ext cx="1325880" cy="2007235"/>
            <a:chOff x="10490999" y="2794152"/>
            <a:chExt cx="1325880" cy="2007235"/>
          </a:xfrm>
        </p:grpSpPr>
        <p:sp>
          <p:nvSpPr>
            <p:cNvPr id="5" name="object 5"/>
            <p:cNvSpPr/>
            <p:nvPr/>
          </p:nvSpPr>
          <p:spPr>
            <a:xfrm>
              <a:off x="10500207" y="2939414"/>
              <a:ext cx="1307465" cy="1852295"/>
            </a:xfrm>
            <a:custGeom>
              <a:avLst/>
              <a:gdLst/>
              <a:ahLst/>
              <a:cxnLst/>
              <a:rect l="l" t="t" r="r" b="b"/>
              <a:pathLst>
                <a:path w="1307465" h="1852295">
                  <a:moveTo>
                    <a:pt x="1307414" y="0"/>
                  </a:moveTo>
                  <a:lnTo>
                    <a:pt x="0" y="0"/>
                  </a:lnTo>
                  <a:lnTo>
                    <a:pt x="0" y="1852168"/>
                  </a:lnTo>
                  <a:lnTo>
                    <a:pt x="1307414" y="1852168"/>
                  </a:lnTo>
                  <a:lnTo>
                    <a:pt x="1307414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00207" y="2939414"/>
              <a:ext cx="1307465" cy="1852295"/>
            </a:xfrm>
            <a:custGeom>
              <a:avLst/>
              <a:gdLst/>
              <a:ahLst/>
              <a:cxnLst/>
              <a:rect l="l" t="t" r="r" b="b"/>
              <a:pathLst>
                <a:path w="1307465" h="1852295">
                  <a:moveTo>
                    <a:pt x="0" y="0"/>
                  </a:moveTo>
                  <a:lnTo>
                    <a:pt x="1307408" y="0"/>
                  </a:lnTo>
                  <a:lnTo>
                    <a:pt x="1307408" y="1852161"/>
                  </a:lnTo>
                  <a:lnTo>
                    <a:pt x="0" y="1852161"/>
                  </a:lnTo>
                  <a:lnTo>
                    <a:pt x="0" y="0"/>
                  </a:lnTo>
                  <a:close/>
                </a:path>
              </a:pathLst>
            </a:custGeom>
            <a:ln w="181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04715" y="2825292"/>
              <a:ext cx="1307465" cy="55880"/>
            </a:xfrm>
            <a:custGeom>
              <a:avLst/>
              <a:gdLst/>
              <a:ahLst/>
              <a:cxnLst/>
              <a:rect l="l" t="t" r="r" b="b"/>
              <a:pathLst>
                <a:path w="1307465" h="55880">
                  <a:moveTo>
                    <a:pt x="44602" y="0"/>
                  </a:moveTo>
                  <a:lnTo>
                    <a:pt x="0" y="27876"/>
                  </a:lnTo>
                  <a:lnTo>
                    <a:pt x="44602" y="55752"/>
                  </a:lnTo>
                  <a:lnTo>
                    <a:pt x="47396" y="55105"/>
                  </a:lnTo>
                  <a:lnTo>
                    <a:pt x="50063" y="50850"/>
                  </a:lnTo>
                  <a:lnTo>
                    <a:pt x="49415" y="48056"/>
                  </a:lnTo>
                  <a:lnTo>
                    <a:pt x="24383" y="32410"/>
                  </a:lnTo>
                  <a:lnTo>
                    <a:pt x="8572" y="32410"/>
                  </a:lnTo>
                  <a:lnTo>
                    <a:pt x="8572" y="23342"/>
                  </a:lnTo>
                  <a:lnTo>
                    <a:pt x="24383" y="23342"/>
                  </a:lnTo>
                  <a:lnTo>
                    <a:pt x="49415" y="7696"/>
                  </a:lnTo>
                  <a:lnTo>
                    <a:pt x="50063" y="4902"/>
                  </a:lnTo>
                  <a:lnTo>
                    <a:pt x="47396" y="647"/>
                  </a:lnTo>
                  <a:lnTo>
                    <a:pt x="44602" y="0"/>
                  </a:lnTo>
                  <a:close/>
                </a:path>
                <a:path w="1307465" h="55880">
                  <a:moveTo>
                    <a:pt x="1290346" y="27876"/>
                  </a:moveTo>
                  <a:lnTo>
                    <a:pt x="1258049" y="48056"/>
                  </a:lnTo>
                  <a:lnTo>
                    <a:pt x="1257414" y="50850"/>
                  </a:lnTo>
                  <a:lnTo>
                    <a:pt x="1260068" y="55105"/>
                  </a:lnTo>
                  <a:lnTo>
                    <a:pt x="1262862" y="55752"/>
                  </a:lnTo>
                  <a:lnTo>
                    <a:pt x="1300210" y="32410"/>
                  </a:lnTo>
                  <a:lnTo>
                    <a:pt x="1298905" y="32410"/>
                  </a:lnTo>
                  <a:lnTo>
                    <a:pt x="1298905" y="31724"/>
                  </a:lnTo>
                  <a:lnTo>
                    <a:pt x="1296504" y="31724"/>
                  </a:lnTo>
                  <a:lnTo>
                    <a:pt x="1290346" y="27876"/>
                  </a:lnTo>
                  <a:close/>
                </a:path>
                <a:path w="1307465" h="55880">
                  <a:moveTo>
                    <a:pt x="24383" y="23342"/>
                  </a:moveTo>
                  <a:lnTo>
                    <a:pt x="8572" y="23342"/>
                  </a:lnTo>
                  <a:lnTo>
                    <a:pt x="8572" y="32410"/>
                  </a:lnTo>
                  <a:lnTo>
                    <a:pt x="24383" y="32410"/>
                  </a:lnTo>
                  <a:lnTo>
                    <a:pt x="23285" y="31724"/>
                  </a:lnTo>
                  <a:lnTo>
                    <a:pt x="10972" y="31724"/>
                  </a:lnTo>
                  <a:lnTo>
                    <a:pt x="10972" y="24028"/>
                  </a:lnTo>
                  <a:lnTo>
                    <a:pt x="23285" y="24028"/>
                  </a:lnTo>
                  <a:lnTo>
                    <a:pt x="24383" y="23342"/>
                  </a:lnTo>
                  <a:close/>
                </a:path>
                <a:path w="1307465" h="55880">
                  <a:moveTo>
                    <a:pt x="1283090" y="23342"/>
                  </a:moveTo>
                  <a:lnTo>
                    <a:pt x="24383" y="23342"/>
                  </a:lnTo>
                  <a:lnTo>
                    <a:pt x="17129" y="27876"/>
                  </a:lnTo>
                  <a:lnTo>
                    <a:pt x="24383" y="32410"/>
                  </a:lnTo>
                  <a:lnTo>
                    <a:pt x="1283090" y="32410"/>
                  </a:lnTo>
                  <a:lnTo>
                    <a:pt x="1290346" y="27876"/>
                  </a:lnTo>
                  <a:lnTo>
                    <a:pt x="1283090" y="23342"/>
                  </a:lnTo>
                  <a:close/>
                </a:path>
                <a:path w="1307465" h="55880">
                  <a:moveTo>
                    <a:pt x="1300210" y="23342"/>
                  </a:moveTo>
                  <a:lnTo>
                    <a:pt x="1298905" y="23342"/>
                  </a:lnTo>
                  <a:lnTo>
                    <a:pt x="1298905" y="32410"/>
                  </a:lnTo>
                  <a:lnTo>
                    <a:pt x="1300210" y="32410"/>
                  </a:lnTo>
                  <a:lnTo>
                    <a:pt x="1307464" y="27876"/>
                  </a:lnTo>
                  <a:lnTo>
                    <a:pt x="1300210" y="23342"/>
                  </a:lnTo>
                  <a:close/>
                </a:path>
                <a:path w="1307465" h="55880">
                  <a:moveTo>
                    <a:pt x="10972" y="24028"/>
                  </a:moveTo>
                  <a:lnTo>
                    <a:pt x="10972" y="31724"/>
                  </a:lnTo>
                  <a:lnTo>
                    <a:pt x="17129" y="27876"/>
                  </a:lnTo>
                  <a:lnTo>
                    <a:pt x="10972" y="24028"/>
                  </a:lnTo>
                  <a:close/>
                </a:path>
                <a:path w="1307465" h="55880">
                  <a:moveTo>
                    <a:pt x="17129" y="27876"/>
                  </a:moveTo>
                  <a:lnTo>
                    <a:pt x="10972" y="31724"/>
                  </a:lnTo>
                  <a:lnTo>
                    <a:pt x="23285" y="31724"/>
                  </a:lnTo>
                  <a:lnTo>
                    <a:pt x="17129" y="27876"/>
                  </a:lnTo>
                  <a:close/>
                </a:path>
                <a:path w="1307465" h="55880">
                  <a:moveTo>
                    <a:pt x="1296504" y="24028"/>
                  </a:moveTo>
                  <a:lnTo>
                    <a:pt x="1290346" y="27876"/>
                  </a:lnTo>
                  <a:lnTo>
                    <a:pt x="1296504" y="31724"/>
                  </a:lnTo>
                  <a:lnTo>
                    <a:pt x="1296504" y="24028"/>
                  </a:lnTo>
                  <a:close/>
                </a:path>
                <a:path w="1307465" h="55880">
                  <a:moveTo>
                    <a:pt x="1298905" y="24028"/>
                  </a:moveTo>
                  <a:lnTo>
                    <a:pt x="1296504" y="24028"/>
                  </a:lnTo>
                  <a:lnTo>
                    <a:pt x="1296504" y="31724"/>
                  </a:lnTo>
                  <a:lnTo>
                    <a:pt x="1298905" y="31724"/>
                  </a:lnTo>
                  <a:lnTo>
                    <a:pt x="1298905" y="24028"/>
                  </a:lnTo>
                  <a:close/>
                </a:path>
                <a:path w="1307465" h="55880">
                  <a:moveTo>
                    <a:pt x="23285" y="24028"/>
                  </a:moveTo>
                  <a:lnTo>
                    <a:pt x="10972" y="24028"/>
                  </a:lnTo>
                  <a:lnTo>
                    <a:pt x="17129" y="27876"/>
                  </a:lnTo>
                  <a:lnTo>
                    <a:pt x="23285" y="24028"/>
                  </a:lnTo>
                  <a:close/>
                </a:path>
                <a:path w="1307465" h="55880">
                  <a:moveTo>
                    <a:pt x="1262862" y="0"/>
                  </a:moveTo>
                  <a:lnTo>
                    <a:pt x="1260068" y="647"/>
                  </a:lnTo>
                  <a:lnTo>
                    <a:pt x="1257414" y="4902"/>
                  </a:lnTo>
                  <a:lnTo>
                    <a:pt x="1258049" y="7696"/>
                  </a:lnTo>
                  <a:lnTo>
                    <a:pt x="1290346" y="27876"/>
                  </a:lnTo>
                  <a:lnTo>
                    <a:pt x="1296504" y="24028"/>
                  </a:lnTo>
                  <a:lnTo>
                    <a:pt x="1298905" y="24028"/>
                  </a:lnTo>
                  <a:lnTo>
                    <a:pt x="1298905" y="23342"/>
                  </a:lnTo>
                  <a:lnTo>
                    <a:pt x="1300210" y="23342"/>
                  </a:lnTo>
                  <a:lnTo>
                    <a:pt x="126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17719" y="2794152"/>
              <a:ext cx="263525" cy="100330"/>
            </a:xfrm>
            <a:custGeom>
              <a:avLst/>
              <a:gdLst/>
              <a:ahLst/>
              <a:cxnLst/>
              <a:rect l="l" t="t" r="r" b="b"/>
              <a:pathLst>
                <a:path w="263525" h="100330">
                  <a:moveTo>
                    <a:pt x="263296" y="0"/>
                  </a:moveTo>
                  <a:lnTo>
                    <a:pt x="0" y="0"/>
                  </a:lnTo>
                  <a:lnTo>
                    <a:pt x="0" y="99872"/>
                  </a:lnTo>
                  <a:lnTo>
                    <a:pt x="263296" y="99872"/>
                  </a:lnTo>
                  <a:lnTo>
                    <a:pt x="263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96393" y="2794152"/>
            <a:ext cx="1162685" cy="2007235"/>
            <a:chOff x="6296393" y="2794152"/>
            <a:chExt cx="1162685" cy="2007235"/>
          </a:xfrm>
        </p:grpSpPr>
        <p:sp>
          <p:nvSpPr>
            <p:cNvPr id="10" name="object 10"/>
            <p:cNvSpPr/>
            <p:nvPr/>
          </p:nvSpPr>
          <p:spPr>
            <a:xfrm>
              <a:off x="6305600" y="2939414"/>
              <a:ext cx="1144270" cy="1852295"/>
            </a:xfrm>
            <a:custGeom>
              <a:avLst/>
              <a:gdLst/>
              <a:ahLst/>
              <a:cxnLst/>
              <a:rect l="l" t="t" r="r" b="b"/>
              <a:pathLst>
                <a:path w="1144270" h="1852295">
                  <a:moveTo>
                    <a:pt x="1143990" y="0"/>
                  </a:moveTo>
                  <a:lnTo>
                    <a:pt x="0" y="0"/>
                  </a:lnTo>
                  <a:lnTo>
                    <a:pt x="0" y="1852168"/>
                  </a:lnTo>
                  <a:lnTo>
                    <a:pt x="1143990" y="1852168"/>
                  </a:lnTo>
                  <a:lnTo>
                    <a:pt x="114399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05600" y="2939414"/>
              <a:ext cx="1144270" cy="1852295"/>
            </a:xfrm>
            <a:custGeom>
              <a:avLst/>
              <a:gdLst/>
              <a:ahLst/>
              <a:cxnLst/>
              <a:rect l="l" t="t" r="r" b="b"/>
              <a:pathLst>
                <a:path w="1144270" h="1852295">
                  <a:moveTo>
                    <a:pt x="0" y="0"/>
                  </a:moveTo>
                  <a:lnTo>
                    <a:pt x="1143982" y="0"/>
                  </a:lnTo>
                  <a:lnTo>
                    <a:pt x="1143982" y="1852161"/>
                  </a:lnTo>
                  <a:lnTo>
                    <a:pt x="0" y="1852161"/>
                  </a:lnTo>
                  <a:lnTo>
                    <a:pt x="0" y="0"/>
                  </a:lnTo>
                  <a:close/>
                </a:path>
              </a:pathLst>
            </a:custGeom>
            <a:ln w="181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19189" y="2816212"/>
              <a:ext cx="1137285" cy="55880"/>
            </a:xfrm>
            <a:custGeom>
              <a:avLst/>
              <a:gdLst/>
              <a:ahLst/>
              <a:cxnLst/>
              <a:rect l="l" t="t" r="r" b="b"/>
              <a:pathLst>
                <a:path w="1137284" h="55880">
                  <a:moveTo>
                    <a:pt x="44602" y="0"/>
                  </a:moveTo>
                  <a:lnTo>
                    <a:pt x="0" y="27876"/>
                  </a:lnTo>
                  <a:lnTo>
                    <a:pt x="44602" y="55752"/>
                  </a:lnTo>
                  <a:lnTo>
                    <a:pt x="47409" y="55105"/>
                  </a:lnTo>
                  <a:lnTo>
                    <a:pt x="50063" y="50850"/>
                  </a:lnTo>
                  <a:lnTo>
                    <a:pt x="49415" y="48056"/>
                  </a:lnTo>
                  <a:lnTo>
                    <a:pt x="24403" y="32423"/>
                  </a:lnTo>
                  <a:lnTo>
                    <a:pt x="8572" y="32423"/>
                  </a:lnTo>
                  <a:lnTo>
                    <a:pt x="8572" y="23342"/>
                  </a:lnTo>
                  <a:lnTo>
                    <a:pt x="24383" y="23342"/>
                  </a:lnTo>
                  <a:lnTo>
                    <a:pt x="49415" y="7696"/>
                  </a:lnTo>
                  <a:lnTo>
                    <a:pt x="50063" y="4902"/>
                  </a:lnTo>
                  <a:lnTo>
                    <a:pt x="47409" y="647"/>
                  </a:lnTo>
                  <a:lnTo>
                    <a:pt x="44602" y="0"/>
                  </a:lnTo>
                  <a:close/>
                </a:path>
                <a:path w="1137284" h="55880">
                  <a:moveTo>
                    <a:pt x="1119662" y="27876"/>
                  </a:moveTo>
                  <a:lnTo>
                    <a:pt x="1087386" y="48056"/>
                  </a:lnTo>
                  <a:lnTo>
                    <a:pt x="1086739" y="50850"/>
                  </a:lnTo>
                  <a:lnTo>
                    <a:pt x="1089393" y="55105"/>
                  </a:lnTo>
                  <a:lnTo>
                    <a:pt x="1092187" y="55752"/>
                  </a:lnTo>
                  <a:lnTo>
                    <a:pt x="1129515" y="32423"/>
                  </a:lnTo>
                  <a:lnTo>
                    <a:pt x="1128229" y="32423"/>
                  </a:lnTo>
                  <a:lnTo>
                    <a:pt x="1128229" y="31724"/>
                  </a:lnTo>
                  <a:lnTo>
                    <a:pt x="1125816" y="31724"/>
                  </a:lnTo>
                  <a:lnTo>
                    <a:pt x="1119662" y="27876"/>
                  </a:lnTo>
                  <a:close/>
                </a:path>
                <a:path w="1137284" h="55880">
                  <a:moveTo>
                    <a:pt x="24383" y="23342"/>
                  </a:moveTo>
                  <a:lnTo>
                    <a:pt x="8572" y="23342"/>
                  </a:lnTo>
                  <a:lnTo>
                    <a:pt x="8572" y="32423"/>
                  </a:lnTo>
                  <a:lnTo>
                    <a:pt x="24403" y="32423"/>
                  </a:lnTo>
                  <a:lnTo>
                    <a:pt x="23285" y="31724"/>
                  </a:lnTo>
                  <a:lnTo>
                    <a:pt x="10972" y="31724"/>
                  </a:lnTo>
                  <a:lnTo>
                    <a:pt x="10972" y="24028"/>
                  </a:lnTo>
                  <a:lnTo>
                    <a:pt x="23285" y="24028"/>
                  </a:lnTo>
                  <a:lnTo>
                    <a:pt x="24383" y="23342"/>
                  </a:lnTo>
                  <a:close/>
                </a:path>
                <a:path w="1137284" h="55880">
                  <a:moveTo>
                    <a:pt x="1112411" y="23342"/>
                  </a:moveTo>
                  <a:lnTo>
                    <a:pt x="24383" y="23342"/>
                  </a:lnTo>
                  <a:lnTo>
                    <a:pt x="17129" y="27876"/>
                  </a:lnTo>
                  <a:lnTo>
                    <a:pt x="24403" y="32423"/>
                  </a:lnTo>
                  <a:lnTo>
                    <a:pt x="1112390" y="32423"/>
                  </a:lnTo>
                  <a:lnTo>
                    <a:pt x="1119662" y="27876"/>
                  </a:lnTo>
                  <a:lnTo>
                    <a:pt x="1112411" y="23342"/>
                  </a:lnTo>
                  <a:close/>
                </a:path>
                <a:path w="1137284" h="55880">
                  <a:moveTo>
                    <a:pt x="1129535" y="23342"/>
                  </a:moveTo>
                  <a:lnTo>
                    <a:pt x="1128229" y="23342"/>
                  </a:lnTo>
                  <a:lnTo>
                    <a:pt x="1128229" y="32423"/>
                  </a:lnTo>
                  <a:lnTo>
                    <a:pt x="1129515" y="32423"/>
                  </a:lnTo>
                  <a:lnTo>
                    <a:pt x="1136789" y="27876"/>
                  </a:lnTo>
                  <a:lnTo>
                    <a:pt x="1129535" y="23342"/>
                  </a:lnTo>
                  <a:close/>
                </a:path>
                <a:path w="1137284" h="55880">
                  <a:moveTo>
                    <a:pt x="10972" y="24028"/>
                  </a:moveTo>
                  <a:lnTo>
                    <a:pt x="10972" y="31724"/>
                  </a:lnTo>
                  <a:lnTo>
                    <a:pt x="17129" y="27876"/>
                  </a:lnTo>
                  <a:lnTo>
                    <a:pt x="10972" y="24028"/>
                  </a:lnTo>
                  <a:close/>
                </a:path>
                <a:path w="1137284" h="55880">
                  <a:moveTo>
                    <a:pt x="17129" y="27876"/>
                  </a:moveTo>
                  <a:lnTo>
                    <a:pt x="10972" y="31724"/>
                  </a:lnTo>
                  <a:lnTo>
                    <a:pt x="23285" y="31724"/>
                  </a:lnTo>
                  <a:lnTo>
                    <a:pt x="17129" y="27876"/>
                  </a:lnTo>
                  <a:close/>
                </a:path>
                <a:path w="1137284" h="55880">
                  <a:moveTo>
                    <a:pt x="1125816" y="24028"/>
                  </a:moveTo>
                  <a:lnTo>
                    <a:pt x="1119662" y="27876"/>
                  </a:lnTo>
                  <a:lnTo>
                    <a:pt x="1125816" y="31724"/>
                  </a:lnTo>
                  <a:lnTo>
                    <a:pt x="1125816" y="24028"/>
                  </a:lnTo>
                  <a:close/>
                </a:path>
                <a:path w="1137284" h="55880">
                  <a:moveTo>
                    <a:pt x="1128229" y="24028"/>
                  </a:moveTo>
                  <a:lnTo>
                    <a:pt x="1125816" y="24028"/>
                  </a:lnTo>
                  <a:lnTo>
                    <a:pt x="1125816" y="31724"/>
                  </a:lnTo>
                  <a:lnTo>
                    <a:pt x="1128229" y="31724"/>
                  </a:lnTo>
                  <a:lnTo>
                    <a:pt x="1128229" y="24028"/>
                  </a:lnTo>
                  <a:close/>
                </a:path>
                <a:path w="1137284" h="55880">
                  <a:moveTo>
                    <a:pt x="23285" y="24028"/>
                  </a:moveTo>
                  <a:lnTo>
                    <a:pt x="10972" y="24028"/>
                  </a:lnTo>
                  <a:lnTo>
                    <a:pt x="17129" y="27876"/>
                  </a:lnTo>
                  <a:lnTo>
                    <a:pt x="23285" y="24028"/>
                  </a:lnTo>
                  <a:close/>
                </a:path>
                <a:path w="1137284" h="55880">
                  <a:moveTo>
                    <a:pt x="1092187" y="0"/>
                  </a:moveTo>
                  <a:lnTo>
                    <a:pt x="1089393" y="647"/>
                  </a:lnTo>
                  <a:lnTo>
                    <a:pt x="1086739" y="4902"/>
                  </a:lnTo>
                  <a:lnTo>
                    <a:pt x="1087386" y="7696"/>
                  </a:lnTo>
                  <a:lnTo>
                    <a:pt x="1119662" y="27876"/>
                  </a:lnTo>
                  <a:lnTo>
                    <a:pt x="1125816" y="24028"/>
                  </a:lnTo>
                  <a:lnTo>
                    <a:pt x="1128229" y="24028"/>
                  </a:lnTo>
                  <a:lnTo>
                    <a:pt x="1128229" y="23342"/>
                  </a:lnTo>
                  <a:lnTo>
                    <a:pt x="1129535" y="23342"/>
                  </a:lnTo>
                  <a:lnTo>
                    <a:pt x="1092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41541" y="2794152"/>
              <a:ext cx="463550" cy="90805"/>
            </a:xfrm>
            <a:custGeom>
              <a:avLst/>
              <a:gdLst/>
              <a:ahLst/>
              <a:cxnLst/>
              <a:rect l="l" t="t" r="r" b="b"/>
              <a:pathLst>
                <a:path w="463550" h="90805">
                  <a:moveTo>
                    <a:pt x="463029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463029" y="90792"/>
                  </a:lnTo>
                  <a:lnTo>
                    <a:pt x="463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155156" y="2943936"/>
            <a:ext cx="55880" cy="1852295"/>
            <a:chOff x="6155156" y="2943936"/>
            <a:chExt cx="55880" cy="1852295"/>
          </a:xfrm>
        </p:grpSpPr>
        <p:sp>
          <p:nvSpPr>
            <p:cNvPr id="15" name="object 15"/>
            <p:cNvSpPr/>
            <p:nvPr/>
          </p:nvSpPr>
          <p:spPr>
            <a:xfrm>
              <a:off x="6155156" y="2943936"/>
              <a:ext cx="55880" cy="1852295"/>
            </a:xfrm>
            <a:custGeom>
              <a:avLst/>
              <a:gdLst/>
              <a:ahLst/>
              <a:cxnLst/>
              <a:rect l="l" t="t" r="r" b="b"/>
              <a:pathLst>
                <a:path w="55879" h="1852295">
                  <a:moveTo>
                    <a:pt x="4902" y="1802155"/>
                  </a:moveTo>
                  <a:lnTo>
                    <a:pt x="647" y="1804809"/>
                  </a:lnTo>
                  <a:lnTo>
                    <a:pt x="0" y="1807616"/>
                  </a:lnTo>
                  <a:lnTo>
                    <a:pt x="27876" y="1852218"/>
                  </a:lnTo>
                  <a:lnTo>
                    <a:pt x="33232" y="1843646"/>
                  </a:lnTo>
                  <a:lnTo>
                    <a:pt x="23342" y="1843646"/>
                  </a:lnTo>
                  <a:lnTo>
                    <a:pt x="23329" y="1827815"/>
                  </a:lnTo>
                  <a:lnTo>
                    <a:pt x="7696" y="1802803"/>
                  </a:lnTo>
                  <a:lnTo>
                    <a:pt x="4902" y="1802155"/>
                  </a:lnTo>
                  <a:close/>
                </a:path>
                <a:path w="55879" h="1852295">
                  <a:moveTo>
                    <a:pt x="23342" y="1827835"/>
                  </a:moveTo>
                  <a:lnTo>
                    <a:pt x="23342" y="1843646"/>
                  </a:lnTo>
                  <a:lnTo>
                    <a:pt x="32423" y="1843646"/>
                  </a:lnTo>
                  <a:lnTo>
                    <a:pt x="32423" y="1841246"/>
                  </a:lnTo>
                  <a:lnTo>
                    <a:pt x="24028" y="1841246"/>
                  </a:lnTo>
                  <a:lnTo>
                    <a:pt x="27876" y="1835089"/>
                  </a:lnTo>
                  <a:lnTo>
                    <a:pt x="23342" y="1827835"/>
                  </a:lnTo>
                  <a:close/>
                </a:path>
                <a:path w="55879" h="1852295">
                  <a:moveTo>
                    <a:pt x="50863" y="1802155"/>
                  </a:moveTo>
                  <a:lnTo>
                    <a:pt x="48056" y="1802803"/>
                  </a:lnTo>
                  <a:lnTo>
                    <a:pt x="32423" y="1827815"/>
                  </a:lnTo>
                  <a:lnTo>
                    <a:pt x="32423" y="1843646"/>
                  </a:lnTo>
                  <a:lnTo>
                    <a:pt x="33232" y="1843646"/>
                  </a:lnTo>
                  <a:lnTo>
                    <a:pt x="55752" y="1807616"/>
                  </a:lnTo>
                  <a:lnTo>
                    <a:pt x="55105" y="1804809"/>
                  </a:lnTo>
                  <a:lnTo>
                    <a:pt x="50863" y="1802155"/>
                  </a:lnTo>
                  <a:close/>
                </a:path>
                <a:path w="55879" h="1852295">
                  <a:moveTo>
                    <a:pt x="27876" y="1835089"/>
                  </a:moveTo>
                  <a:lnTo>
                    <a:pt x="24028" y="1841246"/>
                  </a:lnTo>
                  <a:lnTo>
                    <a:pt x="31724" y="1841246"/>
                  </a:lnTo>
                  <a:lnTo>
                    <a:pt x="27876" y="1835089"/>
                  </a:lnTo>
                  <a:close/>
                </a:path>
                <a:path w="55879" h="1852295">
                  <a:moveTo>
                    <a:pt x="32423" y="1827815"/>
                  </a:moveTo>
                  <a:lnTo>
                    <a:pt x="27876" y="1835089"/>
                  </a:lnTo>
                  <a:lnTo>
                    <a:pt x="31724" y="1841246"/>
                  </a:lnTo>
                  <a:lnTo>
                    <a:pt x="32423" y="1841246"/>
                  </a:lnTo>
                  <a:lnTo>
                    <a:pt x="32423" y="1827815"/>
                  </a:lnTo>
                  <a:close/>
                </a:path>
                <a:path w="55879" h="1852295">
                  <a:moveTo>
                    <a:pt x="27876" y="17116"/>
                  </a:moveTo>
                  <a:lnTo>
                    <a:pt x="23342" y="24370"/>
                  </a:lnTo>
                  <a:lnTo>
                    <a:pt x="23342" y="1827835"/>
                  </a:lnTo>
                  <a:lnTo>
                    <a:pt x="27876" y="1835089"/>
                  </a:lnTo>
                  <a:lnTo>
                    <a:pt x="32410" y="1827835"/>
                  </a:lnTo>
                  <a:lnTo>
                    <a:pt x="32410" y="24370"/>
                  </a:lnTo>
                  <a:lnTo>
                    <a:pt x="27876" y="17116"/>
                  </a:lnTo>
                  <a:close/>
                </a:path>
                <a:path w="55879" h="1852295">
                  <a:moveTo>
                    <a:pt x="27876" y="0"/>
                  </a:moveTo>
                  <a:lnTo>
                    <a:pt x="0" y="44602"/>
                  </a:lnTo>
                  <a:lnTo>
                    <a:pt x="647" y="47396"/>
                  </a:lnTo>
                  <a:lnTo>
                    <a:pt x="4902" y="50050"/>
                  </a:lnTo>
                  <a:lnTo>
                    <a:pt x="7696" y="49403"/>
                  </a:lnTo>
                  <a:lnTo>
                    <a:pt x="23329" y="24390"/>
                  </a:lnTo>
                  <a:lnTo>
                    <a:pt x="23342" y="8559"/>
                  </a:lnTo>
                  <a:lnTo>
                    <a:pt x="33226" y="8559"/>
                  </a:lnTo>
                  <a:lnTo>
                    <a:pt x="27876" y="0"/>
                  </a:lnTo>
                  <a:close/>
                </a:path>
                <a:path w="55879" h="1852295">
                  <a:moveTo>
                    <a:pt x="33226" y="8559"/>
                  </a:moveTo>
                  <a:lnTo>
                    <a:pt x="32423" y="8559"/>
                  </a:lnTo>
                  <a:lnTo>
                    <a:pt x="32423" y="24390"/>
                  </a:lnTo>
                  <a:lnTo>
                    <a:pt x="48056" y="49403"/>
                  </a:lnTo>
                  <a:lnTo>
                    <a:pt x="50850" y="50050"/>
                  </a:lnTo>
                  <a:lnTo>
                    <a:pt x="55105" y="47396"/>
                  </a:lnTo>
                  <a:lnTo>
                    <a:pt x="55752" y="44602"/>
                  </a:lnTo>
                  <a:lnTo>
                    <a:pt x="33226" y="8559"/>
                  </a:lnTo>
                  <a:close/>
                </a:path>
                <a:path w="55879" h="1852295">
                  <a:moveTo>
                    <a:pt x="32423" y="10960"/>
                  </a:moveTo>
                  <a:lnTo>
                    <a:pt x="31724" y="10960"/>
                  </a:lnTo>
                  <a:lnTo>
                    <a:pt x="27876" y="17116"/>
                  </a:lnTo>
                  <a:lnTo>
                    <a:pt x="32423" y="24390"/>
                  </a:lnTo>
                  <a:lnTo>
                    <a:pt x="32423" y="10960"/>
                  </a:lnTo>
                  <a:close/>
                </a:path>
                <a:path w="55879" h="1852295">
                  <a:moveTo>
                    <a:pt x="32423" y="8559"/>
                  </a:moveTo>
                  <a:lnTo>
                    <a:pt x="23342" y="8559"/>
                  </a:lnTo>
                  <a:lnTo>
                    <a:pt x="23342" y="24370"/>
                  </a:lnTo>
                  <a:lnTo>
                    <a:pt x="27876" y="17116"/>
                  </a:lnTo>
                  <a:lnTo>
                    <a:pt x="24028" y="10960"/>
                  </a:lnTo>
                  <a:lnTo>
                    <a:pt x="32423" y="10960"/>
                  </a:lnTo>
                  <a:lnTo>
                    <a:pt x="32423" y="8559"/>
                  </a:lnTo>
                  <a:close/>
                </a:path>
                <a:path w="55879" h="1852295">
                  <a:moveTo>
                    <a:pt x="31724" y="10960"/>
                  </a:moveTo>
                  <a:lnTo>
                    <a:pt x="24028" y="10960"/>
                  </a:lnTo>
                  <a:lnTo>
                    <a:pt x="27876" y="17116"/>
                  </a:lnTo>
                  <a:lnTo>
                    <a:pt x="31724" y="1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60338" y="3765626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36309" y="0"/>
                  </a:moveTo>
                  <a:lnTo>
                    <a:pt x="0" y="0"/>
                  </a:lnTo>
                  <a:lnTo>
                    <a:pt x="0" y="199745"/>
                  </a:lnTo>
                  <a:lnTo>
                    <a:pt x="36309" y="199745"/>
                  </a:lnTo>
                  <a:lnTo>
                    <a:pt x="36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9428" y="3752928"/>
            <a:ext cx="1619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3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5349" y="2219134"/>
            <a:ext cx="619760" cy="7207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700" dirty="0">
                <a:latin typeface="Arial MT"/>
                <a:cs typeface="Arial MT"/>
              </a:rPr>
              <a:t>Filters</a:t>
            </a:r>
            <a:endParaRPr sz="1700">
              <a:latin typeface="Arial MT"/>
              <a:cs typeface="Arial MT"/>
            </a:endParaRPr>
          </a:p>
          <a:p>
            <a:pPr marL="57785">
              <a:lnSpc>
                <a:spcPct val="100000"/>
              </a:lnSpc>
              <a:spcBef>
                <a:spcPts val="845"/>
              </a:spcBef>
            </a:pPr>
            <a:r>
              <a:rPr sz="1250" b="1" spc="25" dirty="0">
                <a:latin typeface="Arial"/>
                <a:cs typeface="Arial"/>
              </a:rPr>
              <a:t>CHW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93951" y="2975610"/>
            <a:ext cx="1462405" cy="944880"/>
            <a:chOff x="8293951" y="2975610"/>
            <a:chExt cx="1462405" cy="944880"/>
          </a:xfrm>
        </p:grpSpPr>
        <p:sp>
          <p:nvSpPr>
            <p:cNvPr id="20" name="object 20"/>
            <p:cNvSpPr/>
            <p:nvPr/>
          </p:nvSpPr>
          <p:spPr>
            <a:xfrm>
              <a:off x="8584895" y="2984817"/>
              <a:ext cx="1162050" cy="926465"/>
            </a:xfrm>
            <a:custGeom>
              <a:avLst/>
              <a:gdLst/>
              <a:ahLst/>
              <a:cxnLst/>
              <a:rect l="l" t="t" r="r" b="b"/>
              <a:pathLst>
                <a:path w="1162050" h="926464">
                  <a:moveTo>
                    <a:pt x="0" y="926084"/>
                  </a:moveTo>
                  <a:lnTo>
                    <a:pt x="1161732" y="926084"/>
                  </a:lnTo>
                  <a:lnTo>
                    <a:pt x="1161732" y="0"/>
                  </a:lnTo>
                  <a:lnTo>
                    <a:pt x="0" y="0"/>
                  </a:lnTo>
                  <a:lnTo>
                    <a:pt x="0" y="926084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39226" y="2984817"/>
              <a:ext cx="1307465" cy="926465"/>
            </a:xfrm>
            <a:custGeom>
              <a:avLst/>
              <a:gdLst/>
              <a:ahLst/>
              <a:cxnLst/>
              <a:rect l="l" t="t" r="r" b="b"/>
              <a:pathLst>
                <a:path w="1307465" h="926464">
                  <a:moveTo>
                    <a:pt x="0" y="0"/>
                  </a:moveTo>
                  <a:lnTo>
                    <a:pt x="1307408" y="0"/>
                  </a:lnTo>
                  <a:lnTo>
                    <a:pt x="1307408" y="926080"/>
                  </a:lnTo>
                  <a:lnTo>
                    <a:pt x="0" y="926080"/>
                  </a:lnTo>
                  <a:lnTo>
                    <a:pt x="0" y="0"/>
                  </a:lnTo>
                  <a:close/>
                </a:path>
              </a:pathLst>
            </a:custGeom>
            <a:ln w="181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16011" y="2989326"/>
              <a:ext cx="55880" cy="926465"/>
            </a:xfrm>
            <a:custGeom>
              <a:avLst/>
              <a:gdLst/>
              <a:ahLst/>
              <a:cxnLst/>
              <a:rect l="l" t="t" r="r" b="b"/>
              <a:pathLst>
                <a:path w="55879" h="926464">
                  <a:moveTo>
                    <a:pt x="4902" y="876084"/>
                  </a:moveTo>
                  <a:lnTo>
                    <a:pt x="647" y="878738"/>
                  </a:lnTo>
                  <a:lnTo>
                    <a:pt x="0" y="881545"/>
                  </a:lnTo>
                  <a:lnTo>
                    <a:pt x="27876" y="926147"/>
                  </a:lnTo>
                  <a:lnTo>
                    <a:pt x="33235" y="917575"/>
                  </a:lnTo>
                  <a:lnTo>
                    <a:pt x="23342" y="917575"/>
                  </a:lnTo>
                  <a:lnTo>
                    <a:pt x="23329" y="901744"/>
                  </a:lnTo>
                  <a:lnTo>
                    <a:pt x="7696" y="876731"/>
                  </a:lnTo>
                  <a:lnTo>
                    <a:pt x="4902" y="876084"/>
                  </a:lnTo>
                  <a:close/>
                </a:path>
                <a:path w="55879" h="926464">
                  <a:moveTo>
                    <a:pt x="23342" y="901764"/>
                  </a:moveTo>
                  <a:lnTo>
                    <a:pt x="23342" y="917575"/>
                  </a:lnTo>
                  <a:lnTo>
                    <a:pt x="32423" y="917575"/>
                  </a:lnTo>
                  <a:lnTo>
                    <a:pt x="32423" y="915174"/>
                  </a:lnTo>
                  <a:lnTo>
                    <a:pt x="24028" y="915174"/>
                  </a:lnTo>
                  <a:lnTo>
                    <a:pt x="27876" y="909018"/>
                  </a:lnTo>
                  <a:lnTo>
                    <a:pt x="23342" y="901764"/>
                  </a:lnTo>
                  <a:close/>
                </a:path>
                <a:path w="55879" h="926464">
                  <a:moveTo>
                    <a:pt x="50863" y="876084"/>
                  </a:moveTo>
                  <a:lnTo>
                    <a:pt x="48056" y="876731"/>
                  </a:lnTo>
                  <a:lnTo>
                    <a:pt x="32423" y="901744"/>
                  </a:lnTo>
                  <a:lnTo>
                    <a:pt x="32423" y="917575"/>
                  </a:lnTo>
                  <a:lnTo>
                    <a:pt x="33235" y="917575"/>
                  </a:lnTo>
                  <a:lnTo>
                    <a:pt x="55752" y="881545"/>
                  </a:lnTo>
                  <a:lnTo>
                    <a:pt x="55105" y="878738"/>
                  </a:lnTo>
                  <a:lnTo>
                    <a:pt x="50863" y="876084"/>
                  </a:lnTo>
                  <a:close/>
                </a:path>
                <a:path w="55879" h="926464">
                  <a:moveTo>
                    <a:pt x="27876" y="909018"/>
                  </a:moveTo>
                  <a:lnTo>
                    <a:pt x="24028" y="915174"/>
                  </a:lnTo>
                  <a:lnTo>
                    <a:pt x="31724" y="915174"/>
                  </a:lnTo>
                  <a:lnTo>
                    <a:pt x="27876" y="909018"/>
                  </a:lnTo>
                  <a:close/>
                </a:path>
                <a:path w="55879" h="926464">
                  <a:moveTo>
                    <a:pt x="32423" y="901744"/>
                  </a:moveTo>
                  <a:lnTo>
                    <a:pt x="27876" y="909018"/>
                  </a:lnTo>
                  <a:lnTo>
                    <a:pt x="31724" y="915174"/>
                  </a:lnTo>
                  <a:lnTo>
                    <a:pt x="32423" y="915174"/>
                  </a:lnTo>
                  <a:lnTo>
                    <a:pt x="32423" y="901744"/>
                  </a:lnTo>
                  <a:close/>
                </a:path>
                <a:path w="55879" h="926464">
                  <a:moveTo>
                    <a:pt x="27876" y="17129"/>
                  </a:moveTo>
                  <a:lnTo>
                    <a:pt x="23342" y="24383"/>
                  </a:lnTo>
                  <a:lnTo>
                    <a:pt x="23342" y="901764"/>
                  </a:lnTo>
                  <a:lnTo>
                    <a:pt x="27876" y="909018"/>
                  </a:lnTo>
                  <a:lnTo>
                    <a:pt x="32410" y="901764"/>
                  </a:lnTo>
                  <a:lnTo>
                    <a:pt x="32410" y="24383"/>
                  </a:lnTo>
                  <a:lnTo>
                    <a:pt x="27876" y="17129"/>
                  </a:lnTo>
                  <a:close/>
                </a:path>
                <a:path w="55879" h="926464">
                  <a:moveTo>
                    <a:pt x="27876" y="0"/>
                  </a:moveTo>
                  <a:lnTo>
                    <a:pt x="0" y="44602"/>
                  </a:lnTo>
                  <a:lnTo>
                    <a:pt x="647" y="47409"/>
                  </a:lnTo>
                  <a:lnTo>
                    <a:pt x="4902" y="50063"/>
                  </a:lnTo>
                  <a:lnTo>
                    <a:pt x="7696" y="49415"/>
                  </a:lnTo>
                  <a:lnTo>
                    <a:pt x="23329" y="24403"/>
                  </a:lnTo>
                  <a:lnTo>
                    <a:pt x="23342" y="8559"/>
                  </a:lnTo>
                  <a:lnTo>
                    <a:pt x="33226" y="8559"/>
                  </a:lnTo>
                  <a:lnTo>
                    <a:pt x="27876" y="0"/>
                  </a:lnTo>
                  <a:close/>
                </a:path>
                <a:path w="55879" h="926464">
                  <a:moveTo>
                    <a:pt x="33226" y="8559"/>
                  </a:moveTo>
                  <a:lnTo>
                    <a:pt x="32423" y="8559"/>
                  </a:lnTo>
                  <a:lnTo>
                    <a:pt x="32423" y="24403"/>
                  </a:lnTo>
                  <a:lnTo>
                    <a:pt x="48056" y="49415"/>
                  </a:lnTo>
                  <a:lnTo>
                    <a:pt x="50850" y="50063"/>
                  </a:lnTo>
                  <a:lnTo>
                    <a:pt x="55105" y="47409"/>
                  </a:lnTo>
                  <a:lnTo>
                    <a:pt x="55752" y="44602"/>
                  </a:lnTo>
                  <a:lnTo>
                    <a:pt x="33226" y="8559"/>
                  </a:lnTo>
                  <a:close/>
                </a:path>
                <a:path w="55879" h="926464">
                  <a:moveTo>
                    <a:pt x="32423" y="10972"/>
                  </a:moveTo>
                  <a:lnTo>
                    <a:pt x="31724" y="10972"/>
                  </a:lnTo>
                  <a:lnTo>
                    <a:pt x="27876" y="17129"/>
                  </a:lnTo>
                  <a:lnTo>
                    <a:pt x="32423" y="24403"/>
                  </a:lnTo>
                  <a:lnTo>
                    <a:pt x="32423" y="10972"/>
                  </a:lnTo>
                  <a:close/>
                </a:path>
                <a:path w="55879" h="926464">
                  <a:moveTo>
                    <a:pt x="32423" y="8559"/>
                  </a:moveTo>
                  <a:lnTo>
                    <a:pt x="23342" y="8559"/>
                  </a:lnTo>
                  <a:lnTo>
                    <a:pt x="23342" y="24383"/>
                  </a:lnTo>
                  <a:lnTo>
                    <a:pt x="27876" y="17129"/>
                  </a:lnTo>
                  <a:lnTo>
                    <a:pt x="24028" y="10972"/>
                  </a:lnTo>
                  <a:lnTo>
                    <a:pt x="32423" y="10972"/>
                  </a:lnTo>
                  <a:lnTo>
                    <a:pt x="32423" y="8559"/>
                  </a:lnTo>
                  <a:close/>
                </a:path>
                <a:path w="55879" h="926464">
                  <a:moveTo>
                    <a:pt x="31724" y="10972"/>
                  </a:moveTo>
                  <a:lnTo>
                    <a:pt x="24028" y="10972"/>
                  </a:lnTo>
                  <a:lnTo>
                    <a:pt x="27876" y="17129"/>
                  </a:lnTo>
                  <a:lnTo>
                    <a:pt x="31724" y="10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93951" y="3266274"/>
              <a:ext cx="90805" cy="263525"/>
            </a:xfrm>
            <a:custGeom>
              <a:avLst/>
              <a:gdLst/>
              <a:ahLst/>
              <a:cxnLst/>
              <a:rect l="l" t="t" r="r" b="b"/>
              <a:pathLst>
                <a:path w="90804" h="263525">
                  <a:moveTo>
                    <a:pt x="90792" y="0"/>
                  </a:moveTo>
                  <a:lnTo>
                    <a:pt x="0" y="0"/>
                  </a:lnTo>
                  <a:lnTo>
                    <a:pt x="0" y="263296"/>
                  </a:lnTo>
                  <a:lnTo>
                    <a:pt x="90792" y="263296"/>
                  </a:lnTo>
                  <a:lnTo>
                    <a:pt x="9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99107" y="3289887"/>
            <a:ext cx="4159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25" dirty="0">
                <a:latin typeface="Arial"/>
                <a:cs typeface="Arial"/>
              </a:rPr>
              <a:t>CHW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43734" y="2794152"/>
            <a:ext cx="1307465" cy="123825"/>
            <a:chOff x="8443734" y="2794152"/>
            <a:chExt cx="1307465" cy="123825"/>
          </a:xfrm>
        </p:grpSpPr>
        <p:sp>
          <p:nvSpPr>
            <p:cNvPr id="26" name="object 26"/>
            <p:cNvSpPr/>
            <p:nvPr/>
          </p:nvSpPr>
          <p:spPr>
            <a:xfrm>
              <a:off x="8443734" y="2861614"/>
              <a:ext cx="1307465" cy="55880"/>
            </a:xfrm>
            <a:custGeom>
              <a:avLst/>
              <a:gdLst/>
              <a:ahLst/>
              <a:cxnLst/>
              <a:rect l="l" t="t" r="r" b="b"/>
              <a:pathLst>
                <a:path w="1307465" h="55880">
                  <a:moveTo>
                    <a:pt x="44602" y="0"/>
                  </a:moveTo>
                  <a:lnTo>
                    <a:pt x="0" y="27876"/>
                  </a:lnTo>
                  <a:lnTo>
                    <a:pt x="44602" y="55752"/>
                  </a:lnTo>
                  <a:lnTo>
                    <a:pt x="47396" y="55105"/>
                  </a:lnTo>
                  <a:lnTo>
                    <a:pt x="50050" y="50850"/>
                  </a:lnTo>
                  <a:lnTo>
                    <a:pt x="49415" y="48044"/>
                  </a:lnTo>
                  <a:lnTo>
                    <a:pt x="24390" y="32410"/>
                  </a:lnTo>
                  <a:lnTo>
                    <a:pt x="8559" y="32410"/>
                  </a:lnTo>
                  <a:lnTo>
                    <a:pt x="8559" y="23329"/>
                  </a:lnTo>
                  <a:lnTo>
                    <a:pt x="24403" y="23329"/>
                  </a:lnTo>
                  <a:lnTo>
                    <a:pt x="49415" y="7696"/>
                  </a:lnTo>
                  <a:lnTo>
                    <a:pt x="50050" y="4889"/>
                  </a:lnTo>
                  <a:lnTo>
                    <a:pt x="47396" y="635"/>
                  </a:lnTo>
                  <a:lnTo>
                    <a:pt x="44602" y="0"/>
                  </a:lnTo>
                  <a:close/>
                </a:path>
                <a:path w="1307465" h="55880">
                  <a:moveTo>
                    <a:pt x="1290325" y="27870"/>
                  </a:moveTo>
                  <a:lnTo>
                    <a:pt x="1258049" y="48044"/>
                  </a:lnTo>
                  <a:lnTo>
                    <a:pt x="1257401" y="50850"/>
                  </a:lnTo>
                  <a:lnTo>
                    <a:pt x="1260068" y="55105"/>
                  </a:lnTo>
                  <a:lnTo>
                    <a:pt x="1262862" y="55752"/>
                  </a:lnTo>
                  <a:lnTo>
                    <a:pt x="1300210" y="32410"/>
                  </a:lnTo>
                  <a:lnTo>
                    <a:pt x="1298905" y="32410"/>
                  </a:lnTo>
                  <a:lnTo>
                    <a:pt x="1298905" y="31724"/>
                  </a:lnTo>
                  <a:lnTo>
                    <a:pt x="1296492" y="31724"/>
                  </a:lnTo>
                  <a:lnTo>
                    <a:pt x="1290325" y="27870"/>
                  </a:lnTo>
                  <a:close/>
                </a:path>
                <a:path w="1307465" h="55880">
                  <a:moveTo>
                    <a:pt x="24403" y="23329"/>
                  </a:moveTo>
                  <a:lnTo>
                    <a:pt x="8559" y="23329"/>
                  </a:lnTo>
                  <a:lnTo>
                    <a:pt x="8559" y="32410"/>
                  </a:lnTo>
                  <a:lnTo>
                    <a:pt x="24390" y="32410"/>
                  </a:lnTo>
                  <a:lnTo>
                    <a:pt x="23292" y="31724"/>
                  </a:lnTo>
                  <a:lnTo>
                    <a:pt x="10972" y="31724"/>
                  </a:lnTo>
                  <a:lnTo>
                    <a:pt x="10972" y="24028"/>
                  </a:lnTo>
                  <a:lnTo>
                    <a:pt x="23306" y="24015"/>
                  </a:lnTo>
                  <a:lnTo>
                    <a:pt x="24403" y="23329"/>
                  </a:lnTo>
                  <a:close/>
                </a:path>
                <a:path w="1307465" h="55880">
                  <a:moveTo>
                    <a:pt x="1283061" y="23329"/>
                  </a:moveTo>
                  <a:lnTo>
                    <a:pt x="24403" y="23329"/>
                  </a:lnTo>
                  <a:lnTo>
                    <a:pt x="17132" y="27876"/>
                  </a:lnTo>
                  <a:lnTo>
                    <a:pt x="24390" y="32410"/>
                  </a:lnTo>
                  <a:lnTo>
                    <a:pt x="1283061" y="32410"/>
                  </a:lnTo>
                  <a:lnTo>
                    <a:pt x="1290325" y="27870"/>
                  </a:lnTo>
                  <a:lnTo>
                    <a:pt x="1283061" y="23329"/>
                  </a:lnTo>
                  <a:close/>
                </a:path>
                <a:path w="1307465" h="55880">
                  <a:moveTo>
                    <a:pt x="1300190" y="23329"/>
                  </a:moveTo>
                  <a:lnTo>
                    <a:pt x="1298905" y="23329"/>
                  </a:lnTo>
                  <a:lnTo>
                    <a:pt x="1298905" y="32410"/>
                  </a:lnTo>
                  <a:lnTo>
                    <a:pt x="1300210" y="32410"/>
                  </a:lnTo>
                  <a:lnTo>
                    <a:pt x="1307465" y="27876"/>
                  </a:lnTo>
                  <a:lnTo>
                    <a:pt x="1300190" y="23329"/>
                  </a:lnTo>
                  <a:close/>
                </a:path>
                <a:path w="1307465" h="55880">
                  <a:moveTo>
                    <a:pt x="10972" y="24028"/>
                  </a:moveTo>
                  <a:lnTo>
                    <a:pt x="10972" y="31724"/>
                  </a:lnTo>
                  <a:lnTo>
                    <a:pt x="17129" y="27876"/>
                  </a:lnTo>
                  <a:lnTo>
                    <a:pt x="10972" y="24028"/>
                  </a:lnTo>
                  <a:close/>
                </a:path>
                <a:path w="1307465" h="55880">
                  <a:moveTo>
                    <a:pt x="17130" y="27875"/>
                  </a:moveTo>
                  <a:lnTo>
                    <a:pt x="10972" y="31724"/>
                  </a:lnTo>
                  <a:lnTo>
                    <a:pt x="23292" y="31724"/>
                  </a:lnTo>
                  <a:lnTo>
                    <a:pt x="17130" y="27875"/>
                  </a:lnTo>
                  <a:close/>
                </a:path>
                <a:path w="1307465" h="55880">
                  <a:moveTo>
                    <a:pt x="1296492" y="24015"/>
                  </a:moveTo>
                  <a:lnTo>
                    <a:pt x="1290325" y="27870"/>
                  </a:lnTo>
                  <a:lnTo>
                    <a:pt x="1296492" y="31724"/>
                  </a:lnTo>
                  <a:lnTo>
                    <a:pt x="1296492" y="24015"/>
                  </a:lnTo>
                  <a:close/>
                </a:path>
                <a:path w="1307465" h="55880">
                  <a:moveTo>
                    <a:pt x="1298905" y="24015"/>
                  </a:moveTo>
                  <a:lnTo>
                    <a:pt x="1296492" y="24015"/>
                  </a:lnTo>
                  <a:lnTo>
                    <a:pt x="1296492" y="31724"/>
                  </a:lnTo>
                  <a:lnTo>
                    <a:pt x="1298905" y="31724"/>
                  </a:lnTo>
                  <a:lnTo>
                    <a:pt x="1298905" y="24015"/>
                  </a:lnTo>
                  <a:close/>
                </a:path>
                <a:path w="1307465" h="55880">
                  <a:moveTo>
                    <a:pt x="23285" y="24028"/>
                  </a:moveTo>
                  <a:lnTo>
                    <a:pt x="10972" y="24028"/>
                  </a:lnTo>
                  <a:lnTo>
                    <a:pt x="17139" y="27870"/>
                  </a:lnTo>
                  <a:lnTo>
                    <a:pt x="23285" y="24028"/>
                  </a:lnTo>
                  <a:close/>
                </a:path>
                <a:path w="1307465" h="55880">
                  <a:moveTo>
                    <a:pt x="1262862" y="0"/>
                  </a:moveTo>
                  <a:lnTo>
                    <a:pt x="1260068" y="635"/>
                  </a:lnTo>
                  <a:lnTo>
                    <a:pt x="1257401" y="4889"/>
                  </a:lnTo>
                  <a:lnTo>
                    <a:pt x="1258049" y="7696"/>
                  </a:lnTo>
                  <a:lnTo>
                    <a:pt x="1290325" y="27870"/>
                  </a:lnTo>
                  <a:lnTo>
                    <a:pt x="1296492" y="24015"/>
                  </a:lnTo>
                  <a:lnTo>
                    <a:pt x="1298905" y="24015"/>
                  </a:lnTo>
                  <a:lnTo>
                    <a:pt x="1298905" y="23329"/>
                  </a:lnTo>
                  <a:lnTo>
                    <a:pt x="1300190" y="23329"/>
                  </a:lnTo>
                  <a:lnTo>
                    <a:pt x="126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56738" y="2794152"/>
              <a:ext cx="263525" cy="90805"/>
            </a:xfrm>
            <a:custGeom>
              <a:avLst/>
              <a:gdLst/>
              <a:ahLst/>
              <a:cxnLst/>
              <a:rect l="l" t="t" r="r" b="b"/>
              <a:pathLst>
                <a:path w="263525" h="90805">
                  <a:moveTo>
                    <a:pt x="263296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263296" y="90792"/>
                  </a:lnTo>
                  <a:lnTo>
                    <a:pt x="263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06421" y="2219134"/>
            <a:ext cx="1163320" cy="7207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0"/>
              </a:spcBef>
            </a:pPr>
            <a:r>
              <a:rPr sz="1700" spc="5" dirty="0">
                <a:latin typeface="Arial MT"/>
                <a:cs typeface="Arial MT"/>
              </a:rPr>
              <a:t>Input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fmaps</a:t>
            </a:r>
            <a:endParaRPr sz="1700">
              <a:latin typeface="Arial MT"/>
              <a:cs typeface="Arial MT"/>
            </a:endParaRPr>
          </a:p>
          <a:p>
            <a:pPr marL="13970" algn="ctr">
              <a:lnSpc>
                <a:spcPct val="100000"/>
              </a:lnSpc>
              <a:spcBef>
                <a:spcPts val="845"/>
              </a:spcBef>
            </a:pPr>
            <a:r>
              <a:rPr sz="1250" b="1" spc="25" dirty="0">
                <a:latin typeface="Arial"/>
                <a:cs typeface="Arial"/>
              </a:rPr>
              <a:t>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4104" y="3416997"/>
            <a:ext cx="28003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b="1" spc="15" dirty="0">
                <a:latin typeface="Arial"/>
                <a:cs typeface="Arial"/>
              </a:rPr>
              <a:t>×</a:t>
            </a:r>
            <a:endParaRPr sz="3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84522" y="2219134"/>
            <a:ext cx="1332865" cy="7207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0"/>
              </a:spcBef>
            </a:pPr>
            <a:r>
              <a:rPr sz="1700" spc="5" dirty="0">
                <a:latin typeface="Arial MT"/>
                <a:cs typeface="Arial MT"/>
              </a:rPr>
              <a:t>Output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fmaps</a:t>
            </a:r>
            <a:endParaRPr sz="1700">
              <a:latin typeface="Arial MT"/>
              <a:cs typeface="Arial MT"/>
            </a:endParaRPr>
          </a:p>
          <a:p>
            <a:pPr marL="15875" algn="ctr">
              <a:lnSpc>
                <a:spcPct val="100000"/>
              </a:lnSpc>
              <a:spcBef>
                <a:spcPts val="845"/>
              </a:spcBef>
            </a:pPr>
            <a:r>
              <a:rPr sz="1250" b="1" spc="25" dirty="0">
                <a:latin typeface="Arial"/>
                <a:cs typeface="Arial"/>
              </a:rPr>
              <a:t>N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358843" y="2943936"/>
            <a:ext cx="55880" cy="1852295"/>
            <a:chOff x="10358843" y="2943936"/>
            <a:chExt cx="55880" cy="1852295"/>
          </a:xfrm>
        </p:grpSpPr>
        <p:sp>
          <p:nvSpPr>
            <p:cNvPr id="32" name="object 32"/>
            <p:cNvSpPr/>
            <p:nvPr/>
          </p:nvSpPr>
          <p:spPr>
            <a:xfrm>
              <a:off x="10358843" y="2943936"/>
              <a:ext cx="55880" cy="1852295"/>
            </a:xfrm>
            <a:custGeom>
              <a:avLst/>
              <a:gdLst/>
              <a:ahLst/>
              <a:cxnLst/>
              <a:rect l="l" t="t" r="r" b="b"/>
              <a:pathLst>
                <a:path w="55879" h="1852295">
                  <a:moveTo>
                    <a:pt x="4889" y="1802155"/>
                  </a:moveTo>
                  <a:lnTo>
                    <a:pt x="647" y="1804809"/>
                  </a:lnTo>
                  <a:lnTo>
                    <a:pt x="0" y="1807616"/>
                  </a:lnTo>
                  <a:lnTo>
                    <a:pt x="27876" y="1852218"/>
                  </a:lnTo>
                  <a:lnTo>
                    <a:pt x="33232" y="1843646"/>
                  </a:lnTo>
                  <a:lnTo>
                    <a:pt x="23329" y="1843646"/>
                  </a:lnTo>
                  <a:lnTo>
                    <a:pt x="23329" y="1827815"/>
                  </a:lnTo>
                  <a:lnTo>
                    <a:pt x="7696" y="1802803"/>
                  </a:lnTo>
                  <a:lnTo>
                    <a:pt x="4889" y="1802155"/>
                  </a:lnTo>
                  <a:close/>
                </a:path>
                <a:path w="55879" h="1852295">
                  <a:moveTo>
                    <a:pt x="23329" y="1827815"/>
                  </a:moveTo>
                  <a:lnTo>
                    <a:pt x="23329" y="1843646"/>
                  </a:lnTo>
                  <a:lnTo>
                    <a:pt x="32410" y="1843646"/>
                  </a:lnTo>
                  <a:lnTo>
                    <a:pt x="32410" y="1841246"/>
                  </a:lnTo>
                  <a:lnTo>
                    <a:pt x="24028" y="1841246"/>
                  </a:lnTo>
                  <a:lnTo>
                    <a:pt x="27875" y="1835087"/>
                  </a:lnTo>
                  <a:lnTo>
                    <a:pt x="23329" y="1827815"/>
                  </a:lnTo>
                  <a:close/>
                </a:path>
                <a:path w="55879" h="1852295">
                  <a:moveTo>
                    <a:pt x="50850" y="1802155"/>
                  </a:moveTo>
                  <a:lnTo>
                    <a:pt x="48044" y="1802803"/>
                  </a:lnTo>
                  <a:lnTo>
                    <a:pt x="32418" y="1827815"/>
                  </a:lnTo>
                  <a:lnTo>
                    <a:pt x="32410" y="1843646"/>
                  </a:lnTo>
                  <a:lnTo>
                    <a:pt x="33232" y="1843646"/>
                  </a:lnTo>
                  <a:lnTo>
                    <a:pt x="55752" y="1807616"/>
                  </a:lnTo>
                  <a:lnTo>
                    <a:pt x="55105" y="1804809"/>
                  </a:lnTo>
                  <a:lnTo>
                    <a:pt x="50850" y="1802155"/>
                  </a:lnTo>
                  <a:close/>
                </a:path>
                <a:path w="55879" h="1852295">
                  <a:moveTo>
                    <a:pt x="27875" y="1835087"/>
                  </a:moveTo>
                  <a:lnTo>
                    <a:pt x="24028" y="1841246"/>
                  </a:lnTo>
                  <a:lnTo>
                    <a:pt x="31724" y="1841246"/>
                  </a:lnTo>
                  <a:lnTo>
                    <a:pt x="27875" y="1835087"/>
                  </a:lnTo>
                  <a:close/>
                </a:path>
                <a:path w="55879" h="1852295">
                  <a:moveTo>
                    <a:pt x="32410" y="1827828"/>
                  </a:moveTo>
                  <a:lnTo>
                    <a:pt x="27875" y="1835087"/>
                  </a:lnTo>
                  <a:lnTo>
                    <a:pt x="31724" y="1841246"/>
                  </a:lnTo>
                  <a:lnTo>
                    <a:pt x="32410" y="1841246"/>
                  </a:lnTo>
                  <a:lnTo>
                    <a:pt x="32410" y="1827828"/>
                  </a:lnTo>
                  <a:close/>
                </a:path>
                <a:path w="55879" h="1852295">
                  <a:moveTo>
                    <a:pt x="27875" y="17118"/>
                  </a:moveTo>
                  <a:lnTo>
                    <a:pt x="23338" y="24377"/>
                  </a:lnTo>
                  <a:lnTo>
                    <a:pt x="23338" y="1827828"/>
                  </a:lnTo>
                  <a:lnTo>
                    <a:pt x="27875" y="1835087"/>
                  </a:lnTo>
                  <a:lnTo>
                    <a:pt x="32410" y="1827828"/>
                  </a:lnTo>
                  <a:lnTo>
                    <a:pt x="32410" y="24377"/>
                  </a:lnTo>
                  <a:lnTo>
                    <a:pt x="27875" y="17118"/>
                  </a:lnTo>
                  <a:close/>
                </a:path>
                <a:path w="55879" h="1852295">
                  <a:moveTo>
                    <a:pt x="27876" y="0"/>
                  </a:moveTo>
                  <a:lnTo>
                    <a:pt x="0" y="44602"/>
                  </a:lnTo>
                  <a:lnTo>
                    <a:pt x="647" y="47396"/>
                  </a:lnTo>
                  <a:lnTo>
                    <a:pt x="4889" y="50050"/>
                  </a:lnTo>
                  <a:lnTo>
                    <a:pt x="7696" y="49403"/>
                  </a:lnTo>
                  <a:lnTo>
                    <a:pt x="23329" y="24390"/>
                  </a:lnTo>
                  <a:lnTo>
                    <a:pt x="23329" y="8559"/>
                  </a:lnTo>
                  <a:lnTo>
                    <a:pt x="33226" y="8559"/>
                  </a:lnTo>
                  <a:lnTo>
                    <a:pt x="27876" y="0"/>
                  </a:lnTo>
                  <a:close/>
                </a:path>
                <a:path w="55879" h="1852295">
                  <a:moveTo>
                    <a:pt x="33226" y="8559"/>
                  </a:moveTo>
                  <a:lnTo>
                    <a:pt x="32410" y="8559"/>
                  </a:lnTo>
                  <a:lnTo>
                    <a:pt x="32418" y="24390"/>
                  </a:lnTo>
                  <a:lnTo>
                    <a:pt x="48044" y="49403"/>
                  </a:lnTo>
                  <a:lnTo>
                    <a:pt x="50850" y="50050"/>
                  </a:lnTo>
                  <a:lnTo>
                    <a:pt x="55105" y="47396"/>
                  </a:lnTo>
                  <a:lnTo>
                    <a:pt x="55752" y="44602"/>
                  </a:lnTo>
                  <a:lnTo>
                    <a:pt x="33226" y="8559"/>
                  </a:lnTo>
                  <a:close/>
                </a:path>
                <a:path w="55879" h="1852295">
                  <a:moveTo>
                    <a:pt x="32410" y="8559"/>
                  </a:moveTo>
                  <a:lnTo>
                    <a:pt x="23329" y="8559"/>
                  </a:lnTo>
                  <a:lnTo>
                    <a:pt x="23329" y="24390"/>
                  </a:lnTo>
                  <a:lnTo>
                    <a:pt x="27875" y="17118"/>
                  </a:lnTo>
                  <a:lnTo>
                    <a:pt x="24028" y="10960"/>
                  </a:lnTo>
                  <a:lnTo>
                    <a:pt x="32410" y="10960"/>
                  </a:lnTo>
                  <a:lnTo>
                    <a:pt x="32410" y="8559"/>
                  </a:lnTo>
                  <a:close/>
                </a:path>
                <a:path w="55879" h="1852295">
                  <a:moveTo>
                    <a:pt x="32410" y="10960"/>
                  </a:moveTo>
                  <a:lnTo>
                    <a:pt x="31724" y="10960"/>
                  </a:lnTo>
                  <a:lnTo>
                    <a:pt x="27875" y="17118"/>
                  </a:lnTo>
                  <a:lnTo>
                    <a:pt x="32410" y="24377"/>
                  </a:lnTo>
                  <a:lnTo>
                    <a:pt x="32410" y="10960"/>
                  </a:lnTo>
                  <a:close/>
                </a:path>
                <a:path w="55879" h="1852295">
                  <a:moveTo>
                    <a:pt x="31724" y="10960"/>
                  </a:moveTo>
                  <a:lnTo>
                    <a:pt x="24028" y="10960"/>
                  </a:lnTo>
                  <a:lnTo>
                    <a:pt x="27875" y="17118"/>
                  </a:lnTo>
                  <a:lnTo>
                    <a:pt x="31724" y="1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64012" y="3765626"/>
              <a:ext cx="27305" cy="200025"/>
            </a:xfrm>
            <a:custGeom>
              <a:avLst/>
              <a:gdLst/>
              <a:ahLst/>
              <a:cxnLst/>
              <a:rect l="l" t="t" r="r" b="b"/>
              <a:pathLst>
                <a:path w="27304" h="200025">
                  <a:moveTo>
                    <a:pt x="27241" y="0"/>
                  </a:moveTo>
                  <a:lnTo>
                    <a:pt x="0" y="0"/>
                  </a:lnTo>
                  <a:lnTo>
                    <a:pt x="0" y="199745"/>
                  </a:lnTo>
                  <a:lnTo>
                    <a:pt x="27241" y="199745"/>
                  </a:lnTo>
                  <a:lnTo>
                    <a:pt x="27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297020" y="3752928"/>
            <a:ext cx="1619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3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19182" y="3462393"/>
            <a:ext cx="23749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b="1" spc="5" dirty="0">
                <a:latin typeface="Arial"/>
                <a:cs typeface="Arial"/>
              </a:rPr>
              <a:t>=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303594" y="2911348"/>
            <a:ext cx="1148715" cy="198120"/>
            <a:chOff x="6303594" y="2911348"/>
            <a:chExt cx="1148715" cy="198120"/>
          </a:xfrm>
        </p:grpSpPr>
        <p:sp>
          <p:nvSpPr>
            <p:cNvPr id="37" name="object 37"/>
            <p:cNvSpPr/>
            <p:nvPr/>
          </p:nvSpPr>
          <p:spPr>
            <a:xfrm>
              <a:off x="6317881" y="2925635"/>
              <a:ext cx="1120140" cy="169545"/>
            </a:xfrm>
            <a:custGeom>
              <a:avLst/>
              <a:gdLst/>
              <a:ahLst/>
              <a:cxnLst/>
              <a:rect l="l" t="t" r="r" b="b"/>
              <a:pathLst>
                <a:path w="1120140" h="169544">
                  <a:moveTo>
                    <a:pt x="1119631" y="0"/>
                  </a:moveTo>
                  <a:lnTo>
                    <a:pt x="0" y="0"/>
                  </a:lnTo>
                  <a:lnTo>
                    <a:pt x="0" y="169468"/>
                  </a:lnTo>
                  <a:lnTo>
                    <a:pt x="1119631" y="169468"/>
                  </a:lnTo>
                  <a:lnTo>
                    <a:pt x="11196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17881" y="2925635"/>
              <a:ext cx="1120140" cy="169545"/>
            </a:xfrm>
            <a:custGeom>
              <a:avLst/>
              <a:gdLst/>
              <a:ahLst/>
              <a:cxnLst/>
              <a:rect l="l" t="t" r="r" b="b"/>
              <a:pathLst>
                <a:path w="1120140" h="169544">
                  <a:moveTo>
                    <a:pt x="0" y="0"/>
                  </a:moveTo>
                  <a:lnTo>
                    <a:pt x="1119640" y="0"/>
                  </a:lnTo>
                  <a:lnTo>
                    <a:pt x="1119640" y="169469"/>
                  </a:lnTo>
                  <a:lnTo>
                    <a:pt x="0" y="16946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398357" y="2941040"/>
            <a:ext cx="201295" cy="995680"/>
            <a:chOff x="8398357" y="2941040"/>
            <a:chExt cx="201295" cy="995680"/>
          </a:xfrm>
        </p:grpSpPr>
        <p:sp>
          <p:nvSpPr>
            <p:cNvPr id="40" name="object 40"/>
            <p:cNvSpPr/>
            <p:nvPr/>
          </p:nvSpPr>
          <p:spPr>
            <a:xfrm>
              <a:off x="8412645" y="2955328"/>
              <a:ext cx="172720" cy="967105"/>
            </a:xfrm>
            <a:custGeom>
              <a:avLst/>
              <a:gdLst/>
              <a:ahLst/>
              <a:cxnLst/>
              <a:rect l="l" t="t" r="r" b="b"/>
              <a:pathLst>
                <a:path w="172720" h="967104">
                  <a:moveTo>
                    <a:pt x="172250" y="0"/>
                  </a:moveTo>
                  <a:lnTo>
                    <a:pt x="0" y="0"/>
                  </a:lnTo>
                  <a:lnTo>
                    <a:pt x="0" y="966482"/>
                  </a:lnTo>
                  <a:lnTo>
                    <a:pt x="172250" y="966482"/>
                  </a:lnTo>
                  <a:lnTo>
                    <a:pt x="17225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12645" y="2955328"/>
              <a:ext cx="172720" cy="967105"/>
            </a:xfrm>
            <a:custGeom>
              <a:avLst/>
              <a:gdLst/>
              <a:ahLst/>
              <a:cxnLst/>
              <a:rect l="l" t="t" r="r" b="b"/>
              <a:pathLst>
                <a:path w="172720" h="967104">
                  <a:moveTo>
                    <a:pt x="0" y="0"/>
                  </a:moveTo>
                  <a:lnTo>
                    <a:pt x="172252" y="0"/>
                  </a:lnTo>
                  <a:lnTo>
                    <a:pt x="172252" y="966478"/>
                  </a:lnTo>
                  <a:lnTo>
                    <a:pt x="0" y="96647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0492206" y="2940583"/>
            <a:ext cx="201295" cy="198120"/>
            <a:chOff x="10492206" y="2940583"/>
            <a:chExt cx="201295" cy="198120"/>
          </a:xfrm>
        </p:grpSpPr>
        <p:sp>
          <p:nvSpPr>
            <p:cNvPr id="43" name="object 43"/>
            <p:cNvSpPr/>
            <p:nvPr/>
          </p:nvSpPr>
          <p:spPr>
            <a:xfrm>
              <a:off x="10506494" y="2954870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20" h="169544">
                  <a:moveTo>
                    <a:pt x="172250" y="0"/>
                  </a:moveTo>
                  <a:lnTo>
                    <a:pt x="0" y="0"/>
                  </a:lnTo>
                  <a:lnTo>
                    <a:pt x="0" y="169468"/>
                  </a:lnTo>
                  <a:lnTo>
                    <a:pt x="172250" y="169468"/>
                  </a:lnTo>
                  <a:lnTo>
                    <a:pt x="172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06494" y="2954870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20" h="169544">
                  <a:moveTo>
                    <a:pt x="0" y="0"/>
                  </a:moveTo>
                  <a:lnTo>
                    <a:pt x="172252" y="0"/>
                  </a:lnTo>
                  <a:lnTo>
                    <a:pt x="172252" y="169469"/>
                  </a:lnTo>
                  <a:lnTo>
                    <a:pt x="0" y="16946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372097" y="5464555"/>
            <a:ext cx="52025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97230" marR="5080" indent="-685165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latin typeface="Verdana"/>
                <a:cs typeface="Verdana"/>
              </a:rPr>
              <a:t>Note: </a:t>
            </a:r>
            <a:r>
              <a:rPr sz="1800" spc="-5" dirty="0">
                <a:latin typeface="Verdana"/>
                <a:cs typeface="Verdana"/>
              </a:rPr>
              <a:t>Matrix </a:t>
            </a:r>
            <a:r>
              <a:rPr sz="1800" dirty="0">
                <a:latin typeface="Verdana"/>
                <a:cs typeface="Verdana"/>
              </a:rPr>
              <a:t>multiplication </a:t>
            </a:r>
            <a:r>
              <a:rPr sz="1800" spc="-5" dirty="0">
                <a:latin typeface="Verdana"/>
                <a:cs typeface="Verdana"/>
              </a:rPr>
              <a:t>also heavily used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by recurrent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attention </a:t>
            </a:r>
            <a:r>
              <a:rPr sz="1800" spc="-10" dirty="0">
                <a:latin typeface="Verdana"/>
                <a:cs typeface="Verdana"/>
              </a:rPr>
              <a:t>layers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0025" y="5891276"/>
            <a:ext cx="517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In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fully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connected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layer,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filter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size</a:t>
            </a:r>
            <a:r>
              <a:rPr sz="1200" dirty="0">
                <a:latin typeface="Verdana"/>
                <a:cs typeface="Verdana"/>
              </a:rPr>
              <a:t> (R,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S)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same</a:t>
            </a:r>
            <a:r>
              <a:rPr sz="1200" dirty="0">
                <a:latin typeface="Verdana"/>
                <a:cs typeface="Verdana"/>
              </a:rPr>
              <a:t> as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input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size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(H, W)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09012" y="2642031"/>
            <a:ext cx="55244" cy="960119"/>
            <a:chOff x="2309012" y="2642031"/>
            <a:chExt cx="55244" cy="960119"/>
          </a:xfrm>
        </p:grpSpPr>
        <p:sp>
          <p:nvSpPr>
            <p:cNvPr id="48" name="object 48"/>
            <p:cNvSpPr/>
            <p:nvPr/>
          </p:nvSpPr>
          <p:spPr>
            <a:xfrm>
              <a:off x="2309012" y="2642031"/>
              <a:ext cx="55244" cy="960119"/>
            </a:xfrm>
            <a:custGeom>
              <a:avLst/>
              <a:gdLst/>
              <a:ahLst/>
              <a:cxnLst/>
              <a:rect l="l" t="t" r="r" b="b"/>
              <a:pathLst>
                <a:path w="55244" h="960120">
                  <a:moveTo>
                    <a:pt x="4800" y="910869"/>
                  </a:moveTo>
                  <a:lnTo>
                    <a:pt x="634" y="913472"/>
                  </a:lnTo>
                  <a:lnTo>
                    <a:pt x="0" y="916216"/>
                  </a:lnTo>
                  <a:lnTo>
                    <a:pt x="27355" y="959865"/>
                  </a:lnTo>
                  <a:lnTo>
                    <a:pt x="32610" y="951484"/>
                  </a:lnTo>
                  <a:lnTo>
                    <a:pt x="22898" y="951484"/>
                  </a:lnTo>
                  <a:lnTo>
                    <a:pt x="22898" y="935983"/>
                  </a:lnTo>
                  <a:lnTo>
                    <a:pt x="7556" y="911504"/>
                  </a:lnTo>
                  <a:lnTo>
                    <a:pt x="4800" y="910869"/>
                  </a:lnTo>
                  <a:close/>
                </a:path>
                <a:path w="55244" h="960120">
                  <a:moveTo>
                    <a:pt x="22898" y="935983"/>
                  </a:moveTo>
                  <a:lnTo>
                    <a:pt x="22898" y="951484"/>
                  </a:lnTo>
                  <a:lnTo>
                    <a:pt x="31813" y="951484"/>
                  </a:lnTo>
                  <a:lnTo>
                    <a:pt x="31813" y="949134"/>
                  </a:lnTo>
                  <a:lnTo>
                    <a:pt x="23583" y="949134"/>
                  </a:lnTo>
                  <a:lnTo>
                    <a:pt x="27362" y="943105"/>
                  </a:lnTo>
                  <a:lnTo>
                    <a:pt x="22898" y="935983"/>
                  </a:lnTo>
                  <a:close/>
                </a:path>
                <a:path w="55244" h="960120">
                  <a:moveTo>
                    <a:pt x="49910" y="910869"/>
                  </a:moveTo>
                  <a:lnTo>
                    <a:pt x="47167" y="911504"/>
                  </a:lnTo>
                  <a:lnTo>
                    <a:pt x="31826" y="935983"/>
                  </a:lnTo>
                  <a:lnTo>
                    <a:pt x="31813" y="951484"/>
                  </a:lnTo>
                  <a:lnTo>
                    <a:pt x="32610" y="951484"/>
                  </a:lnTo>
                  <a:lnTo>
                    <a:pt x="54724" y="916216"/>
                  </a:lnTo>
                  <a:lnTo>
                    <a:pt x="54089" y="913472"/>
                  </a:lnTo>
                  <a:lnTo>
                    <a:pt x="49910" y="910869"/>
                  </a:lnTo>
                  <a:close/>
                </a:path>
                <a:path w="55244" h="960120">
                  <a:moveTo>
                    <a:pt x="27362" y="943105"/>
                  </a:moveTo>
                  <a:lnTo>
                    <a:pt x="23583" y="949134"/>
                  </a:lnTo>
                  <a:lnTo>
                    <a:pt x="31140" y="949134"/>
                  </a:lnTo>
                  <a:lnTo>
                    <a:pt x="27362" y="943105"/>
                  </a:lnTo>
                  <a:close/>
                </a:path>
                <a:path w="55244" h="960120">
                  <a:moveTo>
                    <a:pt x="31813" y="936003"/>
                  </a:moveTo>
                  <a:lnTo>
                    <a:pt x="27362" y="943105"/>
                  </a:lnTo>
                  <a:lnTo>
                    <a:pt x="31140" y="949134"/>
                  </a:lnTo>
                  <a:lnTo>
                    <a:pt x="31813" y="949134"/>
                  </a:lnTo>
                  <a:lnTo>
                    <a:pt x="31813" y="936003"/>
                  </a:lnTo>
                  <a:close/>
                </a:path>
                <a:path w="55244" h="960120">
                  <a:moveTo>
                    <a:pt x="27362" y="16772"/>
                  </a:moveTo>
                  <a:lnTo>
                    <a:pt x="22910" y="23875"/>
                  </a:lnTo>
                  <a:lnTo>
                    <a:pt x="22910" y="936003"/>
                  </a:lnTo>
                  <a:lnTo>
                    <a:pt x="27362" y="943105"/>
                  </a:lnTo>
                  <a:lnTo>
                    <a:pt x="31813" y="936003"/>
                  </a:lnTo>
                  <a:lnTo>
                    <a:pt x="31813" y="23875"/>
                  </a:lnTo>
                  <a:lnTo>
                    <a:pt x="27362" y="16772"/>
                  </a:lnTo>
                  <a:close/>
                </a:path>
                <a:path w="55244" h="960120">
                  <a:moveTo>
                    <a:pt x="27355" y="0"/>
                  </a:moveTo>
                  <a:lnTo>
                    <a:pt x="0" y="43662"/>
                  </a:lnTo>
                  <a:lnTo>
                    <a:pt x="634" y="46405"/>
                  </a:lnTo>
                  <a:lnTo>
                    <a:pt x="4800" y="48996"/>
                  </a:lnTo>
                  <a:lnTo>
                    <a:pt x="7556" y="48374"/>
                  </a:lnTo>
                  <a:lnTo>
                    <a:pt x="22898" y="23895"/>
                  </a:lnTo>
                  <a:lnTo>
                    <a:pt x="22898" y="8382"/>
                  </a:lnTo>
                  <a:lnTo>
                    <a:pt x="32609" y="8382"/>
                  </a:lnTo>
                  <a:lnTo>
                    <a:pt x="27355" y="0"/>
                  </a:lnTo>
                  <a:close/>
                </a:path>
                <a:path w="55244" h="960120">
                  <a:moveTo>
                    <a:pt x="32609" y="8382"/>
                  </a:moveTo>
                  <a:lnTo>
                    <a:pt x="31813" y="8382"/>
                  </a:lnTo>
                  <a:lnTo>
                    <a:pt x="31826" y="23895"/>
                  </a:lnTo>
                  <a:lnTo>
                    <a:pt x="47167" y="48374"/>
                  </a:lnTo>
                  <a:lnTo>
                    <a:pt x="49910" y="48996"/>
                  </a:lnTo>
                  <a:lnTo>
                    <a:pt x="54089" y="46405"/>
                  </a:lnTo>
                  <a:lnTo>
                    <a:pt x="54724" y="43662"/>
                  </a:lnTo>
                  <a:lnTo>
                    <a:pt x="32609" y="8382"/>
                  </a:lnTo>
                  <a:close/>
                </a:path>
                <a:path w="55244" h="960120">
                  <a:moveTo>
                    <a:pt x="31813" y="8382"/>
                  </a:moveTo>
                  <a:lnTo>
                    <a:pt x="22898" y="8382"/>
                  </a:lnTo>
                  <a:lnTo>
                    <a:pt x="22898" y="23895"/>
                  </a:lnTo>
                  <a:lnTo>
                    <a:pt x="27362" y="16772"/>
                  </a:lnTo>
                  <a:lnTo>
                    <a:pt x="23583" y="10744"/>
                  </a:lnTo>
                  <a:lnTo>
                    <a:pt x="31813" y="10744"/>
                  </a:lnTo>
                  <a:lnTo>
                    <a:pt x="31813" y="8382"/>
                  </a:lnTo>
                  <a:close/>
                </a:path>
                <a:path w="55244" h="960120">
                  <a:moveTo>
                    <a:pt x="31813" y="10744"/>
                  </a:moveTo>
                  <a:lnTo>
                    <a:pt x="31140" y="10744"/>
                  </a:lnTo>
                  <a:lnTo>
                    <a:pt x="27362" y="16772"/>
                  </a:lnTo>
                  <a:lnTo>
                    <a:pt x="31813" y="23875"/>
                  </a:lnTo>
                  <a:lnTo>
                    <a:pt x="31813" y="10744"/>
                  </a:lnTo>
                  <a:close/>
                </a:path>
                <a:path w="55244" h="960120">
                  <a:moveTo>
                    <a:pt x="31140" y="10744"/>
                  </a:moveTo>
                  <a:lnTo>
                    <a:pt x="23583" y="10744"/>
                  </a:lnTo>
                  <a:lnTo>
                    <a:pt x="27362" y="16772"/>
                  </a:lnTo>
                  <a:lnTo>
                    <a:pt x="31140" y="10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14092" y="3019767"/>
              <a:ext cx="36195" cy="195580"/>
            </a:xfrm>
            <a:custGeom>
              <a:avLst/>
              <a:gdLst/>
              <a:ahLst/>
              <a:cxnLst/>
              <a:rect l="l" t="t" r="r" b="b"/>
              <a:pathLst>
                <a:path w="36194" h="195580">
                  <a:moveTo>
                    <a:pt x="35648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35648" y="195516"/>
                  </a:lnTo>
                  <a:lnTo>
                    <a:pt x="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265337" y="3007066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416543" y="2370683"/>
            <a:ext cx="2244725" cy="1338580"/>
            <a:chOff x="2416543" y="2370683"/>
            <a:chExt cx="2244725" cy="1338580"/>
          </a:xfrm>
        </p:grpSpPr>
        <p:sp>
          <p:nvSpPr>
            <p:cNvPr id="52" name="object 52"/>
            <p:cNvSpPr/>
            <p:nvPr/>
          </p:nvSpPr>
          <p:spPr>
            <a:xfrm>
              <a:off x="2679484" y="2379890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2" y="0"/>
                  </a:moveTo>
                  <a:lnTo>
                    <a:pt x="0" y="0"/>
                  </a:lnTo>
                  <a:lnTo>
                    <a:pt x="0" y="257733"/>
                  </a:lnTo>
                  <a:lnTo>
                    <a:pt x="0" y="959815"/>
                  </a:lnTo>
                  <a:lnTo>
                    <a:pt x="962482" y="959815"/>
                  </a:lnTo>
                  <a:lnTo>
                    <a:pt x="962482" y="257733"/>
                  </a:lnTo>
                  <a:lnTo>
                    <a:pt x="962482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79484" y="2379891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33051" y="2957555"/>
              <a:ext cx="1019175" cy="389255"/>
            </a:xfrm>
            <a:custGeom>
              <a:avLst/>
              <a:gdLst/>
              <a:ahLst/>
              <a:cxnLst/>
              <a:rect l="l" t="t" r="r" b="b"/>
              <a:pathLst>
                <a:path w="1019175" h="389254">
                  <a:moveTo>
                    <a:pt x="0" y="389186"/>
                  </a:moveTo>
                  <a:lnTo>
                    <a:pt x="1019012" y="0"/>
                  </a:lnTo>
                </a:path>
              </a:pathLst>
            </a:custGeom>
            <a:ln w="1778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16543" y="3654564"/>
              <a:ext cx="962660" cy="54610"/>
            </a:xfrm>
            <a:custGeom>
              <a:avLst/>
              <a:gdLst/>
              <a:ahLst/>
              <a:cxnLst/>
              <a:rect l="l" t="t" r="r" b="b"/>
              <a:pathLst>
                <a:path w="962660" h="54610">
                  <a:moveTo>
                    <a:pt x="43789" y="12"/>
                  </a:moveTo>
                  <a:lnTo>
                    <a:pt x="0" y="27292"/>
                  </a:lnTo>
                  <a:lnTo>
                    <a:pt x="43789" y="54584"/>
                  </a:lnTo>
                  <a:lnTo>
                    <a:pt x="46532" y="53949"/>
                  </a:lnTo>
                  <a:lnTo>
                    <a:pt x="49136" y="49784"/>
                  </a:lnTo>
                  <a:lnTo>
                    <a:pt x="48513" y="47040"/>
                  </a:lnTo>
                  <a:lnTo>
                    <a:pt x="23955" y="31737"/>
                  </a:lnTo>
                  <a:lnTo>
                    <a:pt x="8407" y="31737"/>
                  </a:lnTo>
                  <a:lnTo>
                    <a:pt x="8407" y="22847"/>
                  </a:lnTo>
                  <a:lnTo>
                    <a:pt x="23955" y="22847"/>
                  </a:lnTo>
                  <a:lnTo>
                    <a:pt x="48513" y="7543"/>
                  </a:lnTo>
                  <a:lnTo>
                    <a:pt x="49136" y="4800"/>
                  </a:lnTo>
                  <a:lnTo>
                    <a:pt x="46532" y="635"/>
                  </a:lnTo>
                  <a:lnTo>
                    <a:pt x="43789" y="12"/>
                  </a:lnTo>
                  <a:close/>
                </a:path>
                <a:path w="962660" h="54610">
                  <a:moveTo>
                    <a:pt x="945735" y="27292"/>
                  </a:moveTo>
                  <a:lnTo>
                    <a:pt x="914044" y="47040"/>
                  </a:lnTo>
                  <a:lnTo>
                    <a:pt x="913409" y="49784"/>
                  </a:lnTo>
                  <a:lnTo>
                    <a:pt x="916025" y="53949"/>
                  </a:lnTo>
                  <a:lnTo>
                    <a:pt x="918768" y="54584"/>
                  </a:lnTo>
                  <a:lnTo>
                    <a:pt x="955425" y="31737"/>
                  </a:lnTo>
                  <a:lnTo>
                    <a:pt x="954151" y="31737"/>
                  </a:lnTo>
                  <a:lnTo>
                    <a:pt x="954151" y="31064"/>
                  </a:lnTo>
                  <a:lnTo>
                    <a:pt x="951788" y="31064"/>
                  </a:lnTo>
                  <a:lnTo>
                    <a:pt x="945735" y="27292"/>
                  </a:lnTo>
                  <a:close/>
                </a:path>
                <a:path w="962660" h="54610">
                  <a:moveTo>
                    <a:pt x="23955" y="22847"/>
                  </a:moveTo>
                  <a:lnTo>
                    <a:pt x="8407" y="22847"/>
                  </a:lnTo>
                  <a:lnTo>
                    <a:pt x="8407" y="31737"/>
                  </a:lnTo>
                  <a:lnTo>
                    <a:pt x="23955" y="31737"/>
                  </a:lnTo>
                  <a:lnTo>
                    <a:pt x="22875" y="31064"/>
                  </a:lnTo>
                  <a:lnTo>
                    <a:pt x="10769" y="31064"/>
                  </a:lnTo>
                  <a:lnTo>
                    <a:pt x="10769" y="23520"/>
                  </a:lnTo>
                  <a:lnTo>
                    <a:pt x="22875" y="23520"/>
                  </a:lnTo>
                  <a:lnTo>
                    <a:pt x="23955" y="22847"/>
                  </a:lnTo>
                  <a:close/>
                </a:path>
                <a:path w="962660" h="54610">
                  <a:moveTo>
                    <a:pt x="938602" y="22847"/>
                  </a:moveTo>
                  <a:lnTo>
                    <a:pt x="23955" y="22847"/>
                  </a:lnTo>
                  <a:lnTo>
                    <a:pt x="16822" y="27292"/>
                  </a:lnTo>
                  <a:lnTo>
                    <a:pt x="23955" y="31737"/>
                  </a:lnTo>
                  <a:lnTo>
                    <a:pt x="938602" y="31737"/>
                  </a:lnTo>
                  <a:lnTo>
                    <a:pt x="945735" y="27292"/>
                  </a:lnTo>
                  <a:lnTo>
                    <a:pt x="938602" y="22847"/>
                  </a:lnTo>
                  <a:close/>
                </a:path>
                <a:path w="962660" h="54610">
                  <a:moveTo>
                    <a:pt x="955426" y="22847"/>
                  </a:moveTo>
                  <a:lnTo>
                    <a:pt x="954151" y="22847"/>
                  </a:lnTo>
                  <a:lnTo>
                    <a:pt x="954151" y="31737"/>
                  </a:lnTo>
                  <a:lnTo>
                    <a:pt x="955425" y="31737"/>
                  </a:lnTo>
                  <a:lnTo>
                    <a:pt x="962558" y="27292"/>
                  </a:lnTo>
                  <a:lnTo>
                    <a:pt x="955426" y="22847"/>
                  </a:lnTo>
                  <a:close/>
                </a:path>
                <a:path w="962660" h="54610">
                  <a:moveTo>
                    <a:pt x="10769" y="23520"/>
                  </a:moveTo>
                  <a:lnTo>
                    <a:pt x="10769" y="31064"/>
                  </a:lnTo>
                  <a:lnTo>
                    <a:pt x="16822" y="27292"/>
                  </a:lnTo>
                  <a:lnTo>
                    <a:pt x="10769" y="23520"/>
                  </a:lnTo>
                  <a:close/>
                </a:path>
                <a:path w="962660" h="54610">
                  <a:moveTo>
                    <a:pt x="16822" y="27292"/>
                  </a:moveTo>
                  <a:lnTo>
                    <a:pt x="10769" y="31064"/>
                  </a:lnTo>
                  <a:lnTo>
                    <a:pt x="22875" y="31064"/>
                  </a:lnTo>
                  <a:lnTo>
                    <a:pt x="16822" y="27292"/>
                  </a:lnTo>
                  <a:close/>
                </a:path>
                <a:path w="962660" h="54610">
                  <a:moveTo>
                    <a:pt x="951788" y="23520"/>
                  </a:moveTo>
                  <a:lnTo>
                    <a:pt x="945735" y="27292"/>
                  </a:lnTo>
                  <a:lnTo>
                    <a:pt x="951788" y="31064"/>
                  </a:lnTo>
                  <a:lnTo>
                    <a:pt x="951788" y="23520"/>
                  </a:lnTo>
                  <a:close/>
                </a:path>
                <a:path w="962660" h="54610">
                  <a:moveTo>
                    <a:pt x="954151" y="23520"/>
                  </a:moveTo>
                  <a:lnTo>
                    <a:pt x="951788" y="23520"/>
                  </a:lnTo>
                  <a:lnTo>
                    <a:pt x="951788" y="31064"/>
                  </a:lnTo>
                  <a:lnTo>
                    <a:pt x="954151" y="31064"/>
                  </a:lnTo>
                  <a:lnTo>
                    <a:pt x="954151" y="23520"/>
                  </a:lnTo>
                  <a:close/>
                </a:path>
                <a:path w="962660" h="54610">
                  <a:moveTo>
                    <a:pt x="22875" y="23520"/>
                  </a:moveTo>
                  <a:lnTo>
                    <a:pt x="10769" y="23520"/>
                  </a:lnTo>
                  <a:lnTo>
                    <a:pt x="16822" y="27292"/>
                  </a:lnTo>
                  <a:lnTo>
                    <a:pt x="22875" y="23520"/>
                  </a:lnTo>
                  <a:close/>
                </a:path>
                <a:path w="962660" h="54610">
                  <a:moveTo>
                    <a:pt x="918768" y="0"/>
                  </a:moveTo>
                  <a:lnTo>
                    <a:pt x="916025" y="635"/>
                  </a:lnTo>
                  <a:lnTo>
                    <a:pt x="913409" y="4800"/>
                  </a:lnTo>
                  <a:lnTo>
                    <a:pt x="914044" y="7543"/>
                  </a:lnTo>
                  <a:lnTo>
                    <a:pt x="945735" y="27292"/>
                  </a:lnTo>
                  <a:lnTo>
                    <a:pt x="951788" y="23520"/>
                  </a:lnTo>
                  <a:lnTo>
                    <a:pt x="954151" y="23520"/>
                  </a:lnTo>
                  <a:lnTo>
                    <a:pt x="954151" y="22847"/>
                  </a:lnTo>
                  <a:lnTo>
                    <a:pt x="955426" y="22847"/>
                  </a:lnTo>
                  <a:lnTo>
                    <a:pt x="91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755900" y="3593615"/>
            <a:ext cx="28384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trike="sngStrike" spc="100" dirty="0">
                <a:latin typeface="Times New Roman"/>
                <a:cs typeface="Times New Roman"/>
              </a:rPr>
              <a:t> </a:t>
            </a:r>
            <a:r>
              <a:rPr sz="1250" b="1" strike="sngStrike" spc="10" dirty="0">
                <a:latin typeface="Arial"/>
                <a:cs typeface="Arial"/>
              </a:rPr>
              <a:t>W</a:t>
            </a:r>
            <a:r>
              <a:rPr sz="1250" b="1" strike="sngStrike" spc="75" dirty="0">
                <a:latin typeface="Arial"/>
                <a:cs typeface="Arial"/>
              </a:rPr>
              <a:t> </a:t>
            </a:r>
            <a:endParaRPr sz="12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363089" y="2375433"/>
            <a:ext cx="267970" cy="253365"/>
          </a:xfrm>
          <a:custGeom>
            <a:avLst/>
            <a:gdLst/>
            <a:ahLst/>
            <a:cxnLst/>
            <a:rect l="l" t="t" r="r" b="b"/>
            <a:pathLst>
              <a:path w="267969" h="253364">
                <a:moveTo>
                  <a:pt x="15367" y="201612"/>
                </a:moveTo>
                <a:lnTo>
                  <a:pt x="12928" y="203034"/>
                </a:lnTo>
                <a:lnTo>
                  <a:pt x="0" y="252882"/>
                </a:lnTo>
                <a:lnTo>
                  <a:pt x="12602" y="250329"/>
                </a:lnTo>
                <a:lnTo>
                  <a:pt x="9156" y="250329"/>
                </a:lnTo>
                <a:lnTo>
                  <a:pt x="3035" y="243878"/>
                </a:lnTo>
                <a:lnTo>
                  <a:pt x="14308" y="233217"/>
                </a:lnTo>
                <a:lnTo>
                  <a:pt x="21564" y="205257"/>
                </a:lnTo>
                <a:lnTo>
                  <a:pt x="20129" y="202844"/>
                </a:lnTo>
                <a:lnTo>
                  <a:pt x="15367" y="201612"/>
                </a:lnTo>
                <a:close/>
              </a:path>
              <a:path w="267969" h="253364">
                <a:moveTo>
                  <a:pt x="14308" y="233217"/>
                </a:moveTo>
                <a:lnTo>
                  <a:pt x="3035" y="243878"/>
                </a:lnTo>
                <a:lnTo>
                  <a:pt x="9156" y="250329"/>
                </a:lnTo>
                <a:lnTo>
                  <a:pt x="11386" y="248221"/>
                </a:lnTo>
                <a:lnTo>
                  <a:pt x="10413" y="248221"/>
                </a:lnTo>
                <a:lnTo>
                  <a:pt x="5206" y="242747"/>
                </a:lnTo>
                <a:lnTo>
                  <a:pt x="12202" y="241332"/>
                </a:lnTo>
                <a:lnTo>
                  <a:pt x="14308" y="233217"/>
                </a:lnTo>
                <a:close/>
              </a:path>
              <a:path w="267969" h="253364">
                <a:moveTo>
                  <a:pt x="48818" y="233921"/>
                </a:moveTo>
                <a:lnTo>
                  <a:pt x="20432" y="239666"/>
                </a:lnTo>
                <a:lnTo>
                  <a:pt x="9156" y="250329"/>
                </a:lnTo>
                <a:lnTo>
                  <a:pt x="12602" y="250329"/>
                </a:lnTo>
                <a:lnTo>
                  <a:pt x="50596" y="242633"/>
                </a:lnTo>
                <a:lnTo>
                  <a:pt x="52146" y="240284"/>
                </a:lnTo>
                <a:lnTo>
                  <a:pt x="51168" y="235483"/>
                </a:lnTo>
                <a:lnTo>
                  <a:pt x="48818" y="233921"/>
                </a:lnTo>
                <a:close/>
              </a:path>
              <a:path w="267969" h="253364">
                <a:moveTo>
                  <a:pt x="12202" y="241332"/>
                </a:moveTo>
                <a:lnTo>
                  <a:pt x="5206" y="242747"/>
                </a:lnTo>
                <a:lnTo>
                  <a:pt x="10413" y="248221"/>
                </a:lnTo>
                <a:lnTo>
                  <a:pt x="12202" y="241332"/>
                </a:lnTo>
                <a:close/>
              </a:path>
              <a:path w="267969" h="253364">
                <a:moveTo>
                  <a:pt x="20432" y="239666"/>
                </a:moveTo>
                <a:lnTo>
                  <a:pt x="12202" y="241332"/>
                </a:lnTo>
                <a:lnTo>
                  <a:pt x="10413" y="248221"/>
                </a:lnTo>
                <a:lnTo>
                  <a:pt x="11386" y="248221"/>
                </a:lnTo>
                <a:lnTo>
                  <a:pt x="20432" y="239666"/>
                </a:lnTo>
                <a:close/>
              </a:path>
              <a:path w="267969" h="253364">
                <a:moveTo>
                  <a:pt x="255197" y="11535"/>
                </a:moveTo>
                <a:lnTo>
                  <a:pt x="246952" y="13204"/>
                </a:lnTo>
                <a:lnTo>
                  <a:pt x="14308" y="233217"/>
                </a:lnTo>
                <a:lnTo>
                  <a:pt x="12202" y="241332"/>
                </a:lnTo>
                <a:lnTo>
                  <a:pt x="20432" y="239666"/>
                </a:lnTo>
                <a:lnTo>
                  <a:pt x="253090" y="19651"/>
                </a:lnTo>
                <a:lnTo>
                  <a:pt x="255197" y="11535"/>
                </a:lnTo>
                <a:close/>
              </a:path>
              <a:path w="267969" h="253364">
                <a:moveTo>
                  <a:pt x="266739" y="2540"/>
                </a:moveTo>
                <a:lnTo>
                  <a:pt x="258229" y="2540"/>
                </a:lnTo>
                <a:lnTo>
                  <a:pt x="264363" y="8991"/>
                </a:lnTo>
                <a:lnTo>
                  <a:pt x="253090" y="19651"/>
                </a:lnTo>
                <a:lnTo>
                  <a:pt x="245833" y="47612"/>
                </a:lnTo>
                <a:lnTo>
                  <a:pt x="247256" y="50038"/>
                </a:lnTo>
                <a:lnTo>
                  <a:pt x="252031" y="51257"/>
                </a:lnTo>
                <a:lnTo>
                  <a:pt x="254457" y="49834"/>
                </a:lnTo>
                <a:lnTo>
                  <a:pt x="266739" y="2540"/>
                </a:lnTo>
                <a:close/>
              </a:path>
              <a:path w="267969" h="253364">
                <a:moveTo>
                  <a:pt x="260233" y="4648"/>
                </a:moveTo>
                <a:lnTo>
                  <a:pt x="256984" y="4648"/>
                </a:lnTo>
                <a:lnTo>
                  <a:pt x="262178" y="10121"/>
                </a:lnTo>
                <a:lnTo>
                  <a:pt x="255197" y="11535"/>
                </a:lnTo>
                <a:lnTo>
                  <a:pt x="253090" y="19651"/>
                </a:lnTo>
                <a:lnTo>
                  <a:pt x="264363" y="8991"/>
                </a:lnTo>
                <a:lnTo>
                  <a:pt x="260233" y="4648"/>
                </a:lnTo>
                <a:close/>
              </a:path>
              <a:path w="267969" h="253364">
                <a:moveTo>
                  <a:pt x="267398" y="0"/>
                </a:moveTo>
                <a:lnTo>
                  <a:pt x="216801" y="10236"/>
                </a:lnTo>
                <a:lnTo>
                  <a:pt x="215239" y="12585"/>
                </a:lnTo>
                <a:lnTo>
                  <a:pt x="216217" y="17399"/>
                </a:lnTo>
                <a:lnTo>
                  <a:pt x="218579" y="18948"/>
                </a:lnTo>
                <a:lnTo>
                  <a:pt x="246952" y="13204"/>
                </a:lnTo>
                <a:lnTo>
                  <a:pt x="258229" y="2540"/>
                </a:lnTo>
                <a:lnTo>
                  <a:pt x="266739" y="2540"/>
                </a:lnTo>
                <a:lnTo>
                  <a:pt x="267398" y="0"/>
                </a:lnTo>
                <a:close/>
              </a:path>
              <a:path w="267969" h="253364">
                <a:moveTo>
                  <a:pt x="258229" y="2540"/>
                </a:moveTo>
                <a:lnTo>
                  <a:pt x="246952" y="13204"/>
                </a:lnTo>
                <a:lnTo>
                  <a:pt x="255197" y="11535"/>
                </a:lnTo>
                <a:lnTo>
                  <a:pt x="256984" y="4648"/>
                </a:lnTo>
                <a:lnTo>
                  <a:pt x="260233" y="4648"/>
                </a:lnTo>
                <a:lnTo>
                  <a:pt x="258229" y="2540"/>
                </a:lnTo>
                <a:close/>
              </a:path>
              <a:path w="267969" h="253364">
                <a:moveTo>
                  <a:pt x="256984" y="4648"/>
                </a:moveTo>
                <a:lnTo>
                  <a:pt x="255197" y="11535"/>
                </a:lnTo>
                <a:lnTo>
                  <a:pt x="262178" y="10121"/>
                </a:lnTo>
                <a:lnTo>
                  <a:pt x="256984" y="4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014557" y="2928671"/>
            <a:ext cx="240665" cy="24002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ts val="1440"/>
              </a:lnSpc>
              <a:spcBef>
                <a:spcPts val="445"/>
              </a:spcBef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683941" y="2384336"/>
            <a:ext cx="962660" cy="960119"/>
          </a:xfrm>
          <a:custGeom>
            <a:avLst/>
            <a:gdLst/>
            <a:ahLst/>
            <a:cxnLst/>
            <a:rect l="l" t="t" r="r" b="b"/>
            <a:pathLst>
              <a:path w="962660" h="960120">
                <a:moveTo>
                  <a:pt x="0" y="0"/>
                </a:moveTo>
                <a:lnTo>
                  <a:pt x="962488" y="0"/>
                </a:lnTo>
                <a:lnTo>
                  <a:pt x="962488" y="959809"/>
                </a:lnTo>
                <a:lnTo>
                  <a:pt x="0" y="959809"/>
                </a:lnTo>
                <a:lnTo>
                  <a:pt x="0" y="0"/>
                </a:lnTo>
                <a:close/>
              </a:path>
            </a:pathLst>
          </a:custGeom>
          <a:ln w="2669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8960000">
            <a:off x="3392045" y="333289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 rot="18960000">
            <a:off x="3375345" y="239974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02916" y="2423502"/>
            <a:ext cx="1052195" cy="1192530"/>
            <a:chOff x="2402916" y="2423502"/>
            <a:chExt cx="1052195" cy="1192530"/>
          </a:xfrm>
        </p:grpSpPr>
        <p:sp>
          <p:nvSpPr>
            <p:cNvPr id="63" name="object 63"/>
            <p:cNvSpPr/>
            <p:nvPr/>
          </p:nvSpPr>
          <p:spPr>
            <a:xfrm>
              <a:off x="2465590" y="259318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44437"/>
                  </a:lnTo>
                  <a:lnTo>
                    <a:pt x="0" y="959802"/>
                  </a:lnTo>
                  <a:lnTo>
                    <a:pt x="962494" y="959802"/>
                  </a:lnTo>
                  <a:lnTo>
                    <a:pt x="962494" y="44437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65590" y="259318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70048" y="2597632"/>
              <a:ext cx="971550" cy="960119"/>
            </a:xfrm>
            <a:custGeom>
              <a:avLst/>
              <a:gdLst/>
              <a:ahLst/>
              <a:cxnLst/>
              <a:rect l="l" t="t" r="r" b="b"/>
              <a:pathLst>
                <a:path w="971550" h="960120">
                  <a:moveTo>
                    <a:pt x="0" y="0"/>
                  </a:moveTo>
                  <a:lnTo>
                    <a:pt x="971400" y="0"/>
                  </a:lnTo>
                  <a:lnTo>
                    <a:pt x="971400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266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12123" y="2637624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2" y="0"/>
                  </a:moveTo>
                  <a:lnTo>
                    <a:pt x="0" y="0"/>
                  </a:lnTo>
                  <a:lnTo>
                    <a:pt x="0" y="959802"/>
                  </a:lnTo>
                  <a:lnTo>
                    <a:pt x="962482" y="959802"/>
                  </a:lnTo>
                  <a:lnTo>
                    <a:pt x="962482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12123" y="2637624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16581" y="264205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266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24595" y="2423502"/>
              <a:ext cx="140335" cy="135255"/>
            </a:xfrm>
            <a:custGeom>
              <a:avLst/>
              <a:gdLst/>
              <a:ahLst/>
              <a:cxnLst/>
              <a:rect l="l" t="t" r="r" b="b"/>
              <a:pathLst>
                <a:path w="140335" h="135255">
                  <a:moveTo>
                    <a:pt x="97535" y="0"/>
                  </a:moveTo>
                  <a:lnTo>
                    <a:pt x="0" y="87807"/>
                  </a:lnTo>
                  <a:lnTo>
                    <a:pt x="42430" y="134670"/>
                  </a:lnTo>
                  <a:lnTo>
                    <a:pt x="139953" y="46862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412631" y="2358305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 rot="18960000">
            <a:off x="2445222" y="239085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356813" y="2379573"/>
            <a:ext cx="1311275" cy="1222375"/>
            <a:chOff x="3356813" y="2379573"/>
            <a:chExt cx="1311275" cy="1222375"/>
          </a:xfrm>
        </p:grpSpPr>
        <p:sp>
          <p:nvSpPr>
            <p:cNvPr id="73" name="object 73"/>
            <p:cNvSpPr/>
            <p:nvPr/>
          </p:nvSpPr>
          <p:spPr>
            <a:xfrm>
              <a:off x="3365703" y="2637624"/>
              <a:ext cx="1293495" cy="339090"/>
            </a:xfrm>
            <a:custGeom>
              <a:avLst/>
              <a:gdLst/>
              <a:ahLst/>
              <a:cxnLst/>
              <a:rect l="l" t="t" r="r" b="b"/>
              <a:pathLst>
                <a:path w="1293495" h="339089">
                  <a:moveTo>
                    <a:pt x="0" y="0"/>
                  </a:moveTo>
                  <a:lnTo>
                    <a:pt x="1292995" y="338852"/>
                  </a:lnTo>
                </a:path>
              </a:pathLst>
            </a:custGeom>
            <a:ln w="1777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74606" y="2948666"/>
              <a:ext cx="1284605" cy="644525"/>
            </a:xfrm>
            <a:custGeom>
              <a:avLst/>
              <a:gdLst/>
              <a:ahLst/>
              <a:cxnLst/>
              <a:rect l="l" t="t" r="r" b="b"/>
              <a:pathLst>
                <a:path w="1284604" h="644525">
                  <a:moveTo>
                    <a:pt x="0" y="644353"/>
                  </a:moveTo>
                  <a:lnTo>
                    <a:pt x="1284392" y="0"/>
                  </a:lnTo>
                </a:path>
              </a:pathLst>
            </a:custGeom>
            <a:ln w="177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41966" y="2388781"/>
              <a:ext cx="982980" cy="575945"/>
            </a:xfrm>
            <a:custGeom>
              <a:avLst/>
              <a:gdLst/>
              <a:ahLst/>
              <a:cxnLst/>
              <a:rect l="l" t="t" r="r" b="b"/>
              <a:pathLst>
                <a:path w="982979" h="575944">
                  <a:moveTo>
                    <a:pt x="0" y="0"/>
                  </a:moveTo>
                  <a:lnTo>
                    <a:pt x="982642" y="575348"/>
                  </a:lnTo>
                </a:path>
              </a:pathLst>
            </a:custGeom>
            <a:ln w="1778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459647" y="3273679"/>
            <a:ext cx="16446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45559" y="3886888"/>
            <a:ext cx="344170" cy="309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250" b="1" dirty="0">
                <a:latin typeface="Arial"/>
                <a:cs typeface="Arial"/>
              </a:rPr>
              <a:t>…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546511" y="4383925"/>
            <a:ext cx="267970" cy="253365"/>
            <a:chOff x="4546511" y="4383925"/>
            <a:chExt cx="267970" cy="253365"/>
          </a:xfrm>
        </p:grpSpPr>
        <p:sp>
          <p:nvSpPr>
            <p:cNvPr id="79" name="object 79"/>
            <p:cNvSpPr/>
            <p:nvPr/>
          </p:nvSpPr>
          <p:spPr>
            <a:xfrm>
              <a:off x="4546511" y="4383925"/>
              <a:ext cx="267970" cy="253365"/>
            </a:xfrm>
            <a:custGeom>
              <a:avLst/>
              <a:gdLst/>
              <a:ahLst/>
              <a:cxnLst/>
              <a:rect l="l" t="t" r="r" b="b"/>
              <a:pathLst>
                <a:path w="267970" h="253364">
                  <a:moveTo>
                    <a:pt x="15366" y="201612"/>
                  </a:moveTo>
                  <a:lnTo>
                    <a:pt x="12928" y="203034"/>
                  </a:lnTo>
                  <a:lnTo>
                    <a:pt x="0" y="252869"/>
                  </a:lnTo>
                  <a:lnTo>
                    <a:pt x="12555" y="250329"/>
                  </a:lnTo>
                  <a:lnTo>
                    <a:pt x="9156" y="250329"/>
                  </a:lnTo>
                  <a:lnTo>
                    <a:pt x="3035" y="243878"/>
                  </a:lnTo>
                  <a:lnTo>
                    <a:pt x="14308" y="233217"/>
                  </a:lnTo>
                  <a:lnTo>
                    <a:pt x="21564" y="205257"/>
                  </a:lnTo>
                  <a:lnTo>
                    <a:pt x="20129" y="202831"/>
                  </a:lnTo>
                  <a:lnTo>
                    <a:pt x="15366" y="201612"/>
                  </a:lnTo>
                  <a:close/>
                </a:path>
                <a:path w="267970" h="253364">
                  <a:moveTo>
                    <a:pt x="14308" y="233217"/>
                  </a:moveTo>
                  <a:lnTo>
                    <a:pt x="3035" y="243878"/>
                  </a:lnTo>
                  <a:lnTo>
                    <a:pt x="9156" y="250329"/>
                  </a:lnTo>
                  <a:lnTo>
                    <a:pt x="11386" y="248221"/>
                  </a:lnTo>
                  <a:lnTo>
                    <a:pt x="10413" y="248221"/>
                  </a:lnTo>
                  <a:lnTo>
                    <a:pt x="5207" y="242747"/>
                  </a:lnTo>
                  <a:lnTo>
                    <a:pt x="12202" y="241332"/>
                  </a:lnTo>
                  <a:lnTo>
                    <a:pt x="14308" y="233217"/>
                  </a:lnTo>
                  <a:close/>
                </a:path>
                <a:path w="267970" h="253364">
                  <a:moveTo>
                    <a:pt x="48818" y="233921"/>
                  </a:moveTo>
                  <a:lnTo>
                    <a:pt x="20432" y="239666"/>
                  </a:lnTo>
                  <a:lnTo>
                    <a:pt x="9156" y="250329"/>
                  </a:lnTo>
                  <a:lnTo>
                    <a:pt x="12555" y="250329"/>
                  </a:lnTo>
                  <a:lnTo>
                    <a:pt x="50596" y="242633"/>
                  </a:lnTo>
                  <a:lnTo>
                    <a:pt x="52146" y="240283"/>
                  </a:lnTo>
                  <a:lnTo>
                    <a:pt x="51168" y="235470"/>
                  </a:lnTo>
                  <a:lnTo>
                    <a:pt x="48818" y="233921"/>
                  </a:lnTo>
                  <a:close/>
                </a:path>
                <a:path w="267970" h="253364">
                  <a:moveTo>
                    <a:pt x="12202" y="241332"/>
                  </a:moveTo>
                  <a:lnTo>
                    <a:pt x="5207" y="242747"/>
                  </a:lnTo>
                  <a:lnTo>
                    <a:pt x="10413" y="248221"/>
                  </a:lnTo>
                  <a:lnTo>
                    <a:pt x="12202" y="241332"/>
                  </a:lnTo>
                  <a:close/>
                </a:path>
                <a:path w="267970" h="253364">
                  <a:moveTo>
                    <a:pt x="20432" y="239666"/>
                  </a:moveTo>
                  <a:lnTo>
                    <a:pt x="12202" y="241332"/>
                  </a:lnTo>
                  <a:lnTo>
                    <a:pt x="10413" y="248221"/>
                  </a:lnTo>
                  <a:lnTo>
                    <a:pt x="11386" y="248221"/>
                  </a:lnTo>
                  <a:lnTo>
                    <a:pt x="20432" y="239666"/>
                  </a:lnTo>
                  <a:close/>
                </a:path>
                <a:path w="267970" h="253364">
                  <a:moveTo>
                    <a:pt x="255197" y="11535"/>
                  </a:moveTo>
                  <a:lnTo>
                    <a:pt x="246952" y="13204"/>
                  </a:lnTo>
                  <a:lnTo>
                    <a:pt x="14308" y="233217"/>
                  </a:lnTo>
                  <a:lnTo>
                    <a:pt x="12202" y="241332"/>
                  </a:lnTo>
                  <a:lnTo>
                    <a:pt x="20432" y="239666"/>
                  </a:lnTo>
                  <a:lnTo>
                    <a:pt x="253090" y="19651"/>
                  </a:lnTo>
                  <a:lnTo>
                    <a:pt x="255197" y="11535"/>
                  </a:lnTo>
                  <a:close/>
                </a:path>
                <a:path w="267970" h="253364">
                  <a:moveTo>
                    <a:pt x="266739" y="2539"/>
                  </a:moveTo>
                  <a:lnTo>
                    <a:pt x="258229" y="2539"/>
                  </a:lnTo>
                  <a:lnTo>
                    <a:pt x="264363" y="8991"/>
                  </a:lnTo>
                  <a:lnTo>
                    <a:pt x="253090" y="19651"/>
                  </a:lnTo>
                  <a:lnTo>
                    <a:pt x="245833" y="47612"/>
                  </a:lnTo>
                  <a:lnTo>
                    <a:pt x="247269" y="50037"/>
                  </a:lnTo>
                  <a:lnTo>
                    <a:pt x="252031" y="51257"/>
                  </a:lnTo>
                  <a:lnTo>
                    <a:pt x="254457" y="49834"/>
                  </a:lnTo>
                  <a:lnTo>
                    <a:pt x="266739" y="2539"/>
                  </a:lnTo>
                  <a:close/>
                </a:path>
                <a:path w="267970" h="253364">
                  <a:moveTo>
                    <a:pt x="260233" y="4648"/>
                  </a:moveTo>
                  <a:lnTo>
                    <a:pt x="256984" y="4648"/>
                  </a:lnTo>
                  <a:lnTo>
                    <a:pt x="262178" y="10121"/>
                  </a:lnTo>
                  <a:lnTo>
                    <a:pt x="255197" y="11535"/>
                  </a:lnTo>
                  <a:lnTo>
                    <a:pt x="253090" y="19651"/>
                  </a:lnTo>
                  <a:lnTo>
                    <a:pt x="264363" y="8991"/>
                  </a:lnTo>
                  <a:lnTo>
                    <a:pt x="260233" y="4648"/>
                  </a:lnTo>
                  <a:close/>
                </a:path>
                <a:path w="267970" h="253364">
                  <a:moveTo>
                    <a:pt x="267398" y="0"/>
                  </a:moveTo>
                  <a:lnTo>
                    <a:pt x="216801" y="10236"/>
                  </a:lnTo>
                  <a:lnTo>
                    <a:pt x="215239" y="12585"/>
                  </a:lnTo>
                  <a:lnTo>
                    <a:pt x="216217" y="17386"/>
                  </a:lnTo>
                  <a:lnTo>
                    <a:pt x="218579" y="18948"/>
                  </a:lnTo>
                  <a:lnTo>
                    <a:pt x="246952" y="13204"/>
                  </a:lnTo>
                  <a:lnTo>
                    <a:pt x="258229" y="2539"/>
                  </a:lnTo>
                  <a:lnTo>
                    <a:pt x="266739" y="2539"/>
                  </a:lnTo>
                  <a:lnTo>
                    <a:pt x="267398" y="0"/>
                  </a:lnTo>
                  <a:close/>
                </a:path>
                <a:path w="267970" h="253364">
                  <a:moveTo>
                    <a:pt x="258229" y="2539"/>
                  </a:moveTo>
                  <a:lnTo>
                    <a:pt x="246952" y="13204"/>
                  </a:lnTo>
                  <a:lnTo>
                    <a:pt x="255197" y="11535"/>
                  </a:lnTo>
                  <a:lnTo>
                    <a:pt x="256984" y="4648"/>
                  </a:lnTo>
                  <a:lnTo>
                    <a:pt x="260233" y="4648"/>
                  </a:lnTo>
                  <a:lnTo>
                    <a:pt x="258229" y="2539"/>
                  </a:lnTo>
                  <a:close/>
                </a:path>
                <a:path w="267970" h="253364">
                  <a:moveTo>
                    <a:pt x="256984" y="4648"/>
                  </a:moveTo>
                  <a:lnTo>
                    <a:pt x="255197" y="11535"/>
                  </a:lnTo>
                  <a:lnTo>
                    <a:pt x="262178" y="10121"/>
                  </a:lnTo>
                  <a:lnTo>
                    <a:pt x="256984" y="4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25035" y="4449876"/>
              <a:ext cx="121920" cy="114935"/>
            </a:xfrm>
            <a:custGeom>
              <a:avLst/>
              <a:gdLst/>
              <a:ahLst/>
              <a:cxnLst/>
              <a:rect l="l" t="t" r="r" b="b"/>
              <a:pathLst>
                <a:path w="121920" h="114935">
                  <a:moveTo>
                    <a:pt x="97536" y="0"/>
                  </a:moveTo>
                  <a:lnTo>
                    <a:pt x="0" y="87795"/>
                  </a:lnTo>
                  <a:lnTo>
                    <a:pt x="24307" y="114642"/>
                  </a:lnTo>
                  <a:lnTo>
                    <a:pt x="121831" y="26835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569015" y="4349028"/>
            <a:ext cx="28511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250" b="1" spc="1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48196" y="3886888"/>
            <a:ext cx="344170" cy="309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250" b="1" dirty="0">
                <a:latin typeface="Arial"/>
                <a:cs typeface="Arial"/>
              </a:rPr>
              <a:t>…</a:t>
            </a:r>
            <a:endParaRPr sz="22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51768" y="2011707"/>
            <a:ext cx="26085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489710" algn="l"/>
              </a:tabLst>
            </a:pPr>
            <a:r>
              <a:rPr sz="1650" spc="10" dirty="0">
                <a:latin typeface="Arial MT"/>
                <a:cs typeface="Arial MT"/>
              </a:rPr>
              <a:t>filters	</a:t>
            </a:r>
            <a:r>
              <a:rPr sz="2475" spc="15" baseline="1683" dirty="0">
                <a:latin typeface="Arial MT"/>
                <a:cs typeface="Arial MT"/>
              </a:rPr>
              <a:t>input</a:t>
            </a:r>
            <a:r>
              <a:rPr sz="2475" spc="-82" baseline="1683" dirty="0">
                <a:latin typeface="Arial MT"/>
                <a:cs typeface="Arial MT"/>
              </a:rPr>
              <a:t> </a:t>
            </a:r>
            <a:r>
              <a:rPr sz="2475" spc="22" baseline="1683" dirty="0">
                <a:latin typeface="Arial MT"/>
                <a:cs typeface="Arial MT"/>
              </a:rPr>
              <a:t>fmaps</a:t>
            </a:r>
            <a:endParaRPr sz="2475" baseline="1683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617453" y="2038368"/>
            <a:ext cx="12623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latin typeface="Arial MT"/>
                <a:cs typeface="Arial MT"/>
              </a:rPr>
              <a:t>output</a:t>
            </a:r>
            <a:r>
              <a:rPr sz="1650" spc="-70" dirty="0">
                <a:latin typeface="Arial MT"/>
                <a:cs typeface="Arial MT"/>
              </a:rPr>
              <a:t> </a:t>
            </a:r>
            <a:r>
              <a:rPr sz="1650" spc="15" dirty="0">
                <a:latin typeface="Arial MT"/>
                <a:cs typeface="Arial MT"/>
              </a:rPr>
              <a:t>fmaps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88921" y="3895778"/>
            <a:ext cx="344170" cy="309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250" b="1" dirty="0">
                <a:latin typeface="Arial"/>
                <a:cs typeface="Arial"/>
              </a:rPr>
              <a:t>…</a:t>
            </a:r>
            <a:endParaRPr sz="22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 rot="18960000">
            <a:off x="4695192" y="2533059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924996" y="2512872"/>
            <a:ext cx="802640" cy="800735"/>
            <a:chOff x="4924996" y="2512872"/>
            <a:chExt cx="802640" cy="800735"/>
          </a:xfrm>
        </p:grpSpPr>
        <p:sp>
          <p:nvSpPr>
            <p:cNvPr id="88" name="object 88"/>
            <p:cNvSpPr/>
            <p:nvPr/>
          </p:nvSpPr>
          <p:spPr>
            <a:xfrm>
              <a:off x="4938649" y="2526525"/>
              <a:ext cx="775970" cy="773430"/>
            </a:xfrm>
            <a:custGeom>
              <a:avLst/>
              <a:gdLst/>
              <a:ahLst/>
              <a:cxnLst/>
              <a:rect l="l" t="t" r="r" b="b"/>
              <a:pathLst>
                <a:path w="775970" h="773429">
                  <a:moveTo>
                    <a:pt x="775347" y="0"/>
                  </a:moveTo>
                  <a:lnTo>
                    <a:pt x="0" y="0"/>
                  </a:lnTo>
                  <a:lnTo>
                    <a:pt x="0" y="253288"/>
                  </a:lnTo>
                  <a:lnTo>
                    <a:pt x="0" y="773188"/>
                  </a:lnTo>
                  <a:lnTo>
                    <a:pt x="775347" y="773188"/>
                  </a:lnTo>
                  <a:lnTo>
                    <a:pt x="775347" y="253288"/>
                  </a:lnTo>
                  <a:lnTo>
                    <a:pt x="775347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38649" y="2526525"/>
              <a:ext cx="775335" cy="773430"/>
            </a:xfrm>
            <a:custGeom>
              <a:avLst/>
              <a:gdLst/>
              <a:ahLst/>
              <a:cxnLst/>
              <a:rect l="l" t="t" r="r" b="b"/>
              <a:pathLst>
                <a:path w="775335" h="773429">
                  <a:moveTo>
                    <a:pt x="0" y="0"/>
                  </a:moveTo>
                  <a:lnTo>
                    <a:pt x="775338" y="0"/>
                  </a:lnTo>
                  <a:lnTo>
                    <a:pt x="775338" y="773180"/>
                  </a:lnTo>
                  <a:lnTo>
                    <a:pt x="0" y="773180"/>
                  </a:lnTo>
                  <a:lnTo>
                    <a:pt x="0" y="0"/>
                  </a:lnTo>
                  <a:close/>
                </a:path>
              </a:pathLst>
            </a:custGeom>
            <a:ln w="266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 rot="18960000">
            <a:off x="5454118" y="3297349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 rot="18960000">
            <a:off x="5454118" y="2533059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237714" y="4588319"/>
            <a:ext cx="55244" cy="960119"/>
            <a:chOff x="2237714" y="4588319"/>
            <a:chExt cx="55244" cy="960119"/>
          </a:xfrm>
        </p:grpSpPr>
        <p:sp>
          <p:nvSpPr>
            <p:cNvPr id="93" name="object 93"/>
            <p:cNvSpPr/>
            <p:nvPr/>
          </p:nvSpPr>
          <p:spPr>
            <a:xfrm>
              <a:off x="2237714" y="4588319"/>
              <a:ext cx="55244" cy="960119"/>
            </a:xfrm>
            <a:custGeom>
              <a:avLst/>
              <a:gdLst/>
              <a:ahLst/>
              <a:cxnLst/>
              <a:rect l="l" t="t" r="r" b="b"/>
              <a:pathLst>
                <a:path w="55244" h="960120">
                  <a:moveTo>
                    <a:pt x="4800" y="910856"/>
                  </a:moveTo>
                  <a:lnTo>
                    <a:pt x="634" y="913460"/>
                  </a:lnTo>
                  <a:lnTo>
                    <a:pt x="0" y="916203"/>
                  </a:lnTo>
                  <a:lnTo>
                    <a:pt x="27368" y="959866"/>
                  </a:lnTo>
                  <a:lnTo>
                    <a:pt x="32619" y="951484"/>
                  </a:lnTo>
                  <a:lnTo>
                    <a:pt x="22910" y="951484"/>
                  </a:lnTo>
                  <a:lnTo>
                    <a:pt x="22910" y="935990"/>
                  </a:lnTo>
                  <a:lnTo>
                    <a:pt x="7556" y="911491"/>
                  </a:lnTo>
                  <a:lnTo>
                    <a:pt x="4800" y="910856"/>
                  </a:lnTo>
                  <a:close/>
                </a:path>
                <a:path w="55244" h="960120">
                  <a:moveTo>
                    <a:pt x="22910" y="935990"/>
                  </a:moveTo>
                  <a:lnTo>
                    <a:pt x="22910" y="951484"/>
                  </a:lnTo>
                  <a:lnTo>
                    <a:pt x="31813" y="951484"/>
                  </a:lnTo>
                  <a:lnTo>
                    <a:pt x="31813" y="949121"/>
                  </a:lnTo>
                  <a:lnTo>
                    <a:pt x="23583" y="949121"/>
                  </a:lnTo>
                  <a:lnTo>
                    <a:pt x="27362" y="943093"/>
                  </a:lnTo>
                  <a:lnTo>
                    <a:pt x="22910" y="935990"/>
                  </a:lnTo>
                  <a:close/>
                </a:path>
                <a:path w="55244" h="960120">
                  <a:moveTo>
                    <a:pt x="49910" y="910856"/>
                  </a:moveTo>
                  <a:lnTo>
                    <a:pt x="47167" y="911491"/>
                  </a:lnTo>
                  <a:lnTo>
                    <a:pt x="31813" y="935990"/>
                  </a:lnTo>
                  <a:lnTo>
                    <a:pt x="31813" y="951484"/>
                  </a:lnTo>
                  <a:lnTo>
                    <a:pt x="32619" y="951484"/>
                  </a:lnTo>
                  <a:lnTo>
                    <a:pt x="54724" y="916203"/>
                  </a:lnTo>
                  <a:lnTo>
                    <a:pt x="54089" y="913460"/>
                  </a:lnTo>
                  <a:lnTo>
                    <a:pt x="49910" y="910856"/>
                  </a:lnTo>
                  <a:close/>
                </a:path>
                <a:path w="55244" h="960120">
                  <a:moveTo>
                    <a:pt x="27362" y="943093"/>
                  </a:moveTo>
                  <a:lnTo>
                    <a:pt x="23583" y="949121"/>
                  </a:lnTo>
                  <a:lnTo>
                    <a:pt x="31140" y="949121"/>
                  </a:lnTo>
                  <a:lnTo>
                    <a:pt x="27362" y="943093"/>
                  </a:lnTo>
                  <a:close/>
                </a:path>
                <a:path w="55244" h="960120">
                  <a:moveTo>
                    <a:pt x="31813" y="935990"/>
                  </a:moveTo>
                  <a:lnTo>
                    <a:pt x="27362" y="943093"/>
                  </a:lnTo>
                  <a:lnTo>
                    <a:pt x="31140" y="949121"/>
                  </a:lnTo>
                  <a:lnTo>
                    <a:pt x="31813" y="949121"/>
                  </a:lnTo>
                  <a:lnTo>
                    <a:pt x="31813" y="935990"/>
                  </a:lnTo>
                  <a:close/>
                </a:path>
                <a:path w="55244" h="960120">
                  <a:moveTo>
                    <a:pt x="27362" y="16760"/>
                  </a:moveTo>
                  <a:lnTo>
                    <a:pt x="22910" y="23862"/>
                  </a:lnTo>
                  <a:lnTo>
                    <a:pt x="22910" y="935990"/>
                  </a:lnTo>
                  <a:lnTo>
                    <a:pt x="27362" y="943093"/>
                  </a:lnTo>
                  <a:lnTo>
                    <a:pt x="31813" y="935990"/>
                  </a:lnTo>
                  <a:lnTo>
                    <a:pt x="31813" y="23862"/>
                  </a:lnTo>
                  <a:lnTo>
                    <a:pt x="27362" y="16760"/>
                  </a:lnTo>
                  <a:close/>
                </a:path>
                <a:path w="55244" h="960120">
                  <a:moveTo>
                    <a:pt x="27355" y="0"/>
                  </a:moveTo>
                  <a:lnTo>
                    <a:pt x="0" y="43649"/>
                  </a:lnTo>
                  <a:lnTo>
                    <a:pt x="634" y="46393"/>
                  </a:lnTo>
                  <a:lnTo>
                    <a:pt x="4800" y="48996"/>
                  </a:lnTo>
                  <a:lnTo>
                    <a:pt x="7556" y="48361"/>
                  </a:lnTo>
                  <a:lnTo>
                    <a:pt x="22898" y="23882"/>
                  </a:lnTo>
                  <a:lnTo>
                    <a:pt x="22898" y="8369"/>
                  </a:lnTo>
                  <a:lnTo>
                    <a:pt x="32603" y="8369"/>
                  </a:lnTo>
                  <a:lnTo>
                    <a:pt x="27355" y="0"/>
                  </a:lnTo>
                  <a:close/>
                </a:path>
                <a:path w="55244" h="960120">
                  <a:moveTo>
                    <a:pt x="32603" y="8369"/>
                  </a:moveTo>
                  <a:lnTo>
                    <a:pt x="31813" y="8369"/>
                  </a:lnTo>
                  <a:lnTo>
                    <a:pt x="31825" y="23882"/>
                  </a:lnTo>
                  <a:lnTo>
                    <a:pt x="47167" y="48361"/>
                  </a:lnTo>
                  <a:lnTo>
                    <a:pt x="49910" y="48996"/>
                  </a:lnTo>
                  <a:lnTo>
                    <a:pt x="54089" y="46393"/>
                  </a:lnTo>
                  <a:lnTo>
                    <a:pt x="54724" y="43649"/>
                  </a:lnTo>
                  <a:lnTo>
                    <a:pt x="32603" y="8369"/>
                  </a:lnTo>
                  <a:close/>
                </a:path>
                <a:path w="55244" h="960120">
                  <a:moveTo>
                    <a:pt x="31813" y="8369"/>
                  </a:moveTo>
                  <a:lnTo>
                    <a:pt x="22898" y="8369"/>
                  </a:lnTo>
                  <a:lnTo>
                    <a:pt x="22898" y="23882"/>
                  </a:lnTo>
                  <a:lnTo>
                    <a:pt x="27362" y="16760"/>
                  </a:lnTo>
                  <a:lnTo>
                    <a:pt x="23583" y="10731"/>
                  </a:lnTo>
                  <a:lnTo>
                    <a:pt x="31813" y="10731"/>
                  </a:lnTo>
                  <a:lnTo>
                    <a:pt x="31813" y="8369"/>
                  </a:lnTo>
                  <a:close/>
                </a:path>
                <a:path w="55244" h="960120">
                  <a:moveTo>
                    <a:pt x="31813" y="10731"/>
                  </a:moveTo>
                  <a:lnTo>
                    <a:pt x="31140" y="10731"/>
                  </a:lnTo>
                  <a:lnTo>
                    <a:pt x="27362" y="16760"/>
                  </a:lnTo>
                  <a:lnTo>
                    <a:pt x="31813" y="23862"/>
                  </a:lnTo>
                  <a:lnTo>
                    <a:pt x="31813" y="10731"/>
                  </a:lnTo>
                  <a:close/>
                </a:path>
                <a:path w="55244" h="960120">
                  <a:moveTo>
                    <a:pt x="31140" y="10731"/>
                  </a:moveTo>
                  <a:lnTo>
                    <a:pt x="23583" y="10731"/>
                  </a:lnTo>
                  <a:lnTo>
                    <a:pt x="27362" y="16760"/>
                  </a:lnTo>
                  <a:lnTo>
                    <a:pt x="31140" y="10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42794" y="4966042"/>
              <a:ext cx="36195" cy="195580"/>
            </a:xfrm>
            <a:custGeom>
              <a:avLst/>
              <a:gdLst/>
              <a:ahLst/>
              <a:cxnLst/>
              <a:rect l="l" t="t" r="r" b="b"/>
              <a:pathLst>
                <a:path w="36194" h="195579">
                  <a:moveTo>
                    <a:pt x="35648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35648" y="195516"/>
                  </a:lnTo>
                  <a:lnTo>
                    <a:pt x="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195817" y="4953345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291791" y="4316958"/>
            <a:ext cx="1297305" cy="978535"/>
            <a:chOff x="2291791" y="4316958"/>
            <a:chExt cx="1297305" cy="978535"/>
          </a:xfrm>
        </p:grpSpPr>
        <p:sp>
          <p:nvSpPr>
            <p:cNvPr id="97" name="object 97"/>
            <p:cNvSpPr/>
            <p:nvPr/>
          </p:nvSpPr>
          <p:spPr>
            <a:xfrm>
              <a:off x="2291791" y="4321708"/>
              <a:ext cx="267970" cy="253365"/>
            </a:xfrm>
            <a:custGeom>
              <a:avLst/>
              <a:gdLst/>
              <a:ahLst/>
              <a:cxnLst/>
              <a:rect l="l" t="t" r="r" b="b"/>
              <a:pathLst>
                <a:path w="267969" h="253364">
                  <a:moveTo>
                    <a:pt x="15367" y="201612"/>
                  </a:moveTo>
                  <a:lnTo>
                    <a:pt x="12941" y="203047"/>
                  </a:lnTo>
                  <a:lnTo>
                    <a:pt x="0" y="252882"/>
                  </a:lnTo>
                  <a:lnTo>
                    <a:pt x="12555" y="250342"/>
                  </a:lnTo>
                  <a:lnTo>
                    <a:pt x="9169" y="250342"/>
                  </a:lnTo>
                  <a:lnTo>
                    <a:pt x="3035" y="243890"/>
                  </a:lnTo>
                  <a:lnTo>
                    <a:pt x="14305" y="233232"/>
                  </a:lnTo>
                  <a:lnTo>
                    <a:pt x="21564" y="205270"/>
                  </a:lnTo>
                  <a:lnTo>
                    <a:pt x="20129" y="202844"/>
                  </a:lnTo>
                  <a:lnTo>
                    <a:pt x="15367" y="201612"/>
                  </a:lnTo>
                  <a:close/>
                </a:path>
                <a:path w="267969" h="253364">
                  <a:moveTo>
                    <a:pt x="14305" y="233232"/>
                  </a:moveTo>
                  <a:lnTo>
                    <a:pt x="3035" y="243890"/>
                  </a:lnTo>
                  <a:lnTo>
                    <a:pt x="9169" y="250342"/>
                  </a:lnTo>
                  <a:lnTo>
                    <a:pt x="11411" y="248221"/>
                  </a:lnTo>
                  <a:lnTo>
                    <a:pt x="10414" y="248221"/>
                  </a:lnTo>
                  <a:lnTo>
                    <a:pt x="5207" y="242760"/>
                  </a:lnTo>
                  <a:lnTo>
                    <a:pt x="12199" y="241345"/>
                  </a:lnTo>
                  <a:lnTo>
                    <a:pt x="14305" y="233232"/>
                  </a:lnTo>
                  <a:close/>
                </a:path>
                <a:path w="267969" h="253364">
                  <a:moveTo>
                    <a:pt x="48818" y="233933"/>
                  </a:moveTo>
                  <a:lnTo>
                    <a:pt x="20447" y="239675"/>
                  </a:lnTo>
                  <a:lnTo>
                    <a:pt x="9169" y="250342"/>
                  </a:lnTo>
                  <a:lnTo>
                    <a:pt x="12555" y="250342"/>
                  </a:lnTo>
                  <a:lnTo>
                    <a:pt x="50596" y="242646"/>
                  </a:lnTo>
                  <a:lnTo>
                    <a:pt x="52158" y="240296"/>
                  </a:lnTo>
                  <a:lnTo>
                    <a:pt x="51168" y="235483"/>
                  </a:lnTo>
                  <a:lnTo>
                    <a:pt x="48818" y="233933"/>
                  </a:lnTo>
                  <a:close/>
                </a:path>
                <a:path w="267969" h="253364">
                  <a:moveTo>
                    <a:pt x="12199" y="241345"/>
                  </a:moveTo>
                  <a:lnTo>
                    <a:pt x="5207" y="242760"/>
                  </a:lnTo>
                  <a:lnTo>
                    <a:pt x="10414" y="248221"/>
                  </a:lnTo>
                  <a:lnTo>
                    <a:pt x="12199" y="241345"/>
                  </a:lnTo>
                  <a:close/>
                </a:path>
                <a:path w="267969" h="253364">
                  <a:moveTo>
                    <a:pt x="20447" y="239675"/>
                  </a:moveTo>
                  <a:lnTo>
                    <a:pt x="12199" y="241345"/>
                  </a:lnTo>
                  <a:lnTo>
                    <a:pt x="10414" y="248221"/>
                  </a:lnTo>
                  <a:lnTo>
                    <a:pt x="11411" y="248221"/>
                  </a:lnTo>
                  <a:lnTo>
                    <a:pt x="20447" y="239675"/>
                  </a:lnTo>
                  <a:close/>
                </a:path>
                <a:path w="267969" h="253364">
                  <a:moveTo>
                    <a:pt x="255199" y="11537"/>
                  </a:moveTo>
                  <a:lnTo>
                    <a:pt x="246950" y="13206"/>
                  </a:lnTo>
                  <a:lnTo>
                    <a:pt x="14305" y="233232"/>
                  </a:lnTo>
                  <a:lnTo>
                    <a:pt x="12199" y="241345"/>
                  </a:lnTo>
                  <a:lnTo>
                    <a:pt x="20447" y="239675"/>
                  </a:lnTo>
                  <a:lnTo>
                    <a:pt x="253093" y="19650"/>
                  </a:lnTo>
                  <a:lnTo>
                    <a:pt x="255199" y="11537"/>
                  </a:lnTo>
                  <a:close/>
                </a:path>
                <a:path w="267969" h="253364">
                  <a:moveTo>
                    <a:pt x="266739" y="2539"/>
                  </a:moveTo>
                  <a:lnTo>
                    <a:pt x="258229" y="2539"/>
                  </a:lnTo>
                  <a:lnTo>
                    <a:pt x="264363" y="8991"/>
                  </a:lnTo>
                  <a:lnTo>
                    <a:pt x="253093" y="19650"/>
                  </a:lnTo>
                  <a:lnTo>
                    <a:pt x="245833" y="47612"/>
                  </a:lnTo>
                  <a:lnTo>
                    <a:pt x="247269" y="50037"/>
                  </a:lnTo>
                  <a:lnTo>
                    <a:pt x="252031" y="51269"/>
                  </a:lnTo>
                  <a:lnTo>
                    <a:pt x="254457" y="49847"/>
                  </a:lnTo>
                  <a:lnTo>
                    <a:pt x="266739" y="2539"/>
                  </a:lnTo>
                  <a:close/>
                </a:path>
                <a:path w="267969" h="253364">
                  <a:moveTo>
                    <a:pt x="260245" y="4660"/>
                  </a:moveTo>
                  <a:lnTo>
                    <a:pt x="256984" y="4660"/>
                  </a:lnTo>
                  <a:lnTo>
                    <a:pt x="262191" y="10121"/>
                  </a:lnTo>
                  <a:lnTo>
                    <a:pt x="255199" y="11537"/>
                  </a:lnTo>
                  <a:lnTo>
                    <a:pt x="253093" y="19650"/>
                  </a:lnTo>
                  <a:lnTo>
                    <a:pt x="264363" y="8991"/>
                  </a:lnTo>
                  <a:lnTo>
                    <a:pt x="260245" y="4660"/>
                  </a:lnTo>
                  <a:close/>
                </a:path>
                <a:path w="267969" h="253364">
                  <a:moveTo>
                    <a:pt x="267398" y="0"/>
                  </a:moveTo>
                  <a:lnTo>
                    <a:pt x="216801" y="10236"/>
                  </a:lnTo>
                  <a:lnTo>
                    <a:pt x="215239" y="12585"/>
                  </a:lnTo>
                  <a:lnTo>
                    <a:pt x="216230" y="17398"/>
                  </a:lnTo>
                  <a:lnTo>
                    <a:pt x="218579" y="18948"/>
                  </a:lnTo>
                  <a:lnTo>
                    <a:pt x="246950" y="13206"/>
                  </a:lnTo>
                  <a:lnTo>
                    <a:pt x="258229" y="2539"/>
                  </a:lnTo>
                  <a:lnTo>
                    <a:pt x="266739" y="2539"/>
                  </a:lnTo>
                  <a:lnTo>
                    <a:pt x="267398" y="0"/>
                  </a:lnTo>
                  <a:close/>
                </a:path>
                <a:path w="267969" h="253364">
                  <a:moveTo>
                    <a:pt x="258229" y="2539"/>
                  </a:moveTo>
                  <a:lnTo>
                    <a:pt x="246950" y="13206"/>
                  </a:lnTo>
                  <a:lnTo>
                    <a:pt x="255199" y="11537"/>
                  </a:lnTo>
                  <a:lnTo>
                    <a:pt x="256984" y="4660"/>
                  </a:lnTo>
                  <a:lnTo>
                    <a:pt x="260245" y="4660"/>
                  </a:lnTo>
                  <a:lnTo>
                    <a:pt x="258229" y="2539"/>
                  </a:lnTo>
                  <a:close/>
                </a:path>
                <a:path w="267969" h="253364">
                  <a:moveTo>
                    <a:pt x="256984" y="4660"/>
                  </a:moveTo>
                  <a:lnTo>
                    <a:pt x="255199" y="11537"/>
                  </a:lnTo>
                  <a:lnTo>
                    <a:pt x="262191" y="10121"/>
                  </a:lnTo>
                  <a:lnTo>
                    <a:pt x="256984" y="4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617101" y="4326165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2" y="0"/>
                  </a:moveTo>
                  <a:lnTo>
                    <a:pt x="0" y="0"/>
                  </a:lnTo>
                  <a:lnTo>
                    <a:pt x="0" y="257733"/>
                  </a:lnTo>
                  <a:lnTo>
                    <a:pt x="0" y="959815"/>
                  </a:lnTo>
                  <a:lnTo>
                    <a:pt x="962482" y="959815"/>
                  </a:lnTo>
                  <a:lnTo>
                    <a:pt x="962482" y="257733"/>
                  </a:lnTo>
                  <a:lnTo>
                    <a:pt x="962482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617101" y="4326166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 rot="18960000">
            <a:off x="3322525" y="5279180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 rot="18960000">
            <a:off x="3322525" y="4328256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2340841" y="4368749"/>
            <a:ext cx="1033780" cy="1184275"/>
            <a:chOff x="2340841" y="4368749"/>
            <a:chExt cx="1033780" cy="1184275"/>
          </a:xfrm>
        </p:grpSpPr>
        <p:sp>
          <p:nvSpPr>
            <p:cNvPr id="103" name="object 103"/>
            <p:cNvSpPr/>
            <p:nvPr/>
          </p:nvSpPr>
          <p:spPr>
            <a:xfrm>
              <a:off x="2403208" y="453057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53327"/>
                  </a:lnTo>
                  <a:lnTo>
                    <a:pt x="0" y="959815"/>
                  </a:lnTo>
                  <a:lnTo>
                    <a:pt x="962494" y="959815"/>
                  </a:lnTo>
                  <a:lnTo>
                    <a:pt x="962494" y="53327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403208" y="453057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349741" y="4583899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2" y="0"/>
                  </a:moveTo>
                  <a:lnTo>
                    <a:pt x="0" y="0"/>
                  </a:lnTo>
                  <a:lnTo>
                    <a:pt x="0" y="959815"/>
                  </a:lnTo>
                  <a:lnTo>
                    <a:pt x="962482" y="959815"/>
                  </a:lnTo>
                  <a:lnTo>
                    <a:pt x="962482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349741" y="4583899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355075" y="4368749"/>
              <a:ext cx="140335" cy="135255"/>
            </a:xfrm>
            <a:custGeom>
              <a:avLst/>
              <a:gdLst/>
              <a:ahLst/>
              <a:cxnLst/>
              <a:rect l="l" t="t" r="r" b="b"/>
              <a:pathLst>
                <a:path w="140335" h="135254">
                  <a:moveTo>
                    <a:pt x="97536" y="0"/>
                  </a:moveTo>
                  <a:lnTo>
                    <a:pt x="0" y="87807"/>
                  </a:lnTo>
                  <a:lnTo>
                    <a:pt x="42418" y="134670"/>
                  </a:lnTo>
                  <a:lnTo>
                    <a:pt x="139954" y="46863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2343111" y="4304591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18960000">
            <a:off x="2375702" y="4328256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 rot="18960000">
            <a:off x="4625672" y="4399353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4474603" y="4650524"/>
            <a:ext cx="55244" cy="768350"/>
            <a:chOff x="4474603" y="4650524"/>
            <a:chExt cx="55244" cy="768350"/>
          </a:xfrm>
        </p:grpSpPr>
        <p:sp>
          <p:nvSpPr>
            <p:cNvPr id="112" name="object 112"/>
            <p:cNvSpPr/>
            <p:nvPr/>
          </p:nvSpPr>
          <p:spPr>
            <a:xfrm>
              <a:off x="4474603" y="4650524"/>
              <a:ext cx="55244" cy="768350"/>
            </a:xfrm>
            <a:custGeom>
              <a:avLst/>
              <a:gdLst/>
              <a:ahLst/>
              <a:cxnLst/>
              <a:rect l="l" t="t" r="r" b="b"/>
              <a:pathLst>
                <a:path w="55245" h="768350">
                  <a:moveTo>
                    <a:pt x="4813" y="718908"/>
                  </a:moveTo>
                  <a:lnTo>
                    <a:pt x="634" y="721512"/>
                  </a:lnTo>
                  <a:lnTo>
                    <a:pt x="0" y="724242"/>
                  </a:lnTo>
                  <a:lnTo>
                    <a:pt x="27368" y="767905"/>
                  </a:lnTo>
                  <a:lnTo>
                    <a:pt x="32621" y="759523"/>
                  </a:lnTo>
                  <a:lnTo>
                    <a:pt x="22910" y="759523"/>
                  </a:lnTo>
                  <a:lnTo>
                    <a:pt x="22898" y="744022"/>
                  </a:lnTo>
                  <a:lnTo>
                    <a:pt x="7556" y="719543"/>
                  </a:lnTo>
                  <a:lnTo>
                    <a:pt x="4813" y="718908"/>
                  </a:lnTo>
                  <a:close/>
                </a:path>
                <a:path w="55245" h="768350">
                  <a:moveTo>
                    <a:pt x="22910" y="744042"/>
                  </a:moveTo>
                  <a:lnTo>
                    <a:pt x="22910" y="759523"/>
                  </a:lnTo>
                  <a:lnTo>
                    <a:pt x="31826" y="759523"/>
                  </a:lnTo>
                  <a:lnTo>
                    <a:pt x="31826" y="757174"/>
                  </a:lnTo>
                  <a:lnTo>
                    <a:pt x="23583" y="757174"/>
                  </a:lnTo>
                  <a:lnTo>
                    <a:pt x="27362" y="751145"/>
                  </a:lnTo>
                  <a:lnTo>
                    <a:pt x="22910" y="744042"/>
                  </a:lnTo>
                  <a:close/>
                </a:path>
                <a:path w="55245" h="768350">
                  <a:moveTo>
                    <a:pt x="49923" y="718908"/>
                  </a:moveTo>
                  <a:lnTo>
                    <a:pt x="47167" y="719543"/>
                  </a:lnTo>
                  <a:lnTo>
                    <a:pt x="31826" y="744022"/>
                  </a:lnTo>
                  <a:lnTo>
                    <a:pt x="31826" y="759523"/>
                  </a:lnTo>
                  <a:lnTo>
                    <a:pt x="32621" y="759523"/>
                  </a:lnTo>
                  <a:lnTo>
                    <a:pt x="54724" y="724242"/>
                  </a:lnTo>
                  <a:lnTo>
                    <a:pt x="54089" y="721512"/>
                  </a:lnTo>
                  <a:lnTo>
                    <a:pt x="49923" y="718908"/>
                  </a:lnTo>
                  <a:close/>
                </a:path>
                <a:path w="55245" h="768350">
                  <a:moveTo>
                    <a:pt x="27362" y="751145"/>
                  </a:moveTo>
                  <a:lnTo>
                    <a:pt x="23583" y="757174"/>
                  </a:lnTo>
                  <a:lnTo>
                    <a:pt x="31140" y="757174"/>
                  </a:lnTo>
                  <a:lnTo>
                    <a:pt x="27362" y="751145"/>
                  </a:lnTo>
                  <a:close/>
                </a:path>
                <a:path w="55245" h="768350">
                  <a:moveTo>
                    <a:pt x="31826" y="744022"/>
                  </a:moveTo>
                  <a:lnTo>
                    <a:pt x="27362" y="751145"/>
                  </a:lnTo>
                  <a:lnTo>
                    <a:pt x="31140" y="757174"/>
                  </a:lnTo>
                  <a:lnTo>
                    <a:pt x="31826" y="757174"/>
                  </a:lnTo>
                  <a:lnTo>
                    <a:pt x="31826" y="744022"/>
                  </a:lnTo>
                  <a:close/>
                </a:path>
                <a:path w="55245" h="768350">
                  <a:moveTo>
                    <a:pt x="27362" y="16770"/>
                  </a:moveTo>
                  <a:lnTo>
                    <a:pt x="22910" y="23870"/>
                  </a:lnTo>
                  <a:lnTo>
                    <a:pt x="22910" y="744042"/>
                  </a:lnTo>
                  <a:lnTo>
                    <a:pt x="27362" y="751145"/>
                  </a:lnTo>
                  <a:lnTo>
                    <a:pt x="31813" y="744042"/>
                  </a:lnTo>
                  <a:lnTo>
                    <a:pt x="31813" y="23870"/>
                  </a:lnTo>
                  <a:lnTo>
                    <a:pt x="27362" y="16770"/>
                  </a:lnTo>
                  <a:close/>
                </a:path>
                <a:path w="55245" h="768350">
                  <a:moveTo>
                    <a:pt x="27368" y="0"/>
                  </a:moveTo>
                  <a:lnTo>
                    <a:pt x="0" y="43662"/>
                  </a:lnTo>
                  <a:lnTo>
                    <a:pt x="634" y="46405"/>
                  </a:lnTo>
                  <a:lnTo>
                    <a:pt x="4813" y="48996"/>
                  </a:lnTo>
                  <a:lnTo>
                    <a:pt x="7556" y="48361"/>
                  </a:lnTo>
                  <a:lnTo>
                    <a:pt x="22898" y="23891"/>
                  </a:lnTo>
                  <a:lnTo>
                    <a:pt x="22910" y="8381"/>
                  </a:lnTo>
                  <a:lnTo>
                    <a:pt x="32620" y="8381"/>
                  </a:lnTo>
                  <a:lnTo>
                    <a:pt x="27368" y="0"/>
                  </a:lnTo>
                  <a:close/>
                </a:path>
                <a:path w="55245" h="768350">
                  <a:moveTo>
                    <a:pt x="32620" y="8381"/>
                  </a:moveTo>
                  <a:lnTo>
                    <a:pt x="31826" y="8381"/>
                  </a:lnTo>
                  <a:lnTo>
                    <a:pt x="31826" y="23891"/>
                  </a:lnTo>
                  <a:lnTo>
                    <a:pt x="47167" y="48361"/>
                  </a:lnTo>
                  <a:lnTo>
                    <a:pt x="49923" y="48996"/>
                  </a:lnTo>
                  <a:lnTo>
                    <a:pt x="54089" y="46405"/>
                  </a:lnTo>
                  <a:lnTo>
                    <a:pt x="54724" y="43662"/>
                  </a:lnTo>
                  <a:lnTo>
                    <a:pt x="32620" y="8381"/>
                  </a:lnTo>
                  <a:close/>
                </a:path>
                <a:path w="55245" h="768350">
                  <a:moveTo>
                    <a:pt x="31826" y="10744"/>
                  </a:moveTo>
                  <a:lnTo>
                    <a:pt x="31140" y="10744"/>
                  </a:lnTo>
                  <a:lnTo>
                    <a:pt x="27362" y="16770"/>
                  </a:lnTo>
                  <a:lnTo>
                    <a:pt x="31826" y="23891"/>
                  </a:lnTo>
                  <a:lnTo>
                    <a:pt x="31826" y="10744"/>
                  </a:lnTo>
                  <a:close/>
                </a:path>
                <a:path w="55245" h="768350">
                  <a:moveTo>
                    <a:pt x="31826" y="8381"/>
                  </a:moveTo>
                  <a:lnTo>
                    <a:pt x="22910" y="8381"/>
                  </a:lnTo>
                  <a:lnTo>
                    <a:pt x="22910" y="23870"/>
                  </a:lnTo>
                  <a:lnTo>
                    <a:pt x="27362" y="16770"/>
                  </a:lnTo>
                  <a:lnTo>
                    <a:pt x="23583" y="10744"/>
                  </a:lnTo>
                  <a:lnTo>
                    <a:pt x="31826" y="10744"/>
                  </a:lnTo>
                  <a:lnTo>
                    <a:pt x="31826" y="8381"/>
                  </a:lnTo>
                  <a:close/>
                </a:path>
                <a:path w="55245" h="768350">
                  <a:moveTo>
                    <a:pt x="31140" y="10744"/>
                  </a:moveTo>
                  <a:lnTo>
                    <a:pt x="23583" y="10744"/>
                  </a:lnTo>
                  <a:lnTo>
                    <a:pt x="27362" y="16770"/>
                  </a:lnTo>
                  <a:lnTo>
                    <a:pt x="31140" y="10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79683" y="4930495"/>
              <a:ext cx="36195" cy="195580"/>
            </a:xfrm>
            <a:custGeom>
              <a:avLst/>
              <a:gdLst/>
              <a:ahLst/>
              <a:cxnLst/>
              <a:rect l="l" t="t" r="r" b="b"/>
              <a:pathLst>
                <a:path w="36195" h="195579">
                  <a:moveTo>
                    <a:pt x="35648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35648" y="195516"/>
                  </a:lnTo>
                  <a:lnTo>
                    <a:pt x="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4445596" y="4917797"/>
            <a:ext cx="1149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586646" y="4379483"/>
            <a:ext cx="1061085" cy="1040130"/>
            <a:chOff x="4586646" y="4379483"/>
            <a:chExt cx="1061085" cy="1040130"/>
          </a:xfrm>
        </p:grpSpPr>
        <p:sp>
          <p:nvSpPr>
            <p:cNvPr id="116" name="object 116"/>
            <p:cNvSpPr/>
            <p:nvPr/>
          </p:nvSpPr>
          <p:spPr>
            <a:xfrm>
              <a:off x="4862906" y="4388383"/>
              <a:ext cx="775335" cy="773430"/>
            </a:xfrm>
            <a:custGeom>
              <a:avLst/>
              <a:gdLst/>
              <a:ahLst/>
              <a:cxnLst/>
              <a:rect l="l" t="t" r="r" b="b"/>
              <a:pathLst>
                <a:path w="775335" h="773429">
                  <a:moveTo>
                    <a:pt x="775335" y="0"/>
                  </a:moveTo>
                  <a:lnTo>
                    <a:pt x="0" y="0"/>
                  </a:lnTo>
                  <a:lnTo>
                    <a:pt x="0" y="257721"/>
                  </a:lnTo>
                  <a:lnTo>
                    <a:pt x="0" y="773176"/>
                  </a:lnTo>
                  <a:lnTo>
                    <a:pt x="775335" y="773176"/>
                  </a:lnTo>
                  <a:lnTo>
                    <a:pt x="775335" y="257721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62906" y="4388383"/>
              <a:ext cx="775335" cy="773430"/>
            </a:xfrm>
            <a:custGeom>
              <a:avLst/>
              <a:gdLst/>
              <a:ahLst/>
              <a:cxnLst/>
              <a:rect l="l" t="t" r="r" b="b"/>
              <a:pathLst>
                <a:path w="775335" h="773429">
                  <a:moveTo>
                    <a:pt x="0" y="0"/>
                  </a:moveTo>
                  <a:lnTo>
                    <a:pt x="775338" y="0"/>
                  </a:lnTo>
                  <a:lnTo>
                    <a:pt x="775338" y="773180"/>
                  </a:lnTo>
                  <a:lnTo>
                    <a:pt x="0" y="773180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649013" y="4601679"/>
              <a:ext cx="775970" cy="764540"/>
            </a:xfrm>
            <a:custGeom>
              <a:avLst/>
              <a:gdLst/>
              <a:ahLst/>
              <a:cxnLst/>
              <a:rect l="l" t="t" r="r" b="b"/>
              <a:pathLst>
                <a:path w="775970" h="764539">
                  <a:moveTo>
                    <a:pt x="775347" y="0"/>
                  </a:moveTo>
                  <a:lnTo>
                    <a:pt x="0" y="0"/>
                  </a:lnTo>
                  <a:lnTo>
                    <a:pt x="0" y="44424"/>
                  </a:lnTo>
                  <a:lnTo>
                    <a:pt x="0" y="764286"/>
                  </a:lnTo>
                  <a:lnTo>
                    <a:pt x="775347" y="764286"/>
                  </a:lnTo>
                  <a:lnTo>
                    <a:pt x="775347" y="44424"/>
                  </a:lnTo>
                  <a:lnTo>
                    <a:pt x="775347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49012" y="4601679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0" y="0"/>
                  </a:moveTo>
                  <a:lnTo>
                    <a:pt x="775338" y="0"/>
                  </a:lnTo>
                  <a:lnTo>
                    <a:pt x="775338" y="764292"/>
                  </a:lnTo>
                  <a:lnTo>
                    <a:pt x="0" y="764292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95545" y="4646104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775335" y="0"/>
                  </a:moveTo>
                  <a:lnTo>
                    <a:pt x="0" y="0"/>
                  </a:lnTo>
                  <a:lnTo>
                    <a:pt x="0" y="764298"/>
                  </a:lnTo>
                  <a:lnTo>
                    <a:pt x="775335" y="764298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595545" y="4646104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0" y="0"/>
                  </a:moveTo>
                  <a:lnTo>
                    <a:pt x="775338" y="0"/>
                  </a:lnTo>
                  <a:lnTo>
                    <a:pt x="775338" y="764292"/>
                  </a:lnTo>
                  <a:lnTo>
                    <a:pt x="0" y="764292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 rot="18960000">
            <a:off x="5384599" y="516364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 rot="18960000">
            <a:off x="5384599" y="4399353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2385517" y="5219959"/>
            <a:ext cx="20574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0" dirty="0">
                <a:latin typeface="Arial"/>
                <a:cs typeface="Arial"/>
              </a:rPr>
              <a:t>N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637875" y="5095537"/>
            <a:ext cx="20574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0" dirty="0">
                <a:latin typeface="Arial"/>
                <a:cs typeface="Arial"/>
              </a:rPr>
              <a:t>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4545901" y="2748673"/>
            <a:ext cx="55244" cy="768350"/>
            <a:chOff x="4545901" y="2748673"/>
            <a:chExt cx="55244" cy="768350"/>
          </a:xfrm>
        </p:grpSpPr>
        <p:sp>
          <p:nvSpPr>
            <p:cNvPr id="127" name="object 127"/>
            <p:cNvSpPr/>
            <p:nvPr/>
          </p:nvSpPr>
          <p:spPr>
            <a:xfrm>
              <a:off x="4545901" y="2748673"/>
              <a:ext cx="55244" cy="768350"/>
            </a:xfrm>
            <a:custGeom>
              <a:avLst/>
              <a:gdLst/>
              <a:ahLst/>
              <a:cxnLst/>
              <a:rect l="l" t="t" r="r" b="b"/>
              <a:pathLst>
                <a:path w="55245" h="768350">
                  <a:moveTo>
                    <a:pt x="4813" y="718908"/>
                  </a:moveTo>
                  <a:lnTo>
                    <a:pt x="635" y="721512"/>
                  </a:lnTo>
                  <a:lnTo>
                    <a:pt x="0" y="724255"/>
                  </a:lnTo>
                  <a:lnTo>
                    <a:pt x="27368" y="767918"/>
                  </a:lnTo>
                  <a:lnTo>
                    <a:pt x="32621" y="759536"/>
                  </a:lnTo>
                  <a:lnTo>
                    <a:pt x="22910" y="759536"/>
                  </a:lnTo>
                  <a:lnTo>
                    <a:pt x="22898" y="744023"/>
                  </a:lnTo>
                  <a:lnTo>
                    <a:pt x="7556" y="719543"/>
                  </a:lnTo>
                  <a:lnTo>
                    <a:pt x="4813" y="718908"/>
                  </a:lnTo>
                  <a:close/>
                </a:path>
                <a:path w="55245" h="768350">
                  <a:moveTo>
                    <a:pt x="22910" y="744042"/>
                  </a:moveTo>
                  <a:lnTo>
                    <a:pt x="22910" y="759536"/>
                  </a:lnTo>
                  <a:lnTo>
                    <a:pt x="31826" y="759536"/>
                  </a:lnTo>
                  <a:lnTo>
                    <a:pt x="31826" y="757174"/>
                  </a:lnTo>
                  <a:lnTo>
                    <a:pt x="23583" y="757174"/>
                  </a:lnTo>
                  <a:lnTo>
                    <a:pt x="27362" y="751145"/>
                  </a:lnTo>
                  <a:lnTo>
                    <a:pt x="22910" y="744042"/>
                  </a:lnTo>
                  <a:close/>
                </a:path>
                <a:path w="55245" h="768350">
                  <a:moveTo>
                    <a:pt x="49923" y="718908"/>
                  </a:moveTo>
                  <a:lnTo>
                    <a:pt x="47167" y="719543"/>
                  </a:lnTo>
                  <a:lnTo>
                    <a:pt x="31825" y="744023"/>
                  </a:lnTo>
                  <a:lnTo>
                    <a:pt x="31826" y="759536"/>
                  </a:lnTo>
                  <a:lnTo>
                    <a:pt x="32621" y="759536"/>
                  </a:lnTo>
                  <a:lnTo>
                    <a:pt x="54724" y="724255"/>
                  </a:lnTo>
                  <a:lnTo>
                    <a:pt x="54089" y="721512"/>
                  </a:lnTo>
                  <a:lnTo>
                    <a:pt x="49923" y="718908"/>
                  </a:lnTo>
                  <a:close/>
                </a:path>
                <a:path w="55245" h="768350">
                  <a:moveTo>
                    <a:pt x="27362" y="751145"/>
                  </a:moveTo>
                  <a:lnTo>
                    <a:pt x="23583" y="757174"/>
                  </a:lnTo>
                  <a:lnTo>
                    <a:pt x="31140" y="757174"/>
                  </a:lnTo>
                  <a:lnTo>
                    <a:pt x="27362" y="751145"/>
                  </a:lnTo>
                  <a:close/>
                </a:path>
                <a:path w="55245" h="768350">
                  <a:moveTo>
                    <a:pt x="31825" y="744023"/>
                  </a:moveTo>
                  <a:lnTo>
                    <a:pt x="27362" y="751145"/>
                  </a:lnTo>
                  <a:lnTo>
                    <a:pt x="31140" y="757174"/>
                  </a:lnTo>
                  <a:lnTo>
                    <a:pt x="31826" y="757174"/>
                  </a:lnTo>
                  <a:lnTo>
                    <a:pt x="31825" y="744023"/>
                  </a:lnTo>
                  <a:close/>
                </a:path>
                <a:path w="55245" h="768350">
                  <a:moveTo>
                    <a:pt x="27362" y="16772"/>
                  </a:moveTo>
                  <a:lnTo>
                    <a:pt x="22910" y="23875"/>
                  </a:lnTo>
                  <a:lnTo>
                    <a:pt x="22910" y="744042"/>
                  </a:lnTo>
                  <a:lnTo>
                    <a:pt x="27362" y="751145"/>
                  </a:lnTo>
                  <a:lnTo>
                    <a:pt x="31813" y="744042"/>
                  </a:lnTo>
                  <a:lnTo>
                    <a:pt x="31813" y="23875"/>
                  </a:lnTo>
                  <a:lnTo>
                    <a:pt x="27362" y="16772"/>
                  </a:lnTo>
                  <a:close/>
                </a:path>
                <a:path w="55245" h="768350">
                  <a:moveTo>
                    <a:pt x="27368" y="0"/>
                  </a:moveTo>
                  <a:lnTo>
                    <a:pt x="0" y="43662"/>
                  </a:lnTo>
                  <a:lnTo>
                    <a:pt x="635" y="46405"/>
                  </a:lnTo>
                  <a:lnTo>
                    <a:pt x="4813" y="49009"/>
                  </a:lnTo>
                  <a:lnTo>
                    <a:pt x="7556" y="48374"/>
                  </a:lnTo>
                  <a:lnTo>
                    <a:pt x="22910" y="23875"/>
                  </a:lnTo>
                  <a:lnTo>
                    <a:pt x="22910" y="8382"/>
                  </a:lnTo>
                  <a:lnTo>
                    <a:pt x="32620" y="8382"/>
                  </a:lnTo>
                  <a:lnTo>
                    <a:pt x="27368" y="0"/>
                  </a:lnTo>
                  <a:close/>
                </a:path>
                <a:path w="55245" h="768350">
                  <a:moveTo>
                    <a:pt x="32620" y="8382"/>
                  </a:moveTo>
                  <a:lnTo>
                    <a:pt x="31813" y="8382"/>
                  </a:lnTo>
                  <a:lnTo>
                    <a:pt x="31813" y="23875"/>
                  </a:lnTo>
                  <a:lnTo>
                    <a:pt x="47167" y="48374"/>
                  </a:lnTo>
                  <a:lnTo>
                    <a:pt x="49923" y="49009"/>
                  </a:lnTo>
                  <a:lnTo>
                    <a:pt x="54089" y="46405"/>
                  </a:lnTo>
                  <a:lnTo>
                    <a:pt x="54724" y="43662"/>
                  </a:lnTo>
                  <a:lnTo>
                    <a:pt x="32620" y="8382"/>
                  </a:lnTo>
                  <a:close/>
                </a:path>
                <a:path w="55245" h="768350">
                  <a:moveTo>
                    <a:pt x="31813" y="10744"/>
                  </a:moveTo>
                  <a:lnTo>
                    <a:pt x="31140" y="10744"/>
                  </a:lnTo>
                  <a:lnTo>
                    <a:pt x="27362" y="16772"/>
                  </a:lnTo>
                  <a:lnTo>
                    <a:pt x="31813" y="23875"/>
                  </a:lnTo>
                  <a:lnTo>
                    <a:pt x="31813" y="10744"/>
                  </a:lnTo>
                  <a:close/>
                </a:path>
                <a:path w="55245" h="768350">
                  <a:moveTo>
                    <a:pt x="31813" y="8382"/>
                  </a:moveTo>
                  <a:lnTo>
                    <a:pt x="22910" y="8382"/>
                  </a:lnTo>
                  <a:lnTo>
                    <a:pt x="22910" y="23875"/>
                  </a:lnTo>
                  <a:lnTo>
                    <a:pt x="27362" y="16772"/>
                  </a:lnTo>
                  <a:lnTo>
                    <a:pt x="23583" y="10744"/>
                  </a:lnTo>
                  <a:lnTo>
                    <a:pt x="31813" y="10744"/>
                  </a:lnTo>
                  <a:lnTo>
                    <a:pt x="31813" y="8382"/>
                  </a:lnTo>
                  <a:close/>
                </a:path>
                <a:path w="55245" h="768350">
                  <a:moveTo>
                    <a:pt x="31140" y="10744"/>
                  </a:moveTo>
                  <a:lnTo>
                    <a:pt x="23583" y="10744"/>
                  </a:lnTo>
                  <a:lnTo>
                    <a:pt x="27362" y="16772"/>
                  </a:lnTo>
                  <a:lnTo>
                    <a:pt x="31140" y="10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550981" y="3037535"/>
              <a:ext cx="36195" cy="186690"/>
            </a:xfrm>
            <a:custGeom>
              <a:avLst/>
              <a:gdLst/>
              <a:ahLst/>
              <a:cxnLst/>
              <a:rect l="l" t="t" r="r" b="b"/>
              <a:pathLst>
                <a:path w="36195" h="186689">
                  <a:moveTo>
                    <a:pt x="35648" y="0"/>
                  </a:moveTo>
                  <a:lnTo>
                    <a:pt x="0" y="0"/>
                  </a:lnTo>
                  <a:lnTo>
                    <a:pt x="0" y="186639"/>
                  </a:lnTo>
                  <a:lnTo>
                    <a:pt x="35648" y="186639"/>
                  </a:lnTo>
                  <a:lnTo>
                    <a:pt x="35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4515116" y="3015954"/>
            <a:ext cx="1149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4657636" y="2726169"/>
            <a:ext cx="847725" cy="939165"/>
            <a:chOff x="4657636" y="2726169"/>
            <a:chExt cx="847725" cy="939165"/>
          </a:xfrm>
        </p:grpSpPr>
        <p:sp>
          <p:nvSpPr>
            <p:cNvPr id="131" name="object 131"/>
            <p:cNvSpPr/>
            <p:nvPr/>
          </p:nvSpPr>
          <p:spPr>
            <a:xfrm>
              <a:off x="4720310" y="2735376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775335" y="0"/>
                  </a:moveTo>
                  <a:lnTo>
                    <a:pt x="0" y="0"/>
                  </a:lnTo>
                  <a:lnTo>
                    <a:pt x="0" y="44437"/>
                  </a:lnTo>
                  <a:lnTo>
                    <a:pt x="0" y="764298"/>
                  </a:lnTo>
                  <a:lnTo>
                    <a:pt x="775335" y="764298"/>
                  </a:lnTo>
                  <a:lnTo>
                    <a:pt x="775335" y="44437"/>
                  </a:lnTo>
                  <a:lnTo>
                    <a:pt x="775335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720310" y="2735376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0" y="0"/>
                  </a:moveTo>
                  <a:lnTo>
                    <a:pt x="775338" y="0"/>
                  </a:lnTo>
                  <a:lnTo>
                    <a:pt x="775338" y="764292"/>
                  </a:lnTo>
                  <a:lnTo>
                    <a:pt x="0" y="764292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66843" y="2779814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775334" y="0"/>
                  </a:moveTo>
                  <a:lnTo>
                    <a:pt x="0" y="0"/>
                  </a:lnTo>
                  <a:lnTo>
                    <a:pt x="0" y="764298"/>
                  </a:lnTo>
                  <a:lnTo>
                    <a:pt x="775334" y="764298"/>
                  </a:lnTo>
                  <a:lnTo>
                    <a:pt x="775334" y="0"/>
                  </a:lnTo>
                  <a:close/>
                </a:path>
              </a:pathLst>
            </a:custGeom>
            <a:solidFill>
              <a:srgbClr val="FF00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66843" y="2779814"/>
              <a:ext cx="775335" cy="764540"/>
            </a:xfrm>
            <a:custGeom>
              <a:avLst/>
              <a:gdLst/>
              <a:ahLst/>
              <a:cxnLst/>
              <a:rect l="l" t="t" r="r" b="b"/>
              <a:pathLst>
                <a:path w="775335" h="764539">
                  <a:moveTo>
                    <a:pt x="0" y="0"/>
                  </a:moveTo>
                  <a:lnTo>
                    <a:pt x="775338" y="0"/>
                  </a:lnTo>
                  <a:lnTo>
                    <a:pt x="775338" y="764292"/>
                  </a:lnTo>
                  <a:lnTo>
                    <a:pt x="0" y="764292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71263" y="3610140"/>
              <a:ext cx="770255" cy="54610"/>
            </a:xfrm>
            <a:custGeom>
              <a:avLst/>
              <a:gdLst/>
              <a:ahLst/>
              <a:cxnLst/>
              <a:rect l="l" t="t" r="r" b="b"/>
              <a:pathLst>
                <a:path w="770254" h="54610">
                  <a:moveTo>
                    <a:pt x="43789" y="0"/>
                  </a:moveTo>
                  <a:lnTo>
                    <a:pt x="0" y="27279"/>
                  </a:lnTo>
                  <a:lnTo>
                    <a:pt x="43789" y="54571"/>
                  </a:lnTo>
                  <a:lnTo>
                    <a:pt x="46532" y="53936"/>
                  </a:lnTo>
                  <a:lnTo>
                    <a:pt x="49136" y="49771"/>
                  </a:lnTo>
                  <a:lnTo>
                    <a:pt x="48501" y="47028"/>
                  </a:lnTo>
                  <a:lnTo>
                    <a:pt x="23937" y="31724"/>
                  </a:lnTo>
                  <a:lnTo>
                    <a:pt x="8407" y="31724"/>
                  </a:lnTo>
                  <a:lnTo>
                    <a:pt x="8407" y="22834"/>
                  </a:lnTo>
                  <a:lnTo>
                    <a:pt x="23951" y="22834"/>
                  </a:lnTo>
                  <a:lnTo>
                    <a:pt x="48501" y="7531"/>
                  </a:lnTo>
                  <a:lnTo>
                    <a:pt x="49136" y="4787"/>
                  </a:lnTo>
                  <a:lnTo>
                    <a:pt x="46532" y="622"/>
                  </a:lnTo>
                  <a:lnTo>
                    <a:pt x="43789" y="0"/>
                  </a:lnTo>
                  <a:close/>
                </a:path>
                <a:path w="770254" h="54610">
                  <a:moveTo>
                    <a:pt x="753231" y="27279"/>
                  </a:moveTo>
                  <a:lnTo>
                    <a:pt x="721550" y="47028"/>
                  </a:lnTo>
                  <a:lnTo>
                    <a:pt x="720915" y="49771"/>
                  </a:lnTo>
                  <a:lnTo>
                    <a:pt x="723519" y="53936"/>
                  </a:lnTo>
                  <a:lnTo>
                    <a:pt x="726274" y="54571"/>
                  </a:lnTo>
                  <a:lnTo>
                    <a:pt x="762919" y="31724"/>
                  </a:lnTo>
                  <a:lnTo>
                    <a:pt x="761644" y="31724"/>
                  </a:lnTo>
                  <a:lnTo>
                    <a:pt x="761644" y="31051"/>
                  </a:lnTo>
                  <a:lnTo>
                    <a:pt x="759282" y="31051"/>
                  </a:lnTo>
                  <a:lnTo>
                    <a:pt x="753231" y="27279"/>
                  </a:lnTo>
                  <a:close/>
                </a:path>
                <a:path w="770254" h="54610">
                  <a:moveTo>
                    <a:pt x="23951" y="22834"/>
                  </a:moveTo>
                  <a:lnTo>
                    <a:pt x="8407" y="22834"/>
                  </a:lnTo>
                  <a:lnTo>
                    <a:pt x="8407" y="31724"/>
                  </a:lnTo>
                  <a:lnTo>
                    <a:pt x="23937" y="31724"/>
                  </a:lnTo>
                  <a:lnTo>
                    <a:pt x="22857" y="31051"/>
                  </a:lnTo>
                  <a:lnTo>
                    <a:pt x="10769" y="31051"/>
                  </a:lnTo>
                  <a:lnTo>
                    <a:pt x="10769" y="23520"/>
                  </a:lnTo>
                  <a:lnTo>
                    <a:pt x="22871" y="23507"/>
                  </a:lnTo>
                  <a:lnTo>
                    <a:pt x="23951" y="22834"/>
                  </a:lnTo>
                  <a:close/>
                </a:path>
                <a:path w="770254" h="54610">
                  <a:moveTo>
                    <a:pt x="746100" y="22834"/>
                  </a:moveTo>
                  <a:lnTo>
                    <a:pt x="23951" y="22834"/>
                  </a:lnTo>
                  <a:lnTo>
                    <a:pt x="16811" y="27284"/>
                  </a:lnTo>
                  <a:lnTo>
                    <a:pt x="23937" y="31724"/>
                  </a:lnTo>
                  <a:lnTo>
                    <a:pt x="746100" y="31724"/>
                  </a:lnTo>
                  <a:lnTo>
                    <a:pt x="753231" y="27279"/>
                  </a:lnTo>
                  <a:lnTo>
                    <a:pt x="746100" y="22834"/>
                  </a:lnTo>
                  <a:close/>
                </a:path>
                <a:path w="770254" h="54610">
                  <a:moveTo>
                    <a:pt x="762918" y="22834"/>
                  </a:moveTo>
                  <a:lnTo>
                    <a:pt x="761644" y="22834"/>
                  </a:lnTo>
                  <a:lnTo>
                    <a:pt x="761644" y="31724"/>
                  </a:lnTo>
                  <a:lnTo>
                    <a:pt x="762919" y="31724"/>
                  </a:lnTo>
                  <a:lnTo>
                    <a:pt x="770051" y="27279"/>
                  </a:lnTo>
                  <a:lnTo>
                    <a:pt x="762918" y="22834"/>
                  </a:lnTo>
                  <a:close/>
                </a:path>
                <a:path w="770254" h="54610">
                  <a:moveTo>
                    <a:pt x="10769" y="23520"/>
                  </a:moveTo>
                  <a:lnTo>
                    <a:pt x="10769" y="31051"/>
                  </a:lnTo>
                  <a:lnTo>
                    <a:pt x="16811" y="27284"/>
                  </a:lnTo>
                  <a:lnTo>
                    <a:pt x="10769" y="23520"/>
                  </a:lnTo>
                  <a:close/>
                </a:path>
                <a:path w="770254" h="54610">
                  <a:moveTo>
                    <a:pt x="16811" y="27284"/>
                  </a:moveTo>
                  <a:lnTo>
                    <a:pt x="10769" y="31051"/>
                  </a:lnTo>
                  <a:lnTo>
                    <a:pt x="22857" y="31051"/>
                  </a:lnTo>
                  <a:lnTo>
                    <a:pt x="16811" y="27284"/>
                  </a:lnTo>
                  <a:close/>
                </a:path>
                <a:path w="770254" h="54610">
                  <a:moveTo>
                    <a:pt x="759282" y="23507"/>
                  </a:moveTo>
                  <a:lnTo>
                    <a:pt x="753231" y="27279"/>
                  </a:lnTo>
                  <a:lnTo>
                    <a:pt x="759282" y="31051"/>
                  </a:lnTo>
                  <a:lnTo>
                    <a:pt x="759282" y="23507"/>
                  </a:lnTo>
                  <a:close/>
                </a:path>
                <a:path w="770254" h="54610">
                  <a:moveTo>
                    <a:pt x="761644" y="23507"/>
                  </a:moveTo>
                  <a:lnTo>
                    <a:pt x="759282" y="23507"/>
                  </a:lnTo>
                  <a:lnTo>
                    <a:pt x="759282" y="31051"/>
                  </a:lnTo>
                  <a:lnTo>
                    <a:pt x="761644" y="31051"/>
                  </a:lnTo>
                  <a:lnTo>
                    <a:pt x="761644" y="23507"/>
                  </a:lnTo>
                  <a:close/>
                </a:path>
                <a:path w="770254" h="54610">
                  <a:moveTo>
                    <a:pt x="22851" y="23520"/>
                  </a:moveTo>
                  <a:lnTo>
                    <a:pt x="10769" y="23520"/>
                  </a:lnTo>
                  <a:lnTo>
                    <a:pt x="16820" y="27279"/>
                  </a:lnTo>
                  <a:lnTo>
                    <a:pt x="22851" y="23520"/>
                  </a:lnTo>
                  <a:close/>
                </a:path>
                <a:path w="770254" h="54610">
                  <a:moveTo>
                    <a:pt x="726274" y="0"/>
                  </a:moveTo>
                  <a:lnTo>
                    <a:pt x="723519" y="622"/>
                  </a:lnTo>
                  <a:lnTo>
                    <a:pt x="720915" y="4787"/>
                  </a:lnTo>
                  <a:lnTo>
                    <a:pt x="721550" y="7531"/>
                  </a:lnTo>
                  <a:lnTo>
                    <a:pt x="753231" y="27279"/>
                  </a:lnTo>
                  <a:lnTo>
                    <a:pt x="759282" y="23507"/>
                  </a:lnTo>
                  <a:lnTo>
                    <a:pt x="761644" y="23507"/>
                  </a:lnTo>
                  <a:lnTo>
                    <a:pt x="761644" y="22834"/>
                  </a:lnTo>
                  <a:lnTo>
                    <a:pt x="762918" y="22834"/>
                  </a:lnTo>
                  <a:lnTo>
                    <a:pt x="7262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925288" y="3615207"/>
              <a:ext cx="258445" cy="35560"/>
            </a:xfrm>
            <a:custGeom>
              <a:avLst/>
              <a:gdLst/>
              <a:ahLst/>
              <a:cxnLst/>
              <a:rect l="l" t="t" r="r" b="b"/>
              <a:pathLst>
                <a:path w="258445" h="35560">
                  <a:moveTo>
                    <a:pt x="258445" y="0"/>
                  </a:moveTo>
                  <a:lnTo>
                    <a:pt x="0" y="0"/>
                  </a:lnTo>
                  <a:lnTo>
                    <a:pt x="0" y="35547"/>
                  </a:lnTo>
                  <a:lnTo>
                    <a:pt x="258445" y="35547"/>
                  </a:lnTo>
                  <a:lnTo>
                    <a:pt x="258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4712271" y="3211470"/>
            <a:ext cx="16446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482062" y="2650921"/>
            <a:ext cx="3605529" cy="960119"/>
            <a:chOff x="482062" y="2650921"/>
            <a:chExt cx="3605529" cy="960119"/>
          </a:xfrm>
        </p:grpSpPr>
        <p:pic>
          <p:nvPicPr>
            <p:cNvPr id="139" name="object 1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3700" y="2895330"/>
              <a:ext cx="213850" cy="22221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82062" y="2650921"/>
              <a:ext cx="55244" cy="960119"/>
            </a:xfrm>
            <a:custGeom>
              <a:avLst/>
              <a:gdLst/>
              <a:ahLst/>
              <a:cxnLst/>
              <a:rect l="l" t="t" r="r" b="b"/>
              <a:pathLst>
                <a:path w="55245" h="960120">
                  <a:moveTo>
                    <a:pt x="4808" y="910869"/>
                  </a:moveTo>
                  <a:lnTo>
                    <a:pt x="634" y="913472"/>
                  </a:lnTo>
                  <a:lnTo>
                    <a:pt x="0" y="916216"/>
                  </a:lnTo>
                  <a:lnTo>
                    <a:pt x="27363" y="959866"/>
                  </a:lnTo>
                  <a:lnTo>
                    <a:pt x="32616" y="951484"/>
                  </a:lnTo>
                  <a:lnTo>
                    <a:pt x="22906" y="951484"/>
                  </a:lnTo>
                  <a:lnTo>
                    <a:pt x="22906" y="935995"/>
                  </a:lnTo>
                  <a:lnTo>
                    <a:pt x="7557" y="911504"/>
                  </a:lnTo>
                  <a:lnTo>
                    <a:pt x="4808" y="910869"/>
                  </a:lnTo>
                  <a:close/>
                </a:path>
                <a:path w="55245" h="960120">
                  <a:moveTo>
                    <a:pt x="22906" y="935995"/>
                  </a:moveTo>
                  <a:lnTo>
                    <a:pt x="22906" y="951484"/>
                  </a:lnTo>
                  <a:lnTo>
                    <a:pt x="31819" y="951484"/>
                  </a:lnTo>
                  <a:lnTo>
                    <a:pt x="31819" y="949134"/>
                  </a:lnTo>
                  <a:lnTo>
                    <a:pt x="23585" y="949134"/>
                  </a:lnTo>
                  <a:lnTo>
                    <a:pt x="27363" y="943105"/>
                  </a:lnTo>
                  <a:lnTo>
                    <a:pt x="22906" y="935995"/>
                  </a:lnTo>
                  <a:close/>
                </a:path>
                <a:path w="55245" h="960120">
                  <a:moveTo>
                    <a:pt x="49918" y="910869"/>
                  </a:moveTo>
                  <a:lnTo>
                    <a:pt x="47169" y="911504"/>
                  </a:lnTo>
                  <a:lnTo>
                    <a:pt x="31819" y="935995"/>
                  </a:lnTo>
                  <a:lnTo>
                    <a:pt x="31819" y="951484"/>
                  </a:lnTo>
                  <a:lnTo>
                    <a:pt x="32616" y="951484"/>
                  </a:lnTo>
                  <a:lnTo>
                    <a:pt x="54726" y="916216"/>
                  </a:lnTo>
                  <a:lnTo>
                    <a:pt x="54091" y="913472"/>
                  </a:lnTo>
                  <a:lnTo>
                    <a:pt x="49918" y="910869"/>
                  </a:lnTo>
                  <a:close/>
                </a:path>
                <a:path w="55245" h="960120">
                  <a:moveTo>
                    <a:pt x="27363" y="943105"/>
                  </a:moveTo>
                  <a:lnTo>
                    <a:pt x="23585" y="949134"/>
                  </a:lnTo>
                  <a:lnTo>
                    <a:pt x="31141" y="949134"/>
                  </a:lnTo>
                  <a:lnTo>
                    <a:pt x="27363" y="943105"/>
                  </a:lnTo>
                  <a:close/>
                </a:path>
                <a:path w="55245" h="960120">
                  <a:moveTo>
                    <a:pt x="31819" y="935995"/>
                  </a:moveTo>
                  <a:lnTo>
                    <a:pt x="27363" y="943105"/>
                  </a:lnTo>
                  <a:lnTo>
                    <a:pt x="31141" y="949134"/>
                  </a:lnTo>
                  <a:lnTo>
                    <a:pt x="31819" y="949134"/>
                  </a:lnTo>
                  <a:lnTo>
                    <a:pt x="31819" y="935995"/>
                  </a:lnTo>
                  <a:close/>
                </a:path>
                <a:path w="55245" h="960120">
                  <a:moveTo>
                    <a:pt x="27362" y="16761"/>
                  </a:moveTo>
                  <a:lnTo>
                    <a:pt x="22906" y="23870"/>
                  </a:lnTo>
                  <a:lnTo>
                    <a:pt x="22907" y="935995"/>
                  </a:lnTo>
                  <a:lnTo>
                    <a:pt x="27363" y="943105"/>
                  </a:lnTo>
                  <a:lnTo>
                    <a:pt x="31819" y="935995"/>
                  </a:lnTo>
                  <a:lnTo>
                    <a:pt x="31818" y="23870"/>
                  </a:lnTo>
                  <a:lnTo>
                    <a:pt x="27362" y="16761"/>
                  </a:lnTo>
                  <a:close/>
                </a:path>
                <a:path w="55245" h="960120">
                  <a:moveTo>
                    <a:pt x="27363" y="0"/>
                  </a:moveTo>
                  <a:lnTo>
                    <a:pt x="0" y="43662"/>
                  </a:lnTo>
                  <a:lnTo>
                    <a:pt x="634" y="46393"/>
                  </a:lnTo>
                  <a:lnTo>
                    <a:pt x="4808" y="48996"/>
                  </a:lnTo>
                  <a:lnTo>
                    <a:pt x="7557" y="48361"/>
                  </a:lnTo>
                  <a:lnTo>
                    <a:pt x="22906" y="23870"/>
                  </a:lnTo>
                  <a:lnTo>
                    <a:pt x="22906" y="8369"/>
                  </a:lnTo>
                  <a:lnTo>
                    <a:pt x="32608" y="8369"/>
                  </a:lnTo>
                  <a:lnTo>
                    <a:pt x="27363" y="0"/>
                  </a:lnTo>
                  <a:close/>
                </a:path>
                <a:path w="55245" h="960120">
                  <a:moveTo>
                    <a:pt x="32608" y="8369"/>
                  </a:moveTo>
                  <a:lnTo>
                    <a:pt x="31818" y="8369"/>
                  </a:lnTo>
                  <a:lnTo>
                    <a:pt x="31818" y="23870"/>
                  </a:lnTo>
                  <a:lnTo>
                    <a:pt x="47167" y="48361"/>
                  </a:lnTo>
                  <a:lnTo>
                    <a:pt x="49917" y="48996"/>
                  </a:lnTo>
                  <a:lnTo>
                    <a:pt x="54090" y="46393"/>
                  </a:lnTo>
                  <a:lnTo>
                    <a:pt x="54725" y="43662"/>
                  </a:lnTo>
                  <a:lnTo>
                    <a:pt x="32608" y="8369"/>
                  </a:lnTo>
                  <a:close/>
                </a:path>
                <a:path w="55245" h="960120">
                  <a:moveTo>
                    <a:pt x="31818" y="10731"/>
                  </a:moveTo>
                  <a:lnTo>
                    <a:pt x="31141" y="10731"/>
                  </a:lnTo>
                  <a:lnTo>
                    <a:pt x="27362" y="16761"/>
                  </a:lnTo>
                  <a:lnTo>
                    <a:pt x="31818" y="23870"/>
                  </a:lnTo>
                  <a:lnTo>
                    <a:pt x="31818" y="10731"/>
                  </a:lnTo>
                  <a:close/>
                </a:path>
                <a:path w="55245" h="960120">
                  <a:moveTo>
                    <a:pt x="31818" y="8369"/>
                  </a:moveTo>
                  <a:lnTo>
                    <a:pt x="22906" y="8369"/>
                  </a:lnTo>
                  <a:lnTo>
                    <a:pt x="22906" y="23870"/>
                  </a:lnTo>
                  <a:lnTo>
                    <a:pt x="27362" y="16761"/>
                  </a:lnTo>
                  <a:lnTo>
                    <a:pt x="23583" y="10731"/>
                  </a:lnTo>
                  <a:lnTo>
                    <a:pt x="31818" y="10731"/>
                  </a:lnTo>
                  <a:lnTo>
                    <a:pt x="31818" y="8369"/>
                  </a:lnTo>
                  <a:close/>
                </a:path>
                <a:path w="55245" h="960120">
                  <a:moveTo>
                    <a:pt x="31141" y="10731"/>
                  </a:moveTo>
                  <a:lnTo>
                    <a:pt x="23583" y="10731"/>
                  </a:lnTo>
                  <a:lnTo>
                    <a:pt x="27362" y="16761"/>
                  </a:lnTo>
                  <a:lnTo>
                    <a:pt x="31141" y="10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96058" y="3028657"/>
              <a:ext cx="27305" cy="195580"/>
            </a:xfrm>
            <a:custGeom>
              <a:avLst/>
              <a:gdLst/>
              <a:ahLst/>
              <a:cxnLst/>
              <a:rect l="l" t="t" r="r" b="b"/>
              <a:pathLst>
                <a:path w="27304" h="195580">
                  <a:moveTo>
                    <a:pt x="26734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26734" y="195516"/>
                  </a:lnTo>
                  <a:lnTo>
                    <a:pt x="26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2354160" y="5600852"/>
            <a:ext cx="962660" cy="102870"/>
            <a:chOff x="2354160" y="5600852"/>
            <a:chExt cx="962660" cy="102870"/>
          </a:xfrm>
        </p:grpSpPr>
        <p:sp>
          <p:nvSpPr>
            <p:cNvPr id="143" name="object 143"/>
            <p:cNvSpPr/>
            <p:nvPr/>
          </p:nvSpPr>
          <p:spPr>
            <a:xfrm>
              <a:off x="2354160" y="5600852"/>
              <a:ext cx="962660" cy="54610"/>
            </a:xfrm>
            <a:custGeom>
              <a:avLst/>
              <a:gdLst/>
              <a:ahLst/>
              <a:cxnLst/>
              <a:rect l="l" t="t" r="r" b="b"/>
              <a:pathLst>
                <a:path w="962660" h="54610">
                  <a:moveTo>
                    <a:pt x="43789" y="0"/>
                  </a:moveTo>
                  <a:lnTo>
                    <a:pt x="0" y="27287"/>
                  </a:lnTo>
                  <a:lnTo>
                    <a:pt x="43789" y="54573"/>
                  </a:lnTo>
                  <a:lnTo>
                    <a:pt x="46533" y="53939"/>
                  </a:lnTo>
                  <a:lnTo>
                    <a:pt x="49136" y="49777"/>
                  </a:lnTo>
                  <a:lnTo>
                    <a:pt x="48501" y="47036"/>
                  </a:lnTo>
                  <a:lnTo>
                    <a:pt x="23942" y="31729"/>
                  </a:lnTo>
                  <a:lnTo>
                    <a:pt x="8407" y="31729"/>
                  </a:lnTo>
                  <a:lnTo>
                    <a:pt x="8407" y="22843"/>
                  </a:lnTo>
                  <a:lnTo>
                    <a:pt x="23945" y="22842"/>
                  </a:lnTo>
                  <a:lnTo>
                    <a:pt x="48501" y="7536"/>
                  </a:lnTo>
                  <a:lnTo>
                    <a:pt x="49136" y="4794"/>
                  </a:lnTo>
                  <a:lnTo>
                    <a:pt x="46532" y="632"/>
                  </a:lnTo>
                  <a:lnTo>
                    <a:pt x="43789" y="0"/>
                  </a:lnTo>
                  <a:close/>
                </a:path>
                <a:path w="962660" h="54610">
                  <a:moveTo>
                    <a:pt x="945741" y="27286"/>
                  </a:moveTo>
                  <a:lnTo>
                    <a:pt x="914044" y="47036"/>
                  </a:lnTo>
                  <a:lnTo>
                    <a:pt x="913410" y="49778"/>
                  </a:lnTo>
                  <a:lnTo>
                    <a:pt x="916031" y="53940"/>
                  </a:lnTo>
                  <a:lnTo>
                    <a:pt x="918768" y="54573"/>
                  </a:lnTo>
                  <a:lnTo>
                    <a:pt x="955417" y="31729"/>
                  </a:lnTo>
                  <a:lnTo>
                    <a:pt x="954151" y="31729"/>
                  </a:lnTo>
                  <a:lnTo>
                    <a:pt x="954151" y="31054"/>
                  </a:lnTo>
                  <a:lnTo>
                    <a:pt x="951788" y="31054"/>
                  </a:lnTo>
                  <a:lnTo>
                    <a:pt x="945741" y="27286"/>
                  </a:lnTo>
                  <a:close/>
                </a:path>
                <a:path w="962660" h="54610">
                  <a:moveTo>
                    <a:pt x="23943" y="22843"/>
                  </a:moveTo>
                  <a:lnTo>
                    <a:pt x="8407" y="22843"/>
                  </a:lnTo>
                  <a:lnTo>
                    <a:pt x="8407" y="31729"/>
                  </a:lnTo>
                  <a:lnTo>
                    <a:pt x="23942" y="31729"/>
                  </a:lnTo>
                  <a:lnTo>
                    <a:pt x="22860" y="31055"/>
                  </a:lnTo>
                  <a:lnTo>
                    <a:pt x="10769" y="31055"/>
                  </a:lnTo>
                  <a:lnTo>
                    <a:pt x="10769" y="23519"/>
                  </a:lnTo>
                  <a:lnTo>
                    <a:pt x="22861" y="23517"/>
                  </a:lnTo>
                  <a:lnTo>
                    <a:pt x="23943" y="22843"/>
                  </a:lnTo>
                  <a:close/>
                </a:path>
                <a:path w="962660" h="54610">
                  <a:moveTo>
                    <a:pt x="938609" y="22842"/>
                  </a:moveTo>
                  <a:lnTo>
                    <a:pt x="23943" y="22843"/>
                  </a:lnTo>
                  <a:lnTo>
                    <a:pt x="16815" y="27287"/>
                  </a:lnTo>
                  <a:lnTo>
                    <a:pt x="23942" y="31729"/>
                  </a:lnTo>
                  <a:lnTo>
                    <a:pt x="938610" y="31729"/>
                  </a:lnTo>
                  <a:lnTo>
                    <a:pt x="945741" y="27285"/>
                  </a:lnTo>
                  <a:lnTo>
                    <a:pt x="938609" y="22842"/>
                  </a:lnTo>
                  <a:close/>
                </a:path>
                <a:path w="962660" h="54610">
                  <a:moveTo>
                    <a:pt x="955416" y="22842"/>
                  </a:moveTo>
                  <a:lnTo>
                    <a:pt x="954151" y="22842"/>
                  </a:lnTo>
                  <a:lnTo>
                    <a:pt x="954151" y="31729"/>
                  </a:lnTo>
                  <a:lnTo>
                    <a:pt x="955417" y="31729"/>
                  </a:lnTo>
                  <a:lnTo>
                    <a:pt x="962545" y="27285"/>
                  </a:lnTo>
                  <a:lnTo>
                    <a:pt x="955416" y="22842"/>
                  </a:lnTo>
                  <a:close/>
                </a:path>
                <a:path w="962660" h="54610">
                  <a:moveTo>
                    <a:pt x="10769" y="23519"/>
                  </a:moveTo>
                  <a:lnTo>
                    <a:pt x="10769" y="31055"/>
                  </a:lnTo>
                  <a:lnTo>
                    <a:pt x="16814" y="27287"/>
                  </a:lnTo>
                  <a:lnTo>
                    <a:pt x="10769" y="23519"/>
                  </a:lnTo>
                  <a:close/>
                </a:path>
                <a:path w="962660" h="54610">
                  <a:moveTo>
                    <a:pt x="16814" y="27287"/>
                  </a:moveTo>
                  <a:lnTo>
                    <a:pt x="10769" y="31055"/>
                  </a:lnTo>
                  <a:lnTo>
                    <a:pt x="22860" y="31055"/>
                  </a:lnTo>
                  <a:lnTo>
                    <a:pt x="16814" y="27287"/>
                  </a:lnTo>
                  <a:close/>
                </a:path>
                <a:path w="962660" h="54610">
                  <a:moveTo>
                    <a:pt x="951788" y="23517"/>
                  </a:moveTo>
                  <a:lnTo>
                    <a:pt x="945741" y="27285"/>
                  </a:lnTo>
                  <a:lnTo>
                    <a:pt x="951788" y="31054"/>
                  </a:lnTo>
                  <a:lnTo>
                    <a:pt x="951788" y="23517"/>
                  </a:lnTo>
                  <a:close/>
                </a:path>
                <a:path w="962660" h="54610">
                  <a:moveTo>
                    <a:pt x="954151" y="23517"/>
                  </a:moveTo>
                  <a:lnTo>
                    <a:pt x="951788" y="23517"/>
                  </a:lnTo>
                  <a:lnTo>
                    <a:pt x="951788" y="31054"/>
                  </a:lnTo>
                  <a:lnTo>
                    <a:pt x="954151" y="31054"/>
                  </a:lnTo>
                  <a:lnTo>
                    <a:pt x="954151" y="23517"/>
                  </a:lnTo>
                  <a:close/>
                </a:path>
                <a:path w="962660" h="54610">
                  <a:moveTo>
                    <a:pt x="22859" y="23519"/>
                  </a:moveTo>
                  <a:lnTo>
                    <a:pt x="10769" y="23519"/>
                  </a:lnTo>
                  <a:lnTo>
                    <a:pt x="16816" y="27285"/>
                  </a:lnTo>
                  <a:lnTo>
                    <a:pt x="22859" y="23519"/>
                  </a:lnTo>
                  <a:close/>
                </a:path>
                <a:path w="962660" h="54610">
                  <a:moveTo>
                    <a:pt x="954151" y="22842"/>
                  </a:moveTo>
                  <a:lnTo>
                    <a:pt x="938609" y="22842"/>
                  </a:lnTo>
                  <a:lnTo>
                    <a:pt x="945741" y="27285"/>
                  </a:lnTo>
                  <a:lnTo>
                    <a:pt x="951788" y="23517"/>
                  </a:lnTo>
                  <a:lnTo>
                    <a:pt x="954151" y="23517"/>
                  </a:lnTo>
                  <a:lnTo>
                    <a:pt x="954151" y="22842"/>
                  </a:lnTo>
                  <a:close/>
                </a:path>
                <a:path w="962660" h="54610">
                  <a:moveTo>
                    <a:pt x="918768" y="0"/>
                  </a:moveTo>
                  <a:lnTo>
                    <a:pt x="916025" y="632"/>
                  </a:lnTo>
                  <a:lnTo>
                    <a:pt x="913409" y="4794"/>
                  </a:lnTo>
                  <a:lnTo>
                    <a:pt x="914044" y="7536"/>
                  </a:lnTo>
                  <a:lnTo>
                    <a:pt x="938609" y="22842"/>
                  </a:lnTo>
                  <a:lnTo>
                    <a:pt x="955416" y="22842"/>
                  </a:lnTo>
                  <a:lnTo>
                    <a:pt x="91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697302" y="5605920"/>
              <a:ext cx="258445" cy="97790"/>
            </a:xfrm>
            <a:custGeom>
              <a:avLst/>
              <a:gdLst/>
              <a:ahLst/>
              <a:cxnLst/>
              <a:rect l="l" t="t" r="r" b="b"/>
              <a:pathLst>
                <a:path w="258444" h="97789">
                  <a:moveTo>
                    <a:pt x="258444" y="0"/>
                  </a:moveTo>
                  <a:lnTo>
                    <a:pt x="0" y="0"/>
                  </a:lnTo>
                  <a:lnTo>
                    <a:pt x="0" y="97758"/>
                  </a:lnTo>
                  <a:lnTo>
                    <a:pt x="258444" y="97758"/>
                  </a:lnTo>
                  <a:lnTo>
                    <a:pt x="258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2738005" y="5548784"/>
            <a:ext cx="17716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10" dirty="0">
                <a:latin typeface="Arial"/>
                <a:cs typeface="Arial"/>
              </a:rPr>
              <a:t>W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4599965" y="5476430"/>
            <a:ext cx="770255" cy="54610"/>
            <a:chOff x="4599965" y="5476430"/>
            <a:chExt cx="770255" cy="54610"/>
          </a:xfrm>
        </p:grpSpPr>
        <p:sp>
          <p:nvSpPr>
            <p:cNvPr id="147" name="object 147"/>
            <p:cNvSpPr/>
            <p:nvPr/>
          </p:nvSpPr>
          <p:spPr>
            <a:xfrm>
              <a:off x="4599965" y="5476430"/>
              <a:ext cx="770255" cy="54610"/>
            </a:xfrm>
            <a:custGeom>
              <a:avLst/>
              <a:gdLst/>
              <a:ahLst/>
              <a:cxnLst/>
              <a:rect l="l" t="t" r="r" b="b"/>
              <a:pathLst>
                <a:path w="770254" h="54610">
                  <a:moveTo>
                    <a:pt x="43789" y="0"/>
                  </a:moveTo>
                  <a:lnTo>
                    <a:pt x="0" y="27292"/>
                  </a:lnTo>
                  <a:lnTo>
                    <a:pt x="43789" y="54571"/>
                  </a:lnTo>
                  <a:lnTo>
                    <a:pt x="46532" y="53936"/>
                  </a:lnTo>
                  <a:lnTo>
                    <a:pt x="49149" y="49783"/>
                  </a:lnTo>
                  <a:lnTo>
                    <a:pt x="48513" y="47040"/>
                  </a:lnTo>
                  <a:lnTo>
                    <a:pt x="23955" y="31737"/>
                  </a:lnTo>
                  <a:lnTo>
                    <a:pt x="8407" y="31737"/>
                  </a:lnTo>
                  <a:lnTo>
                    <a:pt x="8407" y="22847"/>
                  </a:lnTo>
                  <a:lnTo>
                    <a:pt x="23942" y="22847"/>
                  </a:lnTo>
                  <a:lnTo>
                    <a:pt x="48516" y="7531"/>
                  </a:lnTo>
                  <a:lnTo>
                    <a:pt x="49149" y="4800"/>
                  </a:lnTo>
                  <a:lnTo>
                    <a:pt x="46532" y="634"/>
                  </a:lnTo>
                  <a:lnTo>
                    <a:pt x="43789" y="0"/>
                  </a:lnTo>
                  <a:close/>
                </a:path>
                <a:path w="770254" h="54610">
                  <a:moveTo>
                    <a:pt x="753241" y="27285"/>
                  </a:moveTo>
                  <a:lnTo>
                    <a:pt x="721550" y="47040"/>
                  </a:lnTo>
                  <a:lnTo>
                    <a:pt x="720915" y="49783"/>
                  </a:lnTo>
                  <a:lnTo>
                    <a:pt x="723531" y="53936"/>
                  </a:lnTo>
                  <a:lnTo>
                    <a:pt x="726274" y="54571"/>
                  </a:lnTo>
                  <a:lnTo>
                    <a:pt x="762919" y="31737"/>
                  </a:lnTo>
                  <a:lnTo>
                    <a:pt x="761657" y="31737"/>
                  </a:lnTo>
                  <a:lnTo>
                    <a:pt x="761657" y="31051"/>
                  </a:lnTo>
                  <a:lnTo>
                    <a:pt x="759282" y="31051"/>
                  </a:lnTo>
                  <a:lnTo>
                    <a:pt x="753241" y="27285"/>
                  </a:lnTo>
                  <a:close/>
                </a:path>
                <a:path w="770254" h="54610">
                  <a:moveTo>
                    <a:pt x="23942" y="22847"/>
                  </a:moveTo>
                  <a:lnTo>
                    <a:pt x="8407" y="22847"/>
                  </a:lnTo>
                  <a:lnTo>
                    <a:pt x="8407" y="31737"/>
                  </a:lnTo>
                  <a:lnTo>
                    <a:pt x="23955" y="31737"/>
                  </a:lnTo>
                  <a:lnTo>
                    <a:pt x="22855" y="31051"/>
                  </a:lnTo>
                  <a:lnTo>
                    <a:pt x="10769" y="31051"/>
                  </a:lnTo>
                  <a:lnTo>
                    <a:pt x="10769" y="23520"/>
                  </a:lnTo>
                  <a:lnTo>
                    <a:pt x="22861" y="23520"/>
                  </a:lnTo>
                  <a:lnTo>
                    <a:pt x="23942" y="22847"/>
                  </a:lnTo>
                  <a:close/>
                </a:path>
                <a:path w="770254" h="54610">
                  <a:moveTo>
                    <a:pt x="746120" y="22847"/>
                  </a:moveTo>
                  <a:lnTo>
                    <a:pt x="23942" y="22847"/>
                  </a:lnTo>
                  <a:lnTo>
                    <a:pt x="16815" y="27285"/>
                  </a:lnTo>
                  <a:lnTo>
                    <a:pt x="23955" y="31737"/>
                  </a:lnTo>
                  <a:lnTo>
                    <a:pt x="746100" y="31737"/>
                  </a:lnTo>
                  <a:lnTo>
                    <a:pt x="753241" y="27285"/>
                  </a:lnTo>
                  <a:lnTo>
                    <a:pt x="746120" y="22847"/>
                  </a:lnTo>
                  <a:close/>
                </a:path>
                <a:path w="770254" h="54610">
                  <a:moveTo>
                    <a:pt x="762922" y="22847"/>
                  </a:moveTo>
                  <a:lnTo>
                    <a:pt x="761657" y="22847"/>
                  </a:lnTo>
                  <a:lnTo>
                    <a:pt x="761657" y="31737"/>
                  </a:lnTo>
                  <a:lnTo>
                    <a:pt x="762919" y="31737"/>
                  </a:lnTo>
                  <a:lnTo>
                    <a:pt x="770051" y="27292"/>
                  </a:lnTo>
                  <a:lnTo>
                    <a:pt x="762922" y="22847"/>
                  </a:lnTo>
                  <a:close/>
                </a:path>
                <a:path w="770254" h="54610">
                  <a:moveTo>
                    <a:pt x="10769" y="23520"/>
                  </a:moveTo>
                  <a:lnTo>
                    <a:pt x="10769" y="31051"/>
                  </a:lnTo>
                  <a:lnTo>
                    <a:pt x="16812" y="27285"/>
                  </a:lnTo>
                  <a:lnTo>
                    <a:pt x="10769" y="23520"/>
                  </a:lnTo>
                  <a:close/>
                </a:path>
                <a:path w="770254" h="54610">
                  <a:moveTo>
                    <a:pt x="16814" y="27286"/>
                  </a:moveTo>
                  <a:lnTo>
                    <a:pt x="10769" y="31051"/>
                  </a:lnTo>
                  <a:lnTo>
                    <a:pt x="22855" y="31051"/>
                  </a:lnTo>
                  <a:lnTo>
                    <a:pt x="16814" y="27286"/>
                  </a:lnTo>
                  <a:close/>
                </a:path>
                <a:path w="770254" h="54610">
                  <a:moveTo>
                    <a:pt x="759282" y="23520"/>
                  </a:moveTo>
                  <a:lnTo>
                    <a:pt x="753241" y="27285"/>
                  </a:lnTo>
                  <a:lnTo>
                    <a:pt x="759282" y="31051"/>
                  </a:lnTo>
                  <a:lnTo>
                    <a:pt x="759282" y="23520"/>
                  </a:lnTo>
                  <a:close/>
                </a:path>
                <a:path w="770254" h="54610">
                  <a:moveTo>
                    <a:pt x="761657" y="23520"/>
                  </a:moveTo>
                  <a:lnTo>
                    <a:pt x="759282" y="23520"/>
                  </a:lnTo>
                  <a:lnTo>
                    <a:pt x="759282" y="31051"/>
                  </a:lnTo>
                  <a:lnTo>
                    <a:pt x="761657" y="31051"/>
                  </a:lnTo>
                  <a:lnTo>
                    <a:pt x="761657" y="23520"/>
                  </a:lnTo>
                  <a:close/>
                </a:path>
                <a:path w="770254" h="54610">
                  <a:moveTo>
                    <a:pt x="22861" y="23520"/>
                  </a:moveTo>
                  <a:lnTo>
                    <a:pt x="10769" y="23520"/>
                  </a:lnTo>
                  <a:lnTo>
                    <a:pt x="16815" y="27285"/>
                  </a:lnTo>
                  <a:lnTo>
                    <a:pt x="22861" y="23520"/>
                  </a:lnTo>
                  <a:close/>
                </a:path>
                <a:path w="770254" h="54610">
                  <a:moveTo>
                    <a:pt x="726274" y="0"/>
                  </a:moveTo>
                  <a:lnTo>
                    <a:pt x="723531" y="634"/>
                  </a:lnTo>
                  <a:lnTo>
                    <a:pt x="720915" y="4800"/>
                  </a:lnTo>
                  <a:lnTo>
                    <a:pt x="721550" y="7531"/>
                  </a:lnTo>
                  <a:lnTo>
                    <a:pt x="753241" y="27285"/>
                  </a:lnTo>
                  <a:lnTo>
                    <a:pt x="759282" y="23520"/>
                  </a:lnTo>
                  <a:lnTo>
                    <a:pt x="761657" y="23520"/>
                  </a:lnTo>
                  <a:lnTo>
                    <a:pt x="761657" y="22847"/>
                  </a:lnTo>
                  <a:lnTo>
                    <a:pt x="762922" y="22847"/>
                  </a:lnTo>
                  <a:lnTo>
                    <a:pt x="7262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53990" y="5481497"/>
              <a:ext cx="258445" cy="35560"/>
            </a:xfrm>
            <a:custGeom>
              <a:avLst/>
              <a:gdLst/>
              <a:ahLst/>
              <a:cxnLst/>
              <a:rect l="l" t="t" r="r" b="b"/>
              <a:pathLst>
                <a:path w="258445" h="35560">
                  <a:moveTo>
                    <a:pt x="258444" y="0"/>
                  </a:moveTo>
                  <a:lnTo>
                    <a:pt x="0" y="0"/>
                  </a:lnTo>
                  <a:lnTo>
                    <a:pt x="0" y="35547"/>
                  </a:lnTo>
                  <a:lnTo>
                    <a:pt x="258444" y="35547"/>
                  </a:lnTo>
                  <a:lnTo>
                    <a:pt x="258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4931016" y="5442143"/>
            <a:ext cx="1149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455326" y="4614976"/>
            <a:ext cx="55244" cy="960119"/>
            <a:chOff x="455326" y="4614976"/>
            <a:chExt cx="55244" cy="960119"/>
          </a:xfrm>
        </p:grpSpPr>
        <p:sp>
          <p:nvSpPr>
            <p:cNvPr id="151" name="object 151"/>
            <p:cNvSpPr/>
            <p:nvPr/>
          </p:nvSpPr>
          <p:spPr>
            <a:xfrm>
              <a:off x="455326" y="4614976"/>
              <a:ext cx="55244" cy="960119"/>
            </a:xfrm>
            <a:custGeom>
              <a:avLst/>
              <a:gdLst/>
              <a:ahLst/>
              <a:cxnLst/>
              <a:rect l="l" t="t" r="r" b="b"/>
              <a:pathLst>
                <a:path w="55245" h="960120">
                  <a:moveTo>
                    <a:pt x="4809" y="910869"/>
                  </a:moveTo>
                  <a:lnTo>
                    <a:pt x="635" y="913472"/>
                  </a:lnTo>
                  <a:lnTo>
                    <a:pt x="1" y="916203"/>
                  </a:lnTo>
                  <a:lnTo>
                    <a:pt x="27363" y="959865"/>
                  </a:lnTo>
                  <a:lnTo>
                    <a:pt x="32616" y="951483"/>
                  </a:lnTo>
                  <a:lnTo>
                    <a:pt x="22908" y="951483"/>
                  </a:lnTo>
                  <a:lnTo>
                    <a:pt x="22907" y="935995"/>
                  </a:lnTo>
                  <a:lnTo>
                    <a:pt x="7557" y="911504"/>
                  </a:lnTo>
                  <a:lnTo>
                    <a:pt x="4809" y="910869"/>
                  </a:lnTo>
                  <a:close/>
                </a:path>
                <a:path w="55245" h="960120">
                  <a:moveTo>
                    <a:pt x="22908" y="935996"/>
                  </a:moveTo>
                  <a:lnTo>
                    <a:pt x="22908" y="951483"/>
                  </a:lnTo>
                  <a:lnTo>
                    <a:pt x="31819" y="951483"/>
                  </a:lnTo>
                  <a:lnTo>
                    <a:pt x="31819" y="949134"/>
                  </a:lnTo>
                  <a:lnTo>
                    <a:pt x="23585" y="949134"/>
                  </a:lnTo>
                  <a:lnTo>
                    <a:pt x="27363" y="943105"/>
                  </a:lnTo>
                  <a:lnTo>
                    <a:pt x="22908" y="935996"/>
                  </a:lnTo>
                  <a:close/>
                </a:path>
                <a:path w="55245" h="960120">
                  <a:moveTo>
                    <a:pt x="49918" y="910869"/>
                  </a:moveTo>
                  <a:lnTo>
                    <a:pt x="47169" y="911504"/>
                  </a:lnTo>
                  <a:lnTo>
                    <a:pt x="31819" y="935995"/>
                  </a:lnTo>
                  <a:lnTo>
                    <a:pt x="31819" y="951483"/>
                  </a:lnTo>
                  <a:lnTo>
                    <a:pt x="32616" y="951483"/>
                  </a:lnTo>
                  <a:lnTo>
                    <a:pt x="54726" y="916203"/>
                  </a:lnTo>
                  <a:lnTo>
                    <a:pt x="54091" y="913472"/>
                  </a:lnTo>
                  <a:lnTo>
                    <a:pt x="49918" y="910869"/>
                  </a:lnTo>
                  <a:close/>
                </a:path>
                <a:path w="55245" h="960120">
                  <a:moveTo>
                    <a:pt x="27363" y="943105"/>
                  </a:moveTo>
                  <a:lnTo>
                    <a:pt x="23585" y="949134"/>
                  </a:lnTo>
                  <a:lnTo>
                    <a:pt x="31142" y="949134"/>
                  </a:lnTo>
                  <a:lnTo>
                    <a:pt x="27363" y="943105"/>
                  </a:lnTo>
                  <a:close/>
                </a:path>
                <a:path w="55245" h="960120">
                  <a:moveTo>
                    <a:pt x="31819" y="935995"/>
                  </a:moveTo>
                  <a:lnTo>
                    <a:pt x="27363" y="943105"/>
                  </a:lnTo>
                  <a:lnTo>
                    <a:pt x="31142" y="949134"/>
                  </a:lnTo>
                  <a:lnTo>
                    <a:pt x="31819" y="949134"/>
                  </a:lnTo>
                  <a:lnTo>
                    <a:pt x="31819" y="935995"/>
                  </a:lnTo>
                  <a:close/>
                </a:path>
                <a:path w="55245" h="960120">
                  <a:moveTo>
                    <a:pt x="27362" y="16771"/>
                  </a:moveTo>
                  <a:lnTo>
                    <a:pt x="22907" y="23878"/>
                  </a:lnTo>
                  <a:lnTo>
                    <a:pt x="22908" y="935996"/>
                  </a:lnTo>
                  <a:lnTo>
                    <a:pt x="27363" y="943105"/>
                  </a:lnTo>
                  <a:lnTo>
                    <a:pt x="31819" y="935996"/>
                  </a:lnTo>
                  <a:lnTo>
                    <a:pt x="31818" y="23878"/>
                  </a:lnTo>
                  <a:lnTo>
                    <a:pt x="27362" y="16771"/>
                  </a:lnTo>
                  <a:close/>
                </a:path>
                <a:path w="55245" h="960120">
                  <a:moveTo>
                    <a:pt x="27363" y="0"/>
                  </a:moveTo>
                  <a:lnTo>
                    <a:pt x="0" y="43662"/>
                  </a:lnTo>
                  <a:lnTo>
                    <a:pt x="635" y="46393"/>
                  </a:lnTo>
                  <a:lnTo>
                    <a:pt x="4808" y="48996"/>
                  </a:lnTo>
                  <a:lnTo>
                    <a:pt x="7557" y="48361"/>
                  </a:lnTo>
                  <a:lnTo>
                    <a:pt x="22907" y="23878"/>
                  </a:lnTo>
                  <a:lnTo>
                    <a:pt x="22906" y="8369"/>
                  </a:lnTo>
                  <a:lnTo>
                    <a:pt x="32608" y="8369"/>
                  </a:lnTo>
                  <a:lnTo>
                    <a:pt x="27363" y="0"/>
                  </a:lnTo>
                  <a:close/>
                </a:path>
                <a:path w="55245" h="960120">
                  <a:moveTo>
                    <a:pt x="32608" y="8369"/>
                  </a:moveTo>
                  <a:lnTo>
                    <a:pt x="31818" y="8369"/>
                  </a:lnTo>
                  <a:lnTo>
                    <a:pt x="31819" y="23878"/>
                  </a:lnTo>
                  <a:lnTo>
                    <a:pt x="47169" y="48361"/>
                  </a:lnTo>
                  <a:lnTo>
                    <a:pt x="49917" y="48996"/>
                  </a:lnTo>
                  <a:lnTo>
                    <a:pt x="54091" y="46393"/>
                  </a:lnTo>
                  <a:lnTo>
                    <a:pt x="54725" y="43662"/>
                  </a:lnTo>
                  <a:lnTo>
                    <a:pt x="32608" y="8369"/>
                  </a:lnTo>
                  <a:close/>
                </a:path>
                <a:path w="55245" h="960120">
                  <a:moveTo>
                    <a:pt x="31818" y="8369"/>
                  </a:moveTo>
                  <a:lnTo>
                    <a:pt x="22906" y="8369"/>
                  </a:lnTo>
                  <a:lnTo>
                    <a:pt x="22907" y="23878"/>
                  </a:lnTo>
                  <a:lnTo>
                    <a:pt x="27362" y="16771"/>
                  </a:lnTo>
                  <a:lnTo>
                    <a:pt x="23583" y="10744"/>
                  </a:lnTo>
                  <a:lnTo>
                    <a:pt x="31818" y="10744"/>
                  </a:lnTo>
                  <a:lnTo>
                    <a:pt x="31818" y="8369"/>
                  </a:lnTo>
                  <a:close/>
                </a:path>
                <a:path w="55245" h="960120">
                  <a:moveTo>
                    <a:pt x="31818" y="10744"/>
                  </a:moveTo>
                  <a:lnTo>
                    <a:pt x="31141" y="10744"/>
                  </a:lnTo>
                  <a:lnTo>
                    <a:pt x="27362" y="16771"/>
                  </a:lnTo>
                  <a:lnTo>
                    <a:pt x="31818" y="23878"/>
                  </a:lnTo>
                  <a:lnTo>
                    <a:pt x="31818" y="10744"/>
                  </a:lnTo>
                  <a:close/>
                </a:path>
                <a:path w="55245" h="960120">
                  <a:moveTo>
                    <a:pt x="31141" y="10744"/>
                  </a:moveTo>
                  <a:lnTo>
                    <a:pt x="23583" y="10744"/>
                  </a:lnTo>
                  <a:lnTo>
                    <a:pt x="27362" y="16771"/>
                  </a:lnTo>
                  <a:lnTo>
                    <a:pt x="31141" y="10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69322" y="4992712"/>
              <a:ext cx="27305" cy="195580"/>
            </a:xfrm>
            <a:custGeom>
              <a:avLst/>
              <a:gdLst/>
              <a:ahLst/>
              <a:cxnLst/>
              <a:rect l="l" t="t" r="r" b="b"/>
              <a:pathLst>
                <a:path w="27304" h="195579">
                  <a:moveTo>
                    <a:pt x="26736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26736" y="195516"/>
                  </a:lnTo>
                  <a:lnTo>
                    <a:pt x="26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418137" y="4980015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518314" y="4343628"/>
            <a:ext cx="1288415" cy="978535"/>
            <a:chOff x="518314" y="4343628"/>
            <a:chExt cx="1288415" cy="978535"/>
          </a:xfrm>
        </p:grpSpPr>
        <p:sp>
          <p:nvSpPr>
            <p:cNvPr id="155" name="object 155"/>
            <p:cNvSpPr/>
            <p:nvPr/>
          </p:nvSpPr>
          <p:spPr>
            <a:xfrm>
              <a:off x="834707" y="4352836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257721"/>
                  </a:lnTo>
                  <a:lnTo>
                    <a:pt x="0" y="959802"/>
                  </a:lnTo>
                  <a:lnTo>
                    <a:pt x="962494" y="959802"/>
                  </a:lnTo>
                  <a:lnTo>
                    <a:pt x="962494" y="257721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4711" y="4352836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8314" y="4348365"/>
              <a:ext cx="267970" cy="253365"/>
            </a:xfrm>
            <a:custGeom>
              <a:avLst/>
              <a:gdLst/>
              <a:ahLst/>
              <a:cxnLst/>
              <a:rect l="l" t="t" r="r" b="b"/>
              <a:pathLst>
                <a:path w="267970" h="253364">
                  <a:moveTo>
                    <a:pt x="15370" y="201612"/>
                  </a:moveTo>
                  <a:lnTo>
                    <a:pt x="12938" y="203047"/>
                  </a:lnTo>
                  <a:lnTo>
                    <a:pt x="0" y="252882"/>
                  </a:lnTo>
                  <a:lnTo>
                    <a:pt x="12555" y="250342"/>
                  </a:lnTo>
                  <a:lnTo>
                    <a:pt x="9168" y="250342"/>
                  </a:lnTo>
                  <a:lnTo>
                    <a:pt x="3035" y="243890"/>
                  </a:lnTo>
                  <a:lnTo>
                    <a:pt x="14309" y="233228"/>
                  </a:lnTo>
                  <a:lnTo>
                    <a:pt x="21565" y="205270"/>
                  </a:lnTo>
                  <a:lnTo>
                    <a:pt x="20134" y="202844"/>
                  </a:lnTo>
                  <a:lnTo>
                    <a:pt x="15370" y="201612"/>
                  </a:lnTo>
                  <a:close/>
                </a:path>
                <a:path w="267970" h="253364">
                  <a:moveTo>
                    <a:pt x="14309" y="233228"/>
                  </a:moveTo>
                  <a:lnTo>
                    <a:pt x="3035" y="243890"/>
                  </a:lnTo>
                  <a:lnTo>
                    <a:pt x="9168" y="250342"/>
                  </a:lnTo>
                  <a:lnTo>
                    <a:pt x="11397" y="248234"/>
                  </a:lnTo>
                  <a:lnTo>
                    <a:pt x="10415" y="248234"/>
                  </a:lnTo>
                  <a:lnTo>
                    <a:pt x="5214" y="242760"/>
                  </a:lnTo>
                  <a:lnTo>
                    <a:pt x="12202" y="241346"/>
                  </a:lnTo>
                  <a:lnTo>
                    <a:pt x="14309" y="233228"/>
                  </a:lnTo>
                  <a:close/>
                </a:path>
                <a:path w="267970" h="253364">
                  <a:moveTo>
                    <a:pt x="48823" y="233934"/>
                  </a:moveTo>
                  <a:lnTo>
                    <a:pt x="20445" y="239677"/>
                  </a:lnTo>
                  <a:lnTo>
                    <a:pt x="9168" y="250342"/>
                  </a:lnTo>
                  <a:lnTo>
                    <a:pt x="12555" y="250342"/>
                  </a:lnTo>
                  <a:lnTo>
                    <a:pt x="50596" y="242646"/>
                  </a:lnTo>
                  <a:lnTo>
                    <a:pt x="52155" y="240296"/>
                  </a:lnTo>
                  <a:lnTo>
                    <a:pt x="51175" y="235483"/>
                  </a:lnTo>
                  <a:lnTo>
                    <a:pt x="48823" y="233934"/>
                  </a:lnTo>
                  <a:close/>
                </a:path>
                <a:path w="267970" h="253364">
                  <a:moveTo>
                    <a:pt x="12202" y="241346"/>
                  </a:moveTo>
                  <a:lnTo>
                    <a:pt x="5214" y="242760"/>
                  </a:lnTo>
                  <a:lnTo>
                    <a:pt x="10415" y="248234"/>
                  </a:lnTo>
                  <a:lnTo>
                    <a:pt x="12202" y="241346"/>
                  </a:lnTo>
                  <a:close/>
                </a:path>
                <a:path w="267970" h="253364">
                  <a:moveTo>
                    <a:pt x="20445" y="239677"/>
                  </a:moveTo>
                  <a:lnTo>
                    <a:pt x="12202" y="241346"/>
                  </a:lnTo>
                  <a:lnTo>
                    <a:pt x="10415" y="248234"/>
                  </a:lnTo>
                  <a:lnTo>
                    <a:pt x="11397" y="248234"/>
                  </a:lnTo>
                  <a:lnTo>
                    <a:pt x="20445" y="239677"/>
                  </a:lnTo>
                  <a:close/>
                </a:path>
                <a:path w="267970" h="253364">
                  <a:moveTo>
                    <a:pt x="255202" y="11537"/>
                  </a:moveTo>
                  <a:lnTo>
                    <a:pt x="246969" y="13206"/>
                  </a:lnTo>
                  <a:lnTo>
                    <a:pt x="14309" y="233228"/>
                  </a:lnTo>
                  <a:lnTo>
                    <a:pt x="12202" y="241346"/>
                  </a:lnTo>
                  <a:lnTo>
                    <a:pt x="20445" y="239677"/>
                  </a:lnTo>
                  <a:lnTo>
                    <a:pt x="253091" y="19668"/>
                  </a:lnTo>
                  <a:lnTo>
                    <a:pt x="255202" y="11537"/>
                  </a:lnTo>
                  <a:close/>
                </a:path>
                <a:path w="267970" h="253364">
                  <a:moveTo>
                    <a:pt x="266739" y="2552"/>
                  </a:moveTo>
                  <a:lnTo>
                    <a:pt x="258235" y="2552"/>
                  </a:lnTo>
                  <a:lnTo>
                    <a:pt x="264368" y="9004"/>
                  </a:lnTo>
                  <a:lnTo>
                    <a:pt x="253091" y="19668"/>
                  </a:lnTo>
                  <a:lnTo>
                    <a:pt x="245836" y="47612"/>
                  </a:lnTo>
                  <a:lnTo>
                    <a:pt x="247267" y="50038"/>
                  </a:lnTo>
                  <a:lnTo>
                    <a:pt x="252032" y="51269"/>
                  </a:lnTo>
                  <a:lnTo>
                    <a:pt x="254464" y="49847"/>
                  </a:lnTo>
                  <a:lnTo>
                    <a:pt x="266739" y="2552"/>
                  </a:lnTo>
                  <a:close/>
                </a:path>
                <a:path w="267970" h="253364">
                  <a:moveTo>
                    <a:pt x="260239" y="4660"/>
                  </a:moveTo>
                  <a:lnTo>
                    <a:pt x="256988" y="4660"/>
                  </a:lnTo>
                  <a:lnTo>
                    <a:pt x="262188" y="10121"/>
                  </a:lnTo>
                  <a:lnTo>
                    <a:pt x="255202" y="11537"/>
                  </a:lnTo>
                  <a:lnTo>
                    <a:pt x="253091" y="19668"/>
                  </a:lnTo>
                  <a:lnTo>
                    <a:pt x="264368" y="9004"/>
                  </a:lnTo>
                  <a:lnTo>
                    <a:pt x="260239" y="4660"/>
                  </a:lnTo>
                  <a:close/>
                </a:path>
                <a:path w="267970" h="253364">
                  <a:moveTo>
                    <a:pt x="267402" y="0"/>
                  </a:moveTo>
                  <a:lnTo>
                    <a:pt x="216806" y="10248"/>
                  </a:lnTo>
                  <a:lnTo>
                    <a:pt x="215248" y="12598"/>
                  </a:lnTo>
                  <a:lnTo>
                    <a:pt x="216227" y="17399"/>
                  </a:lnTo>
                  <a:lnTo>
                    <a:pt x="218579" y="18961"/>
                  </a:lnTo>
                  <a:lnTo>
                    <a:pt x="246969" y="13206"/>
                  </a:lnTo>
                  <a:lnTo>
                    <a:pt x="258235" y="2552"/>
                  </a:lnTo>
                  <a:lnTo>
                    <a:pt x="266739" y="2552"/>
                  </a:lnTo>
                  <a:lnTo>
                    <a:pt x="267402" y="0"/>
                  </a:lnTo>
                  <a:close/>
                </a:path>
                <a:path w="267970" h="253364">
                  <a:moveTo>
                    <a:pt x="258235" y="2552"/>
                  </a:moveTo>
                  <a:lnTo>
                    <a:pt x="246969" y="13206"/>
                  </a:lnTo>
                  <a:lnTo>
                    <a:pt x="255202" y="11537"/>
                  </a:lnTo>
                  <a:lnTo>
                    <a:pt x="256988" y="4660"/>
                  </a:lnTo>
                  <a:lnTo>
                    <a:pt x="260239" y="4660"/>
                  </a:lnTo>
                  <a:lnTo>
                    <a:pt x="258235" y="2552"/>
                  </a:lnTo>
                  <a:close/>
                </a:path>
                <a:path w="267970" h="253364">
                  <a:moveTo>
                    <a:pt x="256988" y="4660"/>
                  </a:moveTo>
                  <a:lnTo>
                    <a:pt x="255202" y="11537"/>
                  </a:lnTo>
                  <a:lnTo>
                    <a:pt x="262188" y="10121"/>
                  </a:lnTo>
                  <a:lnTo>
                    <a:pt x="256988" y="4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 rot="18960000">
            <a:off x="1544843" y="530583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 rot="18960000">
            <a:off x="1544842" y="435491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58453" y="4394911"/>
            <a:ext cx="1033780" cy="1184910"/>
            <a:chOff x="558453" y="4394911"/>
            <a:chExt cx="1033780" cy="1184910"/>
          </a:xfrm>
        </p:grpSpPr>
        <p:sp>
          <p:nvSpPr>
            <p:cNvPr id="161" name="object 161"/>
            <p:cNvSpPr/>
            <p:nvPr/>
          </p:nvSpPr>
          <p:spPr>
            <a:xfrm>
              <a:off x="620814" y="455724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53314"/>
                  </a:lnTo>
                  <a:lnTo>
                    <a:pt x="0" y="959802"/>
                  </a:lnTo>
                  <a:lnTo>
                    <a:pt x="962494" y="959802"/>
                  </a:lnTo>
                  <a:lnTo>
                    <a:pt x="962494" y="53314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20824" y="455724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67353" y="461055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8" y="0"/>
                  </a:moveTo>
                  <a:lnTo>
                    <a:pt x="0" y="0"/>
                  </a:lnTo>
                  <a:lnTo>
                    <a:pt x="0" y="959815"/>
                  </a:lnTo>
                  <a:lnTo>
                    <a:pt x="962488" y="959815"/>
                  </a:lnTo>
                  <a:lnTo>
                    <a:pt x="962488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67353" y="461055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77396" y="4394911"/>
              <a:ext cx="140335" cy="135255"/>
            </a:xfrm>
            <a:custGeom>
              <a:avLst/>
              <a:gdLst/>
              <a:ahLst/>
              <a:cxnLst/>
              <a:rect l="l" t="t" r="r" b="b"/>
              <a:pathLst>
                <a:path w="140334" h="135254">
                  <a:moveTo>
                    <a:pt x="97528" y="0"/>
                  </a:moveTo>
                  <a:lnTo>
                    <a:pt x="0" y="87807"/>
                  </a:lnTo>
                  <a:lnTo>
                    <a:pt x="42423" y="134658"/>
                  </a:lnTo>
                  <a:lnTo>
                    <a:pt x="139951" y="46862"/>
                  </a:lnTo>
                  <a:lnTo>
                    <a:pt x="97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565433" y="4331248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 rot="18960000">
            <a:off x="598020" y="435491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607834" y="5246616"/>
            <a:ext cx="233679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0" dirty="0"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71779" y="5627513"/>
            <a:ext cx="962660" cy="102870"/>
            <a:chOff x="571779" y="5627513"/>
            <a:chExt cx="962660" cy="102870"/>
          </a:xfrm>
        </p:grpSpPr>
        <p:sp>
          <p:nvSpPr>
            <p:cNvPr id="170" name="object 170"/>
            <p:cNvSpPr/>
            <p:nvPr/>
          </p:nvSpPr>
          <p:spPr>
            <a:xfrm>
              <a:off x="571779" y="5627513"/>
              <a:ext cx="962660" cy="54610"/>
            </a:xfrm>
            <a:custGeom>
              <a:avLst/>
              <a:gdLst/>
              <a:ahLst/>
              <a:cxnLst/>
              <a:rect l="l" t="t" r="r" b="b"/>
              <a:pathLst>
                <a:path w="962660" h="54610">
                  <a:moveTo>
                    <a:pt x="43779" y="0"/>
                  </a:moveTo>
                  <a:lnTo>
                    <a:pt x="0" y="27287"/>
                  </a:lnTo>
                  <a:lnTo>
                    <a:pt x="43779" y="54573"/>
                  </a:lnTo>
                  <a:lnTo>
                    <a:pt x="46528" y="53940"/>
                  </a:lnTo>
                  <a:lnTo>
                    <a:pt x="49137" y="49777"/>
                  </a:lnTo>
                  <a:lnTo>
                    <a:pt x="48502" y="47036"/>
                  </a:lnTo>
                  <a:lnTo>
                    <a:pt x="23944" y="31730"/>
                  </a:lnTo>
                  <a:lnTo>
                    <a:pt x="8406" y="31730"/>
                  </a:lnTo>
                  <a:lnTo>
                    <a:pt x="8406" y="22843"/>
                  </a:lnTo>
                  <a:lnTo>
                    <a:pt x="23945" y="22842"/>
                  </a:lnTo>
                  <a:lnTo>
                    <a:pt x="48502" y="7536"/>
                  </a:lnTo>
                  <a:lnTo>
                    <a:pt x="49136" y="4794"/>
                  </a:lnTo>
                  <a:lnTo>
                    <a:pt x="46528" y="632"/>
                  </a:lnTo>
                  <a:lnTo>
                    <a:pt x="43779" y="0"/>
                  </a:lnTo>
                  <a:close/>
                </a:path>
                <a:path w="962660" h="54610">
                  <a:moveTo>
                    <a:pt x="955416" y="22842"/>
                  </a:moveTo>
                  <a:lnTo>
                    <a:pt x="954151" y="22842"/>
                  </a:lnTo>
                  <a:lnTo>
                    <a:pt x="954151" y="31729"/>
                  </a:lnTo>
                  <a:lnTo>
                    <a:pt x="938599" y="31730"/>
                  </a:lnTo>
                  <a:lnTo>
                    <a:pt x="914044" y="47036"/>
                  </a:lnTo>
                  <a:lnTo>
                    <a:pt x="913410" y="49778"/>
                  </a:lnTo>
                  <a:lnTo>
                    <a:pt x="916012" y="53940"/>
                  </a:lnTo>
                  <a:lnTo>
                    <a:pt x="918768" y="54573"/>
                  </a:lnTo>
                  <a:lnTo>
                    <a:pt x="962545" y="27285"/>
                  </a:lnTo>
                  <a:lnTo>
                    <a:pt x="955416" y="22842"/>
                  </a:lnTo>
                  <a:close/>
                </a:path>
                <a:path w="962660" h="54610">
                  <a:moveTo>
                    <a:pt x="23943" y="22843"/>
                  </a:moveTo>
                  <a:lnTo>
                    <a:pt x="8406" y="22843"/>
                  </a:lnTo>
                  <a:lnTo>
                    <a:pt x="8406" y="31730"/>
                  </a:lnTo>
                  <a:lnTo>
                    <a:pt x="23944" y="31730"/>
                  </a:lnTo>
                  <a:lnTo>
                    <a:pt x="22860" y="31055"/>
                  </a:lnTo>
                  <a:lnTo>
                    <a:pt x="10768" y="31055"/>
                  </a:lnTo>
                  <a:lnTo>
                    <a:pt x="10768" y="23519"/>
                  </a:lnTo>
                  <a:lnTo>
                    <a:pt x="22861" y="23517"/>
                  </a:lnTo>
                  <a:lnTo>
                    <a:pt x="23943" y="22843"/>
                  </a:lnTo>
                  <a:close/>
                </a:path>
                <a:path w="962660" h="54610">
                  <a:moveTo>
                    <a:pt x="23944" y="31730"/>
                  </a:moveTo>
                  <a:lnTo>
                    <a:pt x="8406" y="31730"/>
                  </a:lnTo>
                  <a:lnTo>
                    <a:pt x="23944" y="31730"/>
                  </a:lnTo>
                  <a:close/>
                </a:path>
                <a:path w="962660" h="54610">
                  <a:moveTo>
                    <a:pt x="938601" y="22842"/>
                  </a:moveTo>
                  <a:lnTo>
                    <a:pt x="23943" y="22843"/>
                  </a:lnTo>
                  <a:lnTo>
                    <a:pt x="16814" y="27287"/>
                  </a:lnTo>
                  <a:lnTo>
                    <a:pt x="23944" y="31730"/>
                  </a:lnTo>
                  <a:lnTo>
                    <a:pt x="938601" y="31729"/>
                  </a:lnTo>
                  <a:lnTo>
                    <a:pt x="945730" y="27285"/>
                  </a:lnTo>
                  <a:lnTo>
                    <a:pt x="938601" y="22842"/>
                  </a:lnTo>
                  <a:close/>
                </a:path>
                <a:path w="962660" h="54610">
                  <a:moveTo>
                    <a:pt x="945730" y="27286"/>
                  </a:moveTo>
                  <a:lnTo>
                    <a:pt x="938601" y="31729"/>
                  </a:lnTo>
                  <a:lnTo>
                    <a:pt x="954151" y="31729"/>
                  </a:lnTo>
                  <a:lnTo>
                    <a:pt x="954151" y="31054"/>
                  </a:lnTo>
                  <a:lnTo>
                    <a:pt x="951776" y="31054"/>
                  </a:lnTo>
                  <a:lnTo>
                    <a:pt x="945730" y="27286"/>
                  </a:lnTo>
                  <a:close/>
                </a:path>
                <a:path w="962660" h="54610">
                  <a:moveTo>
                    <a:pt x="10768" y="23519"/>
                  </a:moveTo>
                  <a:lnTo>
                    <a:pt x="10768" y="31055"/>
                  </a:lnTo>
                  <a:lnTo>
                    <a:pt x="16813" y="27287"/>
                  </a:lnTo>
                  <a:lnTo>
                    <a:pt x="10768" y="23519"/>
                  </a:lnTo>
                  <a:close/>
                </a:path>
                <a:path w="962660" h="54610">
                  <a:moveTo>
                    <a:pt x="16814" y="27287"/>
                  </a:moveTo>
                  <a:lnTo>
                    <a:pt x="10768" y="31055"/>
                  </a:lnTo>
                  <a:lnTo>
                    <a:pt x="22860" y="31055"/>
                  </a:lnTo>
                  <a:lnTo>
                    <a:pt x="16814" y="27287"/>
                  </a:lnTo>
                  <a:close/>
                </a:path>
                <a:path w="962660" h="54610">
                  <a:moveTo>
                    <a:pt x="951776" y="23517"/>
                  </a:moveTo>
                  <a:lnTo>
                    <a:pt x="945730" y="27285"/>
                  </a:lnTo>
                  <a:lnTo>
                    <a:pt x="951776" y="31054"/>
                  </a:lnTo>
                  <a:lnTo>
                    <a:pt x="951776" y="23517"/>
                  </a:lnTo>
                  <a:close/>
                </a:path>
                <a:path w="962660" h="54610">
                  <a:moveTo>
                    <a:pt x="954151" y="23517"/>
                  </a:moveTo>
                  <a:lnTo>
                    <a:pt x="951776" y="23517"/>
                  </a:lnTo>
                  <a:lnTo>
                    <a:pt x="951776" y="31054"/>
                  </a:lnTo>
                  <a:lnTo>
                    <a:pt x="954151" y="31054"/>
                  </a:lnTo>
                  <a:lnTo>
                    <a:pt x="954151" y="23517"/>
                  </a:lnTo>
                  <a:close/>
                </a:path>
                <a:path w="962660" h="54610">
                  <a:moveTo>
                    <a:pt x="22859" y="23519"/>
                  </a:moveTo>
                  <a:lnTo>
                    <a:pt x="10768" y="23519"/>
                  </a:lnTo>
                  <a:lnTo>
                    <a:pt x="16815" y="27285"/>
                  </a:lnTo>
                  <a:lnTo>
                    <a:pt x="22859" y="23519"/>
                  </a:lnTo>
                  <a:close/>
                </a:path>
                <a:path w="962660" h="54610">
                  <a:moveTo>
                    <a:pt x="954151" y="22842"/>
                  </a:moveTo>
                  <a:lnTo>
                    <a:pt x="938601" y="22842"/>
                  </a:lnTo>
                  <a:lnTo>
                    <a:pt x="945730" y="27285"/>
                  </a:lnTo>
                  <a:lnTo>
                    <a:pt x="951776" y="23517"/>
                  </a:lnTo>
                  <a:lnTo>
                    <a:pt x="954151" y="23517"/>
                  </a:lnTo>
                  <a:lnTo>
                    <a:pt x="954151" y="22842"/>
                  </a:lnTo>
                  <a:close/>
                </a:path>
                <a:path w="962660" h="54610">
                  <a:moveTo>
                    <a:pt x="918768" y="0"/>
                  </a:moveTo>
                  <a:lnTo>
                    <a:pt x="916012" y="632"/>
                  </a:lnTo>
                  <a:lnTo>
                    <a:pt x="913409" y="4795"/>
                  </a:lnTo>
                  <a:lnTo>
                    <a:pt x="914044" y="7536"/>
                  </a:lnTo>
                  <a:lnTo>
                    <a:pt x="938601" y="22842"/>
                  </a:lnTo>
                  <a:lnTo>
                    <a:pt x="955416" y="22842"/>
                  </a:lnTo>
                  <a:lnTo>
                    <a:pt x="91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23831" y="5632582"/>
              <a:ext cx="258445" cy="97790"/>
            </a:xfrm>
            <a:custGeom>
              <a:avLst/>
              <a:gdLst/>
              <a:ahLst/>
              <a:cxnLst/>
              <a:rect l="l" t="t" r="r" b="b"/>
              <a:pathLst>
                <a:path w="258444" h="97789">
                  <a:moveTo>
                    <a:pt x="258445" y="0"/>
                  </a:moveTo>
                  <a:lnTo>
                    <a:pt x="0" y="0"/>
                  </a:lnTo>
                  <a:lnTo>
                    <a:pt x="0" y="97758"/>
                  </a:lnTo>
                  <a:lnTo>
                    <a:pt x="258445" y="97758"/>
                  </a:lnTo>
                  <a:lnTo>
                    <a:pt x="258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962621" y="5584332"/>
            <a:ext cx="17716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10" dirty="0">
                <a:latin typeface="Arial"/>
                <a:cs typeface="Arial"/>
              </a:rPr>
              <a:t>W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445250" y="3015954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598514" y="2379573"/>
            <a:ext cx="1235075" cy="1338580"/>
            <a:chOff x="598514" y="2379573"/>
            <a:chExt cx="1235075" cy="1338580"/>
          </a:xfrm>
        </p:grpSpPr>
        <p:sp>
          <p:nvSpPr>
            <p:cNvPr id="175" name="object 175"/>
            <p:cNvSpPr/>
            <p:nvPr/>
          </p:nvSpPr>
          <p:spPr>
            <a:xfrm>
              <a:off x="861441" y="2388780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257721"/>
                  </a:lnTo>
                  <a:lnTo>
                    <a:pt x="0" y="959815"/>
                  </a:lnTo>
                  <a:lnTo>
                    <a:pt x="962494" y="959815"/>
                  </a:lnTo>
                  <a:lnTo>
                    <a:pt x="962494" y="257721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61447" y="2388781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98514" y="3663454"/>
              <a:ext cx="962660" cy="54610"/>
            </a:xfrm>
            <a:custGeom>
              <a:avLst/>
              <a:gdLst/>
              <a:ahLst/>
              <a:cxnLst/>
              <a:rect l="l" t="t" r="r" b="b"/>
              <a:pathLst>
                <a:path w="962660" h="54610">
                  <a:moveTo>
                    <a:pt x="43780" y="0"/>
                  </a:moveTo>
                  <a:lnTo>
                    <a:pt x="0" y="27292"/>
                  </a:lnTo>
                  <a:lnTo>
                    <a:pt x="43780" y="54571"/>
                  </a:lnTo>
                  <a:lnTo>
                    <a:pt x="46530" y="53949"/>
                  </a:lnTo>
                  <a:lnTo>
                    <a:pt x="49138" y="49783"/>
                  </a:lnTo>
                  <a:lnTo>
                    <a:pt x="48503" y="47040"/>
                  </a:lnTo>
                  <a:lnTo>
                    <a:pt x="23952" y="31737"/>
                  </a:lnTo>
                  <a:lnTo>
                    <a:pt x="8406" y="31737"/>
                  </a:lnTo>
                  <a:lnTo>
                    <a:pt x="8406" y="22847"/>
                  </a:lnTo>
                  <a:lnTo>
                    <a:pt x="23952" y="22847"/>
                  </a:lnTo>
                  <a:lnTo>
                    <a:pt x="48503" y="7543"/>
                  </a:lnTo>
                  <a:lnTo>
                    <a:pt x="49138" y="4800"/>
                  </a:lnTo>
                  <a:lnTo>
                    <a:pt x="46530" y="634"/>
                  </a:lnTo>
                  <a:lnTo>
                    <a:pt x="43780" y="0"/>
                  </a:lnTo>
                  <a:close/>
                </a:path>
                <a:path w="962660" h="54610">
                  <a:moveTo>
                    <a:pt x="945723" y="27292"/>
                  </a:moveTo>
                  <a:lnTo>
                    <a:pt x="914043" y="47040"/>
                  </a:lnTo>
                  <a:lnTo>
                    <a:pt x="913408" y="49783"/>
                  </a:lnTo>
                  <a:lnTo>
                    <a:pt x="916024" y="53949"/>
                  </a:lnTo>
                  <a:lnTo>
                    <a:pt x="918767" y="54571"/>
                  </a:lnTo>
                  <a:lnTo>
                    <a:pt x="955412" y="31737"/>
                  </a:lnTo>
                  <a:lnTo>
                    <a:pt x="954149" y="31737"/>
                  </a:lnTo>
                  <a:lnTo>
                    <a:pt x="954149" y="31064"/>
                  </a:lnTo>
                  <a:lnTo>
                    <a:pt x="951774" y="31064"/>
                  </a:lnTo>
                  <a:lnTo>
                    <a:pt x="945723" y="27292"/>
                  </a:lnTo>
                  <a:close/>
                </a:path>
                <a:path w="962660" h="54610">
                  <a:moveTo>
                    <a:pt x="23952" y="22847"/>
                  </a:moveTo>
                  <a:lnTo>
                    <a:pt x="8406" y="22847"/>
                  </a:lnTo>
                  <a:lnTo>
                    <a:pt x="8406" y="31737"/>
                  </a:lnTo>
                  <a:lnTo>
                    <a:pt x="23952" y="31737"/>
                  </a:lnTo>
                  <a:lnTo>
                    <a:pt x="22872" y="31064"/>
                  </a:lnTo>
                  <a:lnTo>
                    <a:pt x="10769" y="31064"/>
                  </a:lnTo>
                  <a:lnTo>
                    <a:pt x="10769" y="23520"/>
                  </a:lnTo>
                  <a:lnTo>
                    <a:pt x="22872" y="23520"/>
                  </a:lnTo>
                  <a:lnTo>
                    <a:pt x="23952" y="22847"/>
                  </a:lnTo>
                  <a:close/>
                </a:path>
                <a:path w="962660" h="54610">
                  <a:moveTo>
                    <a:pt x="938593" y="22847"/>
                  </a:moveTo>
                  <a:lnTo>
                    <a:pt x="23952" y="22847"/>
                  </a:lnTo>
                  <a:lnTo>
                    <a:pt x="16820" y="27292"/>
                  </a:lnTo>
                  <a:lnTo>
                    <a:pt x="23952" y="31737"/>
                  </a:lnTo>
                  <a:lnTo>
                    <a:pt x="938593" y="31737"/>
                  </a:lnTo>
                  <a:lnTo>
                    <a:pt x="945723" y="27292"/>
                  </a:lnTo>
                  <a:lnTo>
                    <a:pt x="938593" y="22847"/>
                  </a:lnTo>
                  <a:close/>
                </a:path>
                <a:path w="962660" h="54610">
                  <a:moveTo>
                    <a:pt x="955414" y="22847"/>
                  </a:moveTo>
                  <a:lnTo>
                    <a:pt x="954149" y="22847"/>
                  </a:lnTo>
                  <a:lnTo>
                    <a:pt x="954149" y="31737"/>
                  </a:lnTo>
                  <a:lnTo>
                    <a:pt x="955412" y="31737"/>
                  </a:lnTo>
                  <a:lnTo>
                    <a:pt x="962544" y="27292"/>
                  </a:lnTo>
                  <a:lnTo>
                    <a:pt x="955414" y="22847"/>
                  </a:lnTo>
                  <a:close/>
                </a:path>
                <a:path w="962660" h="54610">
                  <a:moveTo>
                    <a:pt x="10769" y="23520"/>
                  </a:moveTo>
                  <a:lnTo>
                    <a:pt x="10769" y="31064"/>
                  </a:lnTo>
                  <a:lnTo>
                    <a:pt x="16820" y="27292"/>
                  </a:lnTo>
                  <a:lnTo>
                    <a:pt x="10769" y="23520"/>
                  </a:lnTo>
                  <a:close/>
                </a:path>
                <a:path w="962660" h="54610">
                  <a:moveTo>
                    <a:pt x="16820" y="27292"/>
                  </a:moveTo>
                  <a:lnTo>
                    <a:pt x="10769" y="31064"/>
                  </a:lnTo>
                  <a:lnTo>
                    <a:pt x="22872" y="31064"/>
                  </a:lnTo>
                  <a:lnTo>
                    <a:pt x="16820" y="27292"/>
                  </a:lnTo>
                  <a:close/>
                </a:path>
                <a:path w="962660" h="54610">
                  <a:moveTo>
                    <a:pt x="951774" y="23520"/>
                  </a:moveTo>
                  <a:lnTo>
                    <a:pt x="945723" y="27292"/>
                  </a:lnTo>
                  <a:lnTo>
                    <a:pt x="951774" y="31064"/>
                  </a:lnTo>
                  <a:lnTo>
                    <a:pt x="951774" y="23520"/>
                  </a:lnTo>
                  <a:close/>
                </a:path>
                <a:path w="962660" h="54610">
                  <a:moveTo>
                    <a:pt x="954149" y="23520"/>
                  </a:moveTo>
                  <a:lnTo>
                    <a:pt x="951774" y="23520"/>
                  </a:lnTo>
                  <a:lnTo>
                    <a:pt x="951774" y="31064"/>
                  </a:lnTo>
                  <a:lnTo>
                    <a:pt x="954149" y="31064"/>
                  </a:lnTo>
                  <a:lnTo>
                    <a:pt x="954149" y="23520"/>
                  </a:lnTo>
                  <a:close/>
                </a:path>
                <a:path w="962660" h="54610">
                  <a:moveTo>
                    <a:pt x="22872" y="23520"/>
                  </a:moveTo>
                  <a:lnTo>
                    <a:pt x="10769" y="23520"/>
                  </a:lnTo>
                  <a:lnTo>
                    <a:pt x="16820" y="27292"/>
                  </a:lnTo>
                  <a:lnTo>
                    <a:pt x="22872" y="23520"/>
                  </a:lnTo>
                  <a:close/>
                </a:path>
                <a:path w="962660" h="54610">
                  <a:moveTo>
                    <a:pt x="918767" y="0"/>
                  </a:moveTo>
                  <a:lnTo>
                    <a:pt x="916024" y="634"/>
                  </a:lnTo>
                  <a:lnTo>
                    <a:pt x="913408" y="4800"/>
                  </a:lnTo>
                  <a:lnTo>
                    <a:pt x="914043" y="7543"/>
                  </a:lnTo>
                  <a:lnTo>
                    <a:pt x="945723" y="27292"/>
                  </a:lnTo>
                  <a:lnTo>
                    <a:pt x="951774" y="23520"/>
                  </a:lnTo>
                  <a:lnTo>
                    <a:pt x="954149" y="23520"/>
                  </a:lnTo>
                  <a:lnTo>
                    <a:pt x="954149" y="22847"/>
                  </a:lnTo>
                  <a:lnTo>
                    <a:pt x="955414" y="22847"/>
                  </a:lnTo>
                  <a:lnTo>
                    <a:pt x="9187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937865" y="3593615"/>
            <a:ext cx="28384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trike="sngStrike" spc="85" dirty="0">
                <a:latin typeface="Times New Roman"/>
                <a:cs typeface="Times New Roman"/>
              </a:rPr>
              <a:t> </a:t>
            </a:r>
            <a:r>
              <a:rPr sz="1250" b="1" strike="sngStrike" spc="10" dirty="0">
                <a:latin typeface="Arial"/>
                <a:cs typeface="Arial"/>
              </a:rPr>
              <a:t>W</a:t>
            </a:r>
            <a:r>
              <a:rPr sz="1250" b="1" strike="sngStrike" spc="90" dirty="0">
                <a:latin typeface="Arial"/>
                <a:cs typeface="Arial"/>
              </a:rPr>
              <a:t> 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545050" y="2384310"/>
            <a:ext cx="267970" cy="253365"/>
          </a:xfrm>
          <a:custGeom>
            <a:avLst/>
            <a:gdLst/>
            <a:ahLst/>
            <a:cxnLst/>
            <a:rect l="l" t="t" r="r" b="b"/>
            <a:pathLst>
              <a:path w="267969" h="253364">
                <a:moveTo>
                  <a:pt x="15369" y="201612"/>
                </a:moveTo>
                <a:lnTo>
                  <a:pt x="12938" y="203047"/>
                </a:lnTo>
                <a:lnTo>
                  <a:pt x="0" y="252882"/>
                </a:lnTo>
                <a:lnTo>
                  <a:pt x="12554" y="250342"/>
                </a:lnTo>
                <a:lnTo>
                  <a:pt x="9166" y="250342"/>
                </a:lnTo>
                <a:lnTo>
                  <a:pt x="3035" y="243890"/>
                </a:lnTo>
                <a:lnTo>
                  <a:pt x="14309" y="233228"/>
                </a:lnTo>
                <a:lnTo>
                  <a:pt x="21565" y="205270"/>
                </a:lnTo>
                <a:lnTo>
                  <a:pt x="20134" y="202844"/>
                </a:lnTo>
                <a:lnTo>
                  <a:pt x="15369" y="201612"/>
                </a:lnTo>
                <a:close/>
              </a:path>
              <a:path w="267969" h="253364">
                <a:moveTo>
                  <a:pt x="14309" y="233228"/>
                </a:moveTo>
                <a:lnTo>
                  <a:pt x="3035" y="243890"/>
                </a:lnTo>
                <a:lnTo>
                  <a:pt x="9166" y="250342"/>
                </a:lnTo>
                <a:lnTo>
                  <a:pt x="11396" y="248234"/>
                </a:lnTo>
                <a:lnTo>
                  <a:pt x="10415" y="248234"/>
                </a:lnTo>
                <a:lnTo>
                  <a:pt x="5214" y="242760"/>
                </a:lnTo>
                <a:lnTo>
                  <a:pt x="12202" y="241346"/>
                </a:lnTo>
                <a:lnTo>
                  <a:pt x="14309" y="233228"/>
                </a:lnTo>
                <a:close/>
              </a:path>
              <a:path w="267969" h="253364">
                <a:moveTo>
                  <a:pt x="48822" y="233934"/>
                </a:moveTo>
                <a:lnTo>
                  <a:pt x="20443" y="239678"/>
                </a:lnTo>
                <a:lnTo>
                  <a:pt x="9166" y="250342"/>
                </a:lnTo>
                <a:lnTo>
                  <a:pt x="12554" y="250342"/>
                </a:lnTo>
                <a:lnTo>
                  <a:pt x="50595" y="242646"/>
                </a:lnTo>
                <a:lnTo>
                  <a:pt x="52155" y="240296"/>
                </a:lnTo>
                <a:lnTo>
                  <a:pt x="51174" y="235483"/>
                </a:lnTo>
                <a:lnTo>
                  <a:pt x="48822" y="233934"/>
                </a:lnTo>
                <a:close/>
              </a:path>
              <a:path w="267969" h="253364">
                <a:moveTo>
                  <a:pt x="12202" y="241346"/>
                </a:moveTo>
                <a:lnTo>
                  <a:pt x="5214" y="242760"/>
                </a:lnTo>
                <a:lnTo>
                  <a:pt x="10415" y="248234"/>
                </a:lnTo>
                <a:lnTo>
                  <a:pt x="12202" y="241346"/>
                </a:lnTo>
                <a:close/>
              </a:path>
              <a:path w="267969" h="253364">
                <a:moveTo>
                  <a:pt x="20443" y="239678"/>
                </a:moveTo>
                <a:lnTo>
                  <a:pt x="12202" y="241346"/>
                </a:lnTo>
                <a:lnTo>
                  <a:pt x="10415" y="248234"/>
                </a:lnTo>
                <a:lnTo>
                  <a:pt x="11396" y="248234"/>
                </a:lnTo>
                <a:lnTo>
                  <a:pt x="20443" y="239678"/>
                </a:lnTo>
                <a:close/>
              </a:path>
              <a:path w="267969" h="253364">
                <a:moveTo>
                  <a:pt x="255200" y="11548"/>
                </a:moveTo>
                <a:lnTo>
                  <a:pt x="246958" y="13217"/>
                </a:lnTo>
                <a:lnTo>
                  <a:pt x="14309" y="233228"/>
                </a:lnTo>
                <a:lnTo>
                  <a:pt x="12202" y="241346"/>
                </a:lnTo>
                <a:lnTo>
                  <a:pt x="20443" y="239678"/>
                </a:lnTo>
                <a:lnTo>
                  <a:pt x="253097" y="19650"/>
                </a:lnTo>
                <a:lnTo>
                  <a:pt x="255200" y="11548"/>
                </a:lnTo>
                <a:close/>
              </a:path>
              <a:path w="267969" h="253364">
                <a:moveTo>
                  <a:pt x="266739" y="2552"/>
                </a:moveTo>
                <a:lnTo>
                  <a:pt x="258235" y="2552"/>
                </a:lnTo>
                <a:lnTo>
                  <a:pt x="264368" y="8991"/>
                </a:lnTo>
                <a:lnTo>
                  <a:pt x="253097" y="19650"/>
                </a:lnTo>
                <a:lnTo>
                  <a:pt x="245836" y="47625"/>
                </a:lnTo>
                <a:lnTo>
                  <a:pt x="247267" y="50037"/>
                </a:lnTo>
                <a:lnTo>
                  <a:pt x="252032" y="51269"/>
                </a:lnTo>
                <a:lnTo>
                  <a:pt x="254463" y="49847"/>
                </a:lnTo>
                <a:lnTo>
                  <a:pt x="266739" y="2552"/>
                </a:lnTo>
                <a:close/>
              </a:path>
              <a:path w="267969" h="253364">
                <a:moveTo>
                  <a:pt x="260243" y="4660"/>
                </a:moveTo>
                <a:lnTo>
                  <a:pt x="256988" y="4660"/>
                </a:lnTo>
                <a:lnTo>
                  <a:pt x="262187" y="10134"/>
                </a:lnTo>
                <a:lnTo>
                  <a:pt x="255200" y="11548"/>
                </a:lnTo>
                <a:lnTo>
                  <a:pt x="253097" y="19650"/>
                </a:lnTo>
                <a:lnTo>
                  <a:pt x="264368" y="8991"/>
                </a:lnTo>
                <a:lnTo>
                  <a:pt x="260243" y="4660"/>
                </a:lnTo>
                <a:close/>
              </a:path>
              <a:path w="267969" h="253364">
                <a:moveTo>
                  <a:pt x="267402" y="0"/>
                </a:moveTo>
                <a:lnTo>
                  <a:pt x="216806" y="10248"/>
                </a:lnTo>
                <a:lnTo>
                  <a:pt x="215248" y="12598"/>
                </a:lnTo>
                <a:lnTo>
                  <a:pt x="216227" y="17399"/>
                </a:lnTo>
                <a:lnTo>
                  <a:pt x="218579" y="18961"/>
                </a:lnTo>
                <a:lnTo>
                  <a:pt x="246958" y="13217"/>
                </a:lnTo>
                <a:lnTo>
                  <a:pt x="258235" y="2552"/>
                </a:lnTo>
                <a:lnTo>
                  <a:pt x="266739" y="2552"/>
                </a:lnTo>
                <a:lnTo>
                  <a:pt x="267402" y="0"/>
                </a:lnTo>
                <a:close/>
              </a:path>
              <a:path w="267969" h="253364">
                <a:moveTo>
                  <a:pt x="258235" y="2552"/>
                </a:moveTo>
                <a:lnTo>
                  <a:pt x="246958" y="13217"/>
                </a:lnTo>
                <a:lnTo>
                  <a:pt x="255200" y="11548"/>
                </a:lnTo>
                <a:lnTo>
                  <a:pt x="256988" y="4660"/>
                </a:lnTo>
                <a:lnTo>
                  <a:pt x="260243" y="4660"/>
                </a:lnTo>
                <a:lnTo>
                  <a:pt x="258235" y="2552"/>
                </a:lnTo>
                <a:close/>
              </a:path>
              <a:path w="267969" h="253364">
                <a:moveTo>
                  <a:pt x="256988" y="4660"/>
                </a:moveTo>
                <a:lnTo>
                  <a:pt x="255200" y="11548"/>
                </a:lnTo>
                <a:lnTo>
                  <a:pt x="262187" y="10134"/>
                </a:lnTo>
                <a:lnTo>
                  <a:pt x="256988" y="4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1194456" y="2937558"/>
            <a:ext cx="240665" cy="24002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ts val="1440"/>
              </a:lnSpc>
              <a:spcBef>
                <a:spcPts val="445"/>
              </a:spcBef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865902" y="2393226"/>
            <a:ext cx="962660" cy="960119"/>
          </a:xfrm>
          <a:custGeom>
            <a:avLst/>
            <a:gdLst/>
            <a:ahLst/>
            <a:cxnLst/>
            <a:rect l="l" t="t" r="r" b="b"/>
            <a:pathLst>
              <a:path w="962660" h="960120">
                <a:moveTo>
                  <a:pt x="0" y="0"/>
                </a:moveTo>
                <a:lnTo>
                  <a:pt x="962488" y="0"/>
                </a:lnTo>
                <a:lnTo>
                  <a:pt x="962488" y="959809"/>
                </a:lnTo>
                <a:lnTo>
                  <a:pt x="0" y="959809"/>
                </a:lnTo>
                <a:lnTo>
                  <a:pt x="0" y="0"/>
                </a:lnTo>
                <a:close/>
              </a:path>
            </a:pathLst>
          </a:custGeom>
          <a:ln w="2669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 rot="18960000">
            <a:off x="1571957" y="3341785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 rot="18960000">
            <a:off x="1555257" y="2364200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584881" y="2432443"/>
            <a:ext cx="1043305" cy="1192530"/>
            <a:chOff x="584881" y="2432443"/>
            <a:chExt cx="1043305" cy="1192530"/>
          </a:xfrm>
        </p:grpSpPr>
        <p:sp>
          <p:nvSpPr>
            <p:cNvPr id="185" name="object 185"/>
            <p:cNvSpPr/>
            <p:nvPr/>
          </p:nvSpPr>
          <p:spPr>
            <a:xfrm>
              <a:off x="647560" y="2602064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52005" y="2606509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94" y="0"/>
                  </a:moveTo>
                  <a:lnTo>
                    <a:pt x="0" y="0"/>
                  </a:lnTo>
                  <a:lnTo>
                    <a:pt x="0" y="39992"/>
                  </a:lnTo>
                  <a:lnTo>
                    <a:pt x="0" y="959815"/>
                  </a:lnTo>
                  <a:lnTo>
                    <a:pt x="962494" y="959815"/>
                  </a:lnTo>
                  <a:lnTo>
                    <a:pt x="962494" y="39992"/>
                  </a:lnTo>
                  <a:lnTo>
                    <a:pt x="962494" y="0"/>
                  </a:lnTo>
                  <a:close/>
                </a:path>
              </a:pathLst>
            </a:custGeom>
            <a:solidFill>
              <a:srgbClr val="D7E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52016" y="2606509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266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94089" y="264650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962486" y="0"/>
                  </a:moveTo>
                  <a:lnTo>
                    <a:pt x="0" y="0"/>
                  </a:lnTo>
                  <a:lnTo>
                    <a:pt x="0" y="959815"/>
                  </a:lnTo>
                  <a:lnTo>
                    <a:pt x="962486" y="959815"/>
                  </a:lnTo>
                  <a:lnTo>
                    <a:pt x="96248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94089" y="2646502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17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98544" y="2650947"/>
              <a:ext cx="962660" cy="960119"/>
            </a:xfrm>
            <a:custGeom>
              <a:avLst/>
              <a:gdLst/>
              <a:ahLst/>
              <a:cxnLst/>
              <a:rect l="l" t="t" r="r" b="b"/>
              <a:pathLst>
                <a:path w="962660" h="960120">
                  <a:moveTo>
                    <a:pt x="0" y="0"/>
                  </a:moveTo>
                  <a:lnTo>
                    <a:pt x="962488" y="0"/>
                  </a:lnTo>
                  <a:lnTo>
                    <a:pt x="962488" y="959809"/>
                  </a:lnTo>
                  <a:lnTo>
                    <a:pt x="0" y="959809"/>
                  </a:lnTo>
                  <a:lnTo>
                    <a:pt x="0" y="0"/>
                  </a:lnTo>
                  <a:close/>
                </a:path>
              </a:pathLst>
            </a:custGeom>
            <a:ln w="266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4509" y="2432443"/>
              <a:ext cx="140335" cy="135255"/>
            </a:xfrm>
            <a:custGeom>
              <a:avLst/>
              <a:gdLst/>
              <a:ahLst/>
              <a:cxnLst/>
              <a:rect l="l" t="t" r="r" b="b"/>
              <a:pathLst>
                <a:path w="140334" h="135255">
                  <a:moveTo>
                    <a:pt x="97529" y="0"/>
                  </a:moveTo>
                  <a:lnTo>
                    <a:pt x="0" y="87795"/>
                  </a:lnTo>
                  <a:lnTo>
                    <a:pt x="42423" y="134658"/>
                  </a:lnTo>
                  <a:lnTo>
                    <a:pt x="139951" y="46850"/>
                  </a:lnTo>
                  <a:lnTo>
                    <a:pt x="97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2" name="object 192"/>
          <p:cNvSpPr txBox="1"/>
          <p:nvPr/>
        </p:nvSpPr>
        <p:spPr>
          <a:xfrm>
            <a:off x="592546" y="2367192"/>
            <a:ext cx="14160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 rot="18960000">
            <a:off x="625134" y="2399747"/>
            <a:ext cx="229003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250" b="1" spc="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639563" y="3282567"/>
            <a:ext cx="16446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1092714" y="2442108"/>
            <a:ext cx="3775075" cy="588645"/>
            <a:chOff x="1092714" y="2442108"/>
            <a:chExt cx="3775075" cy="588645"/>
          </a:xfrm>
        </p:grpSpPr>
        <p:sp>
          <p:nvSpPr>
            <p:cNvPr id="196" name="object 196"/>
            <p:cNvSpPr/>
            <p:nvPr/>
          </p:nvSpPr>
          <p:spPr>
            <a:xfrm>
              <a:off x="1092714" y="2902089"/>
              <a:ext cx="1651635" cy="128905"/>
            </a:xfrm>
            <a:custGeom>
              <a:avLst/>
              <a:gdLst/>
              <a:ahLst/>
              <a:cxnLst/>
              <a:rect l="l" t="t" r="r" b="b"/>
              <a:pathLst>
                <a:path w="1651635" h="128905">
                  <a:moveTo>
                    <a:pt x="1600560" y="31324"/>
                  </a:moveTo>
                  <a:lnTo>
                    <a:pt x="0" y="110693"/>
                  </a:lnTo>
                  <a:lnTo>
                    <a:pt x="885" y="128447"/>
                  </a:lnTo>
                  <a:lnTo>
                    <a:pt x="1601433" y="49079"/>
                  </a:lnTo>
                  <a:lnTo>
                    <a:pt x="1616258" y="39442"/>
                  </a:lnTo>
                  <a:lnTo>
                    <a:pt x="1600560" y="31324"/>
                  </a:lnTo>
                  <a:close/>
                </a:path>
                <a:path w="1651635" h="128905">
                  <a:moveTo>
                    <a:pt x="1636119" y="29692"/>
                  </a:moveTo>
                  <a:lnTo>
                    <a:pt x="1633467" y="29692"/>
                  </a:lnTo>
                  <a:lnTo>
                    <a:pt x="1634356" y="47447"/>
                  </a:lnTo>
                  <a:lnTo>
                    <a:pt x="1601433" y="49079"/>
                  </a:lnTo>
                  <a:lnTo>
                    <a:pt x="1573079" y="67513"/>
                  </a:lnTo>
                  <a:lnTo>
                    <a:pt x="1571910" y="73025"/>
                  </a:lnTo>
                  <a:lnTo>
                    <a:pt x="1577282" y="81241"/>
                  </a:lnTo>
                  <a:lnTo>
                    <a:pt x="1582807" y="82410"/>
                  </a:lnTo>
                  <a:lnTo>
                    <a:pt x="1651590" y="37693"/>
                  </a:lnTo>
                  <a:lnTo>
                    <a:pt x="1636119" y="29692"/>
                  </a:lnTo>
                  <a:close/>
                </a:path>
                <a:path w="1651635" h="128905">
                  <a:moveTo>
                    <a:pt x="1616258" y="39442"/>
                  </a:moveTo>
                  <a:lnTo>
                    <a:pt x="1601433" y="49079"/>
                  </a:lnTo>
                  <a:lnTo>
                    <a:pt x="1634356" y="47447"/>
                  </a:lnTo>
                  <a:lnTo>
                    <a:pt x="1634307" y="46456"/>
                  </a:lnTo>
                  <a:lnTo>
                    <a:pt x="1629822" y="46456"/>
                  </a:lnTo>
                  <a:lnTo>
                    <a:pt x="1616258" y="39442"/>
                  </a:lnTo>
                  <a:close/>
                </a:path>
                <a:path w="1651635" h="128905">
                  <a:moveTo>
                    <a:pt x="1629048" y="31127"/>
                  </a:moveTo>
                  <a:lnTo>
                    <a:pt x="1616258" y="39442"/>
                  </a:lnTo>
                  <a:lnTo>
                    <a:pt x="1629822" y="46456"/>
                  </a:lnTo>
                  <a:lnTo>
                    <a:pt x="1629048" y="31127"/>
                  </a:lnTo>
                  <a:close/>
                </a:path>
                <a:path w="1651635" h="128905">
                  <a:moveTo>
                    <a:pt x="1633539" y="31127"/>
                  </a:moveTo>
                  <a:lnTo>
                    <a:pt x="1629048" y="31127"/>
                  </a:lnTo>
                  <a:lnTo>
                    <a:pt x="1629822" y="46456"/>
                  </a:lnTo>
                  <a:lnTo>
                    <a:pt x="1634307" y="46456"/>
                  </a:lnTo>
                  <a:lnTo>
                    <a:pt x="1633539" y="31127"/>
                  </a:lnTo>
                  <a:close/>
                </a:path>
                <a:path w="1651635" h="128905">
                  <a:moveTo>
                    <a:pt x="1633467" y="29692"/>
                  </a:moveTo>
                  <a:lnTo>
                    <a:pt x="1600560" y="31324"/>
                  </a:lnTo>
                  <a:lnTo>
                    <a:pt x="1616258" y="39442"/>
                  </a:lnTo>
                  <a:lnTo>
                    <a:pt x="1629048" y="31127"/>
                  </a:lnTo>
                  <a:lnTo>
                    <a:pt x="1633539" y="31127"/>
                  </a:lnTo>
                  <a:lnTo>
                    <a:pt x="1633467" y="29692"/>
                  </a:lnTo>
                  <a:close/>
                </a:path>
                <a:path w="1651635" h="128905">
                  <a:moveTo>
                    <a:pt x="1578705" y="0"/>
                  </a:moveTo>
                  <a:lnTo>
                    <a:pt x="1573320" y="1701"/>
                  </a:lnTo>
                  <a:lnTo>
                    <a:pt x="1568786" y="10413"/>
                  </a:lnTo>
                  <a:lnTo>
                    <a:pt x="1570488" y="15773"/>
                  </a:lnTo>
                  <a:lnTo>
                    <a:pt x="1600560" y="31324"/>
                  </a:lnTo>
                  <a:lnTo>
                    <a:pt x="1633467" y="29692"/>
                  </a:lnTo>
                  <a:lnTo>
                    <a:pt x="1636119" y="29692"/>
                  </a:lnTo>
                  <a:lnTo>
                    <a:pt x="15787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599978" y="2473185"/>
              <a:ext cx="267970" cy="253365"/>
            </a:xfrm>
            <a:custGeom>
              <a:avLst/>
              <a:gdLst/>
              <a:ahLst/>
              <a:cxnLst/>
              <a:rect l="l" t="t" r="r" b="b"/>
              <a:pathLst>
                <a:path w="267970" h="253364">
                  <a:moveTo>
                    <a:pt x="15367" y="201612"/>
                  </a:moveTo>
                  <a:lnTo>
                    <a:pt x="12941" y="203047"/>
                  </a:lnTo>
                  <a:lnTo>
                    <a:pt x="0" y="252882"/>
                  </a:lnTo>
                  <a:lnTo>
                    <a:pt x="12555" y="250342"/>
                  </a:lnTo>
                  <a:lnTo>
                    <a:pt x="9169" y="250342"/>
                  </a:lnTo>
                  <a:lnTo>
                    <a:pt x="3035" y="243890"/>
                  </a:lnTo>
                  <a:lnTo>
                    <a:pt x="14308" y="233230"/>
                  </a:lnTo>
                  <a:lnTo>
                    <a:pt x="21564" y="205270"/>
                  </a:lnTo>
                  <a:lnTo>
                    <a:pt x="20129" y="202844"/>
                  </a:lnTo>
                  <a:lnTo>
                    <a:pt x="15367" y="201612"/>
                  </a:lnTo>
                  <a:close/>
                </a:path>
                <a:path w="267970" h="253364">
                  <a:moveTo>
                    <a:pt x="14308" y="233230"/>
                  </a:moveTo>
                  <a:lnTo>
                    <a:pt x="3035" y="243890"/>
                  </a:lnTo>
                  <a:lnTo>
                    <a:pt x="9169" y="250342"/>
                  </a:lnTo>
                  <a:lnTo>
                    <a:pt x="11398" y="248234"/>
                  </a:lnTo>
                  <a:lnTo>
                    <a:pt x="10414" y="248234"/>
                  </a:lnTo>
                  <a:lnTo>
                    <a:pt x="5219" y="242760"/>
                  </a:lnTo>
                  <a:lnTo>
                    <a:pt x="12201" y="241347"/>
                  </a:lnTo>
                  <a:lnTo>
                    <a:pt x="14308" y="233230"/>
                  </a:lnTo>
                  <a:close/>
                </a:path>
                <a:path w="267970" h="253364">
                  <a:moveTo>
                    <a:pt x="48818" y="233934"/>
                  </a:moveTo>
                  <a:lnTo>
                    <a:pt x="20445" y="239678"/>
                  </a:lnTo>
                  <a:lnTo>
                    <a:pt x="9169" y="250342"/>
                  </a:lnTo>
                  <a:lnTo>
                    <a:pt x="12555" y="250342"/>
                  </a:lnTo>
                  <a:lnTo>
                    <a:pt x="50596" y="242646"/>
                  </a:lnTo>
                  <a:lnTo>
                    <a:pt x="52158" y="240296"/>
                  </a:lnTo>
                  <a:lnTo>
                    <a:pt x="51181" y="235483"/>
                  </a:lnTo>
                  <a:lnTo>
                    <a:pt x="48818" y="233934"/>
                  </a:lnTo>
                  <a:close/>
                </a:path>
                <a:path w="267970" h="253364">
                  <a:moveTo>
                    <a:pt x="12201" y="241347"/>
                  </a:moveTo>
                  <a:lnTo>
                    <a:pt x="5219" y="242760"/>
                  </a:lnTo>
                  <a:lnTo>
                    <a:pt x="10414" y="248234"/>
                  </a:lnTo>
                  <a:lnTo>
                    <a:pt x="12201" y="241347"/>
                  </a:lnTo>
                  <a:close/>
                </a:path>
                <a:path w="267970" h="253364">
                  <a:moveTo>
                    <a:pt x="20445" y="239678"/>
                  </a:moveTo>
                  <a:lnTo>
                    <a:pt x="12201" y="241347"/>
                  </a:lnTo>
                  <a:lnTo>
                    <a:pt x="10414" y="248234"/>
                  </a:lnTo>
                  <a:lnTo>
                    <a:pt x="11398" y="248234"/>
                  </a:lnTo>
                  <a:lnTo>
                    <a:pt x="20445" y="239678"/>
                  </a:lnTo>
                  <a:close/>
                </a:path>
                <a:path w="267970" h="253364">
                  <a:moveTo>
                    <a:pt x="255199" y="11537"/>
                  </a:moveTo>
                  <a:lnTo>
                    <a:pt x="246966" y="13203"/>
                  </a:lnTo>
                  <a:lnTo>
                    <a:pt x="14308" y="233230"/>
                  </a:lnTo>
                  <a:lnTo>
                    <a:pt x="12201" y="241347"/>
                  </a:lnTo>
                  <a:lnTo>
                    <a:pt x="20445" y="239678"/>
                  </a:lnTo>
                  <a:lnTo>
                    <a:pt x="253093" y="19650"/>
                  </a:lnTo>
                  <a:lnTo>
                    <a:pt x="255199" y="11537"/>
                  </a:lnTo>
                  <a:close/>
                </a:path>
                <a:path w="267970" h="253364">
                  <a:moveTo>
                    <a:pt x="266739" y="2540"/>
                  </a:moveTo>
                  <a:lnTo>
                    <a:pt x="258241" y="2540"/>
                  </a:lnTo>
                  <a:lnTo>
                    <a:pt x="264363" y="8991"/>
                  </a:lnTo>
                  <a:lnTo>
                    <a:pt x="253093" y="19650"/>
                  </a:lnTo>
                  <a:lnTo>
                    <a:pt x="245833" y="47612"/>
                  </a:lnTo>
                  <a:lnTo>
                    <a:pt x="247269" y="50037"/>
                  </a:lnTo>
                  <a:lnTo>
                    <a:pt x="252031" y="51269"/>
                  </a:lnTo>
                  <a:lnTo>
                    <a:pt x="254469" y="49847"/>
                  </a:lnTo>
                  <a:lnTo>
                    <a:pt x="266739" y="2540"/>
                  </a:lnTo>
                  <a:close/>
                </a:path>
                <a:path w="267970" h="253364">
                  <a:moveTo>
                    <a:pt x="260254" y="4660"/>
                  </a:moveTo>
                  <a:lnTo>
                    <a:pt x="256984" y="4660"/>
                  </a:lnTo>
                  <a:lnTo>
                    <a:pt x="262191" y="10121"/>
                  </a:lnTo>
                  <a:lnTo>
                    <a:pt x="255199" y="11537"/>
                  </a:lnTo>
                  <a:lnTo>
                    <a:pt x="253093" y="19650"/>
                  </a:lnTo>
                  <a:lnTo>
                    <a:pt x="264363" y="8991"/>
                  </a:lnTo>
                  <a:lnTo>
                    <a:pt x="260254" y="4660"/>
                  </a:lnTo>
                  <a:close/>
                </a:path>
                <a:path w="267970" h="253364">
                  <a:moveTo>
                    <a:pt x="267398" y="0"/>
                  </a:moveTo>
                  <a:lnTo>
                    <a:pt x="216801" y="10248"/>
                  </a:lnTo>
                  <a:lnTo>
                    <a:pt x="215252" y="12585"/>
                  </a:lnTo>
                  <a:lnTo>
                    <a:pt x="216230" y="17399"/>
                  </a:lnTo>
                  <a:lnTo>
                    <a:pt x="218579" y="18948"/>
                  </a:lnTo>
                  <a:lnTo>
                    <a:pt x="246966" y="13203"/>
                  </a:lnTo>
                  <a:lnTo>
                    <a:pt x="258241" y="2540"/>
                  </a:lnTo>
                  <a:lnTo>
                    <a:pt x="266739" y="2540"/>
                  </a:lnTo>
                  <a:lnTo>
                    <a:pt x="267398" y="0"/>
                  </a:lnTo>
                  <a:close/>
                </a:path>
                <a:path w="267970" h="253364">
                  <a:moveTo>
                    <a:pt x="258241" y="2540"/>
                  </a:moveTo>
                  <a:lnTo>
                    <a:pt x="246966" y="13203"/>
                  </a:lnTo>
                  <a:lnTo>
                    <a:pt x="255199" y="11537"/>
                  </a:lnTo>
                  <a:lnTo>
                    <a:pt x="256984" y="4660"/>
                  </a:lnTo>
                  <a:lnTo>
                    <a:pt x="260254" y="4660"/>
                  </a:lnTo>
                  <a:lnTo>
                    <a:pt x="258241" y="2540"/>
                  </a:lnTo>
                  <a:close/>
                </a:path>
                <a:path w="267970" h="253364">
                  <a:moveTo>
                    <a:pt x="256984" y="4660"/>
                  </a:moveTo>
                  <a:lnTo>
                    <a:pt x="255199" y="11537"/>
                  </a:lnTo>
                  <a:lnTo>
                    <a:pt x="262191" y="10121"/>
                  </a:lnTo>
                  <a:lnTo>
                    <a:pt x="256984" y="4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640110" y="2442108"/>
              <a:ext cx="133985" cy="195580"/>
            </a:xfrm>
            <a:custGeom>
              <a:avLst/>
              <a:gdLst/>
              <a:ahLst/>
              <a:cxnLst/>
              <a:rect l="l" t="t" r="r" b="b"/>
              <a:pathLst>
                <a:path w="133985" h="195580">
                  <a:moveTo>
                    <a:pt x="133667" y="0"/>
                  </a:moveTo>
                  <a:lnTo>
                    <a:pt x="0" y="0"/>
                  </a:lnTo>
                  <a:lnTo>
                    <a:pt x="0" y="195516"/>
                  </a:lnTo>
                  <a:lnTo>
                    <a:pt x="133667" y="195516"/>
                  </a:lnTo>
                  <a:lnTo>
                    <a:pt x="133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9" name="object 199"/>
          <p:cNvSpPr txBox="1"/>
          <p:nvPr/>
        </p:nvSpPr>
        <p:spPr>
          <a:xfrm>
            <a:off x="5005273" y="3531406"/>
            <a:ext cx="1149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5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1" name="object 20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02" name="object 20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3" name="object 20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00" name="object 200"/>
          <p:cNvSpPr txBox="1"/>
          <p:nvPr/>
        </p:nvSpPr>
        <p:spPr>
          <a:xfrm>
            <a:off x="4640110" y="2429403"/>
            <a:ext cx="28575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250" b="1" spc="1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4416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Map</a:t>
            </a:r>
            <a:r>
              <a:rPr spc="-20" dirty="0"/>
              <a:t> </a:t>
            </a:r>
            <a:r>
              <a:rPr spc="-5" dirty="0"/>
              <a:t>DNN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Matrix</a:t>
            </a:r>
            <a:r>
              <a:rPr spc="-15" dirty="0"/>
              <a:t> </a:t>
            </a:r>
            <a:r>
              <a:rPr spc="-5" dirty="0"/>
              <a:t>Multiplication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5030" y="1538732"/>
            <a:ext cx="883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Convolutional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layer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converted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35" dirty="0">
                <a:latin typeface="Verdana"/>
                <a:cs typeface="Verdana"/>
              </a:rPr>
              <a:t>Toeplitz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Matrix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4273" y="4876292"/>
            <a:ext cx="1840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Verdana"/>
                <a:cs typeface="Verdana"/>
              </a:rPr>
              <a:t>Convolution</a:t>
            </a:r>
            <a:endParaRPr sz="2400">
              <a:latin typeface="Verdana"/>
              <a:cs typeface="Verdan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32012" y="2950603"/>
          <a:ext cx="1076960" cy="1106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2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1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ABFF9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2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3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79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4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87CE3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5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4566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6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34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7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76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239CD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8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76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123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9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76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6015" y="2950603"/>
          <a:ext cx="720090" cy="756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4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1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2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6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28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3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4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00790" y="2499235"/>
            <a:ext cx="697230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10" dirty="0">
                <a:latin typeface="Arial MT"/>
                <a:cs typeface="Arial MT"/>
              </a:rPr>
              <a:t>Fil</a:t>
            </a:r>
            <a:r>
              <a:rPr sz="2350" spc="-5" dirty="0">
                <a:latin typeface="Arial MT"/>
                <a:cs typeface="Arial MT"/>
              </a:rPr>
              <a:t>t</a:t>
            </a:r>
            <a:r>
              <a:rPr sz="2350" spc="5" dirty="0">
                <a:latin typeface="Arial MT"/>
                <a:cs typeface="Arial MT"/>
              </a:rPr>
              <a:t>er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198" y="2499235"/>
            <a:ext cx="1546860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dirty="0">
                <a:latin typeface="Arial MT"/>
                <a:cs typeface="Arial MT"/>
              </a:rPr>
              <a:t>Input</a:t>
            </a:r>
            <a:r>
              <a:rPr sz="2350" spc="-70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Fmap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0466" y="2499235"/>
            <a:ext cx="1780539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5" dirty="0">
                <a:latin typeface="Arial MT"/>
                <a:cs typeface="Arial MT"/>
              </a:rPr>
              <a:t>Output</a:t>
            </a:r>
            <a:r>
              <a:rPr sz="2350" spc="-8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Fmap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7962" y="3011429"/>
            <a:ext cx="307340" cy="893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00" spc="-5" dirty="0">
                <a:latin typeface="Arial MT"/>
                <a:cs typeface="Arial MT"/>
              </a:rPr>
              <a:t>*</a:t>
            </a:r>
            <a:endParaRPr sz="5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0134" y="3026495"/>
            <a:ext cx="27178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b="1" spc="10" dirty="0">
                <a:latin typeface="Arial"/>
                <a:cs typeface="Arial"/>
              </a:rPr>
              <a:t>=</a:t>
            </a:r>
            <a:endParaRPr sz="33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07850" y="2978935"/>
          <a:ext cx="722630" cy="723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1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2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3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dirty="0">
                          <a:latin typeface="Arial MT"/>
                          <a:cs typeface="Arial MT"/>
                        </a:rPr>
                        <a:t>4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391775" y="3056420"/>
          <a:ext cx="1300479" cy="32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90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2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3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4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377720" y="3029344"/>
          <a:ext cx="1308733" cy="128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900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ABFF9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8A8F1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79646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87CE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FFF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56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8A8F1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3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792EA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FFF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566D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00FDFF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34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369">
                <a:tc>
                  <a:txBody>
                    <a:bodyPr/>
                    <a:lstStyle/>
                    <a:p>
                      <a:pPr marR="3810" algn="ctr">
                        <a:lnSpc>
                          <a:spcPts val="2225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79646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87CE3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2225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FFFF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566DC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2225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7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2239CD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225"/>
                        </a:lnSpc>
                        <a:spcBef>
                          <a:spcPts val="125"/>
                        </a:spcBef>
                      </a:pPr>
                      <a:r>
                        <a:rPr sz="1900" dirty="0">
                          <a:solidFill>
                            <a:srgbClr val="C3D69B"/>
                          </a:solidFill>
                          <a:latin typeface="Arial MT"/>
                          <a:cs typeface="Arial MT"/>
                        </a:rPr>
                        <a:t>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112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900">
                <a:tc>
                  <a:txBody>
                    <a:bodyPr/>
                    <a:lstStyle/>
                    <a:p>
                      <a:pPr marR="3810" algn="ctr">
                        <a:lnSpc>
                          <a:spcPts val="2225"/>
                        </a:lnSpc>
                        <a:spcBef>
                          <a:spcPts val="229"/>
                        </a:spcBef>
                      </a:pPr>
                      <a:r>
                        <a:rPr sz="1900" dirty="0">
                          <a:solidFill>
                            <a:srgbClr val="FFFF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4566DC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2225"/>
                        </a:lnSpc>
                        <a:spcBef>
                          <a:spcPts val="229"/>
                        </a:spcBef>
                      </a:pPr>
                      <a:r>
                        <a:rPr sz="1900" dirty="0">
                          <a:solidFill>
                            <a:srgbClr val="00FDFF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34FD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2225"/>
                        </a:lnSpc>
                        <a:spcBef>
                          <a:spcPts val="229"/>
                        </a:spcBef>
                      </a:pPr>
                      <a:r>
                        <a:rPr sz="1900" dirty="0">
                          <a:solidFill>
                            <a:srgbClr val="C3D69B"/>
                          </a:solidFill>
                          <a:latin typeface="Arial MT"/>
                          <a:cs typeface="Arial MT"/>
                        </a:rPr>
                        <a:t>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1123C6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225"/>
                        </a:lnSpc>
                        <a:spcBef>
                          <a:spcPts val="229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9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0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360375" y="3008680"/>
          <a:ext cx="1322070" cy="327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88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2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3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4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913547" y="2948967"/>
            <a:ext cx="278765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5" dirty="0">
                <a:latin typeface="Arial MT"/>
                <a:cs typeface="Arial MT"/>
              </a:rPr>
              <a:t>×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34168" y="2976041"/>
            <a:ext cx="247015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b="1" spc="20" dirty="0">
                <a:latin typeface="Arial"/>
                <a:cs typeface="Arial"/>
              </a:rPr>
              <a:t>=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8419" y="2492755"/>
            <a:ext cx="70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F</a:t>
            </a:r>
            <a:r>
              <a:rPr sz="2400" spc="5" dirty="0">
                <a:latin typeface="Arial MT"/>
                <a:cs typeface="Arial MT"/>
              </a:rPr>
              <a:t>il</a:t>
            </a:r>
            <a:r>
              <a:rPr sz="2400" spc="-5" dirty="0">
                <a:latin typeface="Arial MT"/>
                <a:cs typeface="Arial MT"/>
              </a:rPr>
              <a:t>t</a:t>
            </a:r>
            <a:r>
              <a:rPr sz="2400" dirty="0">
                <a:latin typeface="Arial MT"/>
                <a:cs typeface="Arial MT"/>
              </a:rPr>
              <a:t>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70697" y="2495803"/>
            <a:ext cx="1566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Input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Fmap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7119" y="2495803"/>
            <a:ext cx="18027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Output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Fmap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7007" y="4748277"/>
            <a:ext cx="5370830" cy="10293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latin typeface="Verdana"/>
                <a:cs typeface="Verdana"/>
              </a:rPr>
              <a:t>Matrix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Multiply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(by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35" dirty="0">
                <a:latin typeface="Verdana"/>
                <a:cs typeface="Verdana"/>
              </a:rPr>
              <a:t>Toeplitz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Matrix)</a:t>
            </a:r>
            <a:endParaRPr sz="2400">
              <a:latin typeface="Verdana"/>
              <a:cs typeface="Verdana"/>
            </a:endParaRPr>
          </a:p>
          <a:p>
            <a:pPr marR="329565" algn="ctr">
              <a:lnSpc>
                <a:spcPct val="100000"/>
              </a:lnSpc>
              <a:spcBef>
                <a:spcPts val="894"/>
              </a:spcBef>
            </a:pPr>
            <a:r>
              <a:rPr sz="2800" dirty="0">
                <a:solidFill>
                  <a:srgbClr val="FF0000"/>
                </a:solidFill>
                <a:latin typeface="Verdana"/>
                <a:cs typeface="Verdana"/>
              </a:rPr>
              <a:t>Data</a:t>
            </a:r>
            <a:r>
              <a:rPr sz="2800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Verdana"/>
                <a:cs typeface="Verdana"/>
              </a:rPr>
              <a:t>is</a:t>
            </a:r>
            <a:r>
              <a:rPr sz="2800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Verdana"/>
                <a:cs typeface="Verdana"/>
              </a:rPr>
              <a:t>repeated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20819" y="2979178"/>
            <a:ext cx="360045" cy="386080"/>
          </a:xfrm>
          <a:custGeom>
            <a:avLst/>
            <a:gdLst/>
            <a:ahLst/>
            <a:cxnLst/>
            <a:rect l="l" t="t" r="r" b="b"/>
            <a:pathLst>
              <a:path w="360045" h="386079">
                <a:moveTo>
                  <a:pt x="0" y="0"/>
                </a:moveTo>
                <a:lnTo>
                  <a:pt x="360040" y="0"/>
                </a:lnTo>
                <a:lnTo>
                  <a:pt x="360040" y="385955"/>
                </a:lnTo>
                <a:lnTo>
                  <a:pt x="0" y="38595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16476" y="3061906"/>
            <a:ext cx="309880" cy="322580"/>
          </a:xfrm>
          <a:custGeom>
            <a:avLst/>
            <a:gdLst/>
            <a:ahLst/>
            <a:cxnLst/>
            <a:rect l="l" t="t" r="r" b="b"/>
            <a:pathLst>
              <a:path w="309879" h="322579">
                <a:moveTo>
                  <a:pt x="0" y="0"/>
                </a:moveTo>
                <a:lnTo>
                  <a:pt x="309769" y="0"/>
                </a:lnTo>
                <a:lnTo>
                  <a:pt x="309769" y="322085"/>
                </a:lnTo>
                <a:lnTo>
                  <a:pt x="0" y="32208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729" y="208789"/>
            <a:ext cx="105975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</a:t>
            </a:r>
            <a:r>
              <a:rPr spc="-15" dirty="0"/>
              <a:t> </a:t>
            </a:r>
            <a:r>
              <a:rPr spc="-5" dirty="0"/>
              <a:t>Neural</a:t>
            </a:r>
            <a:r>
              <a:rPr spc="-10" dirty="0"/>
              <a:t> </a:t>
            </a:r>
            <a:r>
              <a:rPr spc="-5" dirty="0"/>
              <a:t>Networks</a:t>
            </a:r>
            <a:r>
              <a:rPr spc="-15" dirty="0"/>
              <a:t> </a:t>
            </a:r>
            <a:r>
              <a:rPr dirty="0"/>
              <a:t>for</a:t>
            </a:r>
            <a:r>
              <a:rPr spc="-5" dirty="0"/>
              <a:t> Self-Driving</a:t>
            </a:r>
            <a:r>
              <a:rPr spc="-10" dirty="0"/>
              <a:t> </a:t>
            </a:r>
            <a:r>
              <a:rPr dirty="0"/>
              <a:t>Cars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608" y="1176527"/>
            <a:ext cx="4117848" cy="49285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1712976"/>
            <a:ext cx="4809744" cy="9814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0529" y="2771647"/>
            <a:ext cx="5590540" cy="299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100"/>
              </a:spcBef>
            </a:pPr>
            <a:r>
              <a:rPr sz="2700" spc="-35" dirty="0">
                <a:latin typeface="Verdana"/>
                <a:cs typeface="Verdana"/>
              </a:rPr>
              <a:t>(Feb</a:t>
            </a:r>
            <a:r>
              <a:rPr sz="2700" spc="-7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2018)</a:t>
            </a:r>
            <a:endParaRPr sz="2700">
              <a:latin typeface="Verdana"/>
              <a:cs typeface="Verdana"/>
            </a:endParaRPr>
          </a:p>
          <a:p>
            <a:pPr marL="12700" marR="5080" indent="635" algn="ctr">
              <a:lnSpc>
                <a:spcPct val="100800"/>
              </a:lnSpc>
              <a:spcBef>
                <a:spcPts val="2820"/>
              </a:spcBef>
            </a:pPr>
            <a:r>
              <a:rPr sz="2400" spc="-10" dirty="0">
                <a:latin typeface="Verdana"/>
                <a:cs typeface="Verdana"/>
              </a:rPr>
              <a:t>Cameras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radar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generate</a:t>
            </a:r>
            <a:r>
              <a:rPr sz="2400" spc="-5" dirty="0">
                <a:latin typeface="Verdana"/>
                <a:cs typeface="Verdana"/>
              </a:rPr>
              <a:t> ~6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gigabytes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data </a:t>
            </a:r>
            <a:r>
              <a:rPr sz="2400" spc="-10" dirty="0">
                <a:latin typeface="Verdana"/>
                <a:cs typeface="Verdana"/>
              </a:rPr>
              <a:t>every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30</a:t>
            </a:r>
            <a:r>
              <a:rPr sz="2400" dirty="0">
                <a:latin typeface="Verdana"/>
                <a:cs typeface="Verdana"/>
              </a:rPr>
              <a:t> seconds.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Verdana"/>
                <a:cs typeface="Verdana"/>
              </a:rPr>
              <a:t>Prototypes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use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around</a:t>
            </a:r>
            <a:r>
              <a:rPr sz="2400" spc="-5" dirty="0">
                <a:latin typeface="Verdana"/>
                <a:cs typeface="Verdana"/>
              </a:rPr>
              <a:t> 2,500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Watts.</a:t>
            </a:r>
            <a:endParaRPr sz="2400">
              <a:latin typeface="Verdana"/>
              <a:cs typeface="Verdana"/>
            </a:endParaRPr>
          </a:p>
          <a:p>
            <a:pPr marL="226060" marR="217170" algn="ctr">
              <a:lnSpc>
                <a:spcPct val="100800"/>
              </a:lnSpc>
              <a:spcBef>
                <a:spcPts val="5"/>
              </a:spcBef>
            </a:pPr>
            <a:r>
              <a:rPr sz="2400" spc="-10" dirty="0">
                <a:latin typeface="Verdana"/>
                <a:cs typeface="Verdana"/>
              </a:rPr>
              <a:t>Generates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wasted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heat</a:t>
            </a:r>
            <a:r>
              <a:rPr sz="2400" dirty="0">
                <a:latin typeface="Verdana"/>
                <a:cs typeface="Verdana"/>
              </a:rPr>
              <a:t> 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some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prototypes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need water-cooling!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4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06324"/>
            <a:ext cx="104978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CPU, GPU</a:t>
            </a:r>
            <a:r>
              <a:rPr dirty="0"/>
              <a:t> </a:t>
            </a:r>
            <a:r>
              <a:rPr spc="-5" dirty="0"/>
              <a:t>Libraries</a:t>
            </a:r>
            <a:r>
              <a:rPr spc="-15" dirty="0"/>
              <a:t> </a:t>
            </a:r>
            <a:r>
              <a:rPr dirty="0"/>
              <a:t>for</a:t>
            </a:r>
            <a:r>
              <a:rPr spc="-5" dirty="0"/>
              <a:t> Matrix Multiplication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64996"/>
            <a:ext cx="10302240" cy="412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Implementation: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Matrix </a:t>
            </a:r>
            <a:r>
              <a:rPr sz="2400" dirty="0">
                <a:latin typeface="Verdana"/>
                <a:cs typeface="Verdana"/>
              </a:rPr>
              <a:t>Multiplication</a:t>
            </a:r>
            <a:r>
              <a:rPr sz="2400" spc="-5" dirty="0">
                <a:latin typeface="Verdana"/>
                <a:cs typeface="Verdana"/>
              </a:rPr>
              <a:t> (GEMM)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2060"/>
              </a:buClr>
              <a:buFont typeface="Wingdings"/>
              <a:buChar char=""/>
            </a:pPr>
            <a:endParaRPr sz="32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CPU: OpenBLAS, Intel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MKL, etc</a:t>
            </a:r>
            <a:endParaRPr sz="2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"/>
            </a:pPr>
            <a:endParaRPr sz="335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GPU: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cuBLAS,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cuDNN,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etc</a:t>
            </a:r>
            <a:endParaRPr sz="2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2060"/>
              </a:buClr>
              <a:buFont typeface="Wingdings"/>
              <a:buChar char=""/>
            </a:pPr>
            <a:endParaRPr sz="3200">
              <a:latin typeface="Verdana"/>
              <a:cs typeface="Verdana"/>
            </a:endParaRPr>
          </a:p>
          <a:p>
            <a:pPr marL="481965" marR="1210310" indent="-469900">
              <a:lnSpc>
                <a:spcPct val="1008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Library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will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note shape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matrix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multiply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select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implementation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optimized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shape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2060"/>
              </a:buClr>
              <a:buFont typeface="Wingdings"/>
              <a:buChar char="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Optimization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usually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involves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proper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tiling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memory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hierarchy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72" y="3271189"/>
            <a:ext cx="53340" cy="1757680"/>
            <a:chOff x="333772" y="3271189"/>
            <a:chExt cx="53340" cy="1757680"/>
          </a:xfrm>
        </p:grpSpPr>
        <p:sp>
          <p:nvSpPr>
            <p:cNvPr id="3" name="object 3"/>
            <p:cNvSpPr/>
            <p:nvPr/>
          </p:nvSpPr>
          <p:spPr>
            <a:xfrm>
              <a:off x="333772" y="3271189"/>
              <a:ext cx="53340" cy="1757680"/>
            </a:xfrm>
            <a:custGeom>
              <a:avLst/>
              <a:gdLst/>
              <a:ahLst/>
              <a:cxnLst/>
              <a:rect l="l" t="t" r="r" b="b"/>
              <a:pathLst>
                <a:path w="53339" h="1757679">
                  <a:moveTo>
                    <a:pt x="4648" y="1709877"/>
                  </a:moveTo>
                  <a:lnTo>
                    <a:pt x="613" y="1712391"/>
                  </a:lnTo>
                  <a:lnTo>
                    <a:pt x="0" y="1715046"/>
                  </a:lnTo>
                  <a:lnTo>
                    <a:pt x="26449" y="1757375"/>
                  </a:lnTo>
                  <a:lnTo>
                    <a:pt x="31535" y="1749234"/>
                  </a:lnTo>
                  <a:lnTo>
                    <a:pt x="22142" y="1749234"/>
                  </a:lnTo>
                  <a:lnTo>
                    <a:pt x="22141" y="1734224"/>
                  </a:lnTo>
                  <a:lnTo>
                    <a:pt x="7305" y="1710486"/>
                  </a:lnTo>
                  <a:lnTo>
                    <a:pt x="4648" y="1709877"/>
                  </a:lnTo>
                  <a:close/>
                </a:path>
                <a:path w="53339" h="1757679">
                  <a:moveTo>
                    <a:pt x="22142" y="1734226"/>
                  </a:moveTo>
                  <a:lnTo>
                    <a:pt x="22142" y="1749234"/>
                  </a:lnTo>
                  <a:lnTo>
                    <a:pt x="30756" y="1749234"/>
                  </a:lnTo>
                  <a:lnTo>
                    <a:pt x="30756" y="1746961"/>
                  </a:lnTo>
                  <a:lnTo>
                    <a:pt x="22796" y="1746961"/>
                  </a:lnTo>
                  <a:lnTo>
                    <a:pt x="26449" y="1741117"/>
                  </a:lnTo>
                  <a:lnTo>
                    <a:pt x="22142" y="1734226"/>
                  </a:lnTo>
                  <a:close/>
                </a:path>
                <a:path w="53339" h="1757679">
                  <a:moveTo>
                    <a:pt x="48249" y="1709877"/>
                  </a:moveTo>
                  <a:lnTo>
                    <a:pt x="45593" y="1710486"/>
                  </a:lnTo>
                  <a:lnTo>
                    <a:pt x="30756" y="1734224"/>
                  </a:lnTo>
                  <a:lnTo>
                    <a:pt x="30756" y="1749234"/>
                  </a:lnTo>
                  <a:lnTo>
                    <a:pt x="31535" y="1749234"/>
                  </a:lnTo>
                  <a:lnTo>
                    <a:pt x="52898" y="1715046"/>
                  </a:lnTo>
                  <a:lnTo>
                    <a:pt x="52284" y="1712391"/>
                  </a:lnTo>
                  <a:lnTo>
                    <a:pt x="48249" y="1709877"/>
                  </a:lnTo>
                  <a:close/>
                </a:path>
                <a:path w="53339" h="1757679">
                  <a:moveTo>
                    <a:pt x="26449" y="1741117"/>
                  </a:moveTo>
                  <a:lnTo>
                    <a:pt x="22796" y="1746961"/>
                  </a:lnTo>
                  <a:lnTo>
                    <a:pt x="30101" y="1746961"/>
                  </a:lnTo>
                  <a:lnTo>
                    <a:pt x="26449" y="1741117"/>
                  </a:lnTo>
                  <a:close/>
                </a:path>
                <a:path w="53339" h="1757679">
                  <a:moveTo>
                    <a:pt x="30756" y="1734224"/>
                  </a:moveTo>
                  <a:lnTo>
                    <a:pt x="26449" y="1741117"/>
                  </a:lnTo>
                  <a:lnTo>
                    <a:pt x="30101" y="1746961"/>
                  </a:lnTo>
                  <a:lnTo>
                    <a:pt x="30756" y="1746961"/>
                  </a:lnTo>
                  <a:lnTo>
                    <a:pt x="30756" y="1734224"/>
                  </a:lnTo>
                  <a:close/>
                </a:path>
                <a:path w="53339" h="1757679">
                  <a:moveTo>
                    <a:pt x="26449" y="16258"/>
                  </a:moveTo>
                  <a:lnTo>
                    <a:pt x="22142" y="23148"/>
                  </a:lnTo>
                  <a:lnTo>
                    <a:pt x="22142" y="1734226"/>
                  </a:lnTo>
                  <a:lnTo>
                    <a:pt x="26449" y="1741117"/>
                  </a:lnTo>
                  <a:lnTo>
                    <a:pt x="30755" y="1734226"/>
                  </a:lnTo>
                  <a:lnTo>
                    <a:pt x="30755" y="23148"/>
                  </a:lnTo>
                  <a:lnTo>
                    <a:pt x="26449" y="16258"/>
                  </a:lnTo>
                  <a:close/>
                </a:path>
                <a:path w="53339" h="1757679">
                  <a:moveTo>
                    <a:pt x="26449" y="0"/>
                  </a:moveTo>
                  <a:lnTo>
                    <a:pt x="0" y="42316"/>
                  </a:lnTo>
                  <a:lnTo>
                    <a:pt x="613" y="44970"/>
                  </a:lnTo>
                  <a:lnTo>
                    <a:pt x="4646" y="47498"/>
                  </a:lnTo>
                  <a:lnTo>
                    <a:pt x="7305" y="46888"/>
                  </a:lnTo>
                  <a:lnTo>
                    <a:pt x="22141" y="23150"/>
                  </a:lnTo>
                  <a:lnTo>
                    <a:pt x="22141" y="8127"/>
                  </a:lnTo>
                  <a:lnTo>
                    <a:pt x="31529" y="8127"/>
                  </a:lnTo>
                  <a:lnTo>
                    <a:pt x="26449" y="0"/>
                  </a:lnTo>
                  <a:close/>
                </a:path>
                <a:path w="53339" h="1757679">
                  <a:moveTo>
                    <a:pt x="31529" y="8127"/>
                  </a:moveTo>
                  <a:lnTo>
                    <a:pt x="30755" y="8127"/>
                  </a:lnTo>
                  <a:lnTo>
                    <a:pt x="30756" y="23150"/>
                  </a:lnTo>
                  <a:lnTo>
                    <a:pt x="45593" y="46888"/>
                  </a:lnTo>
                  <a:lnTo>
                    <a:pt x="48249" y="47498"/>
                  </a:lnTo>
                  <a:lnTo>
                    <a:pt x="52284" y="44970"/>
                  </a:lnTo>
                  <a:lnTo>
                    <a:pt x="52896" y="42316"/>
                  </a:lnTo>
                  <a:lnTo>
                    <a:pt x="31529" y="8127"/>
                  </a:lnTo>
                  <a:close/>
                </a:path>
                <a:path w="53339" h="1757679">
                  <a:moveTo>
                    <a:pt x="30755" y="8127"/>
                  </a:moveTo>
                  <a:lnTo>
                    <a:pt x="22141" y="8127"/>
                  </a:lnTo>
                  <a:lnTo>
                    <a:pt x="22141" y="23150"/>
                  </a:lnTo>
                  <a:lnTo>
                    <a:pt x="26449" y="16258"/>
                  </a:lnTo>
                  <a:lnTo>
                    <a:pt x="22796" y="10413"/>
                  </a:lnTo>
                  <a:lnTo>
                    <a:pt x="30755" y="10413"/>
                  </a:lnTo>
                  <a:lnTo>
                    <a:pt x="30755" y="8127"/>
                  </a:lnTo>
                  <a:close/>
                </a:path>
                <a:path w="53339" h="1757679">
                  <a:moveTo>
                    <a:pt x="30755" y="10413"/>
                  </a:moveTo>
                  <a:lnTo>
                    <a:pt x="30101" y="10413"/>
                  </a:lnTo>
                  <a:lnTo>
                    <a:pt x="26449" y="16258"/>
                  </a:lnTo>
                  <a:lnTo>
                    <a:pt x="30755" y="23148"/>
                  </a:lnTo>
                  <a:lnTo>
                    <a:pt x="30755" y="10413"/>
                  </a:lnTo>
                  <a:close/>
                </a:path>
                <a:path w="53339" h="1757679">
                  <a:moveTo>
                    <a:pt x="30101" y="10413"/>
                  </a:moveTo>
                  <a:lnTo>
                    <a:pt x="22796" y="10413"/>
                  </a:lnTo>
                  <a:lnTo>
                    <a:pt x="26449" y="16258"/>
                  </a:lnTo>
                  <a:lnTo>
                    <a:pt x="30101" y="10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8684" y="4050817"/>
              <a:ext cx="34925" cy="189865"/>
            </a:xfrm>
            <a:custGeom>
              <a:avLst/>
              <a:gdLst/>
              <a:ahLst/>
              <a:cxnLst/>
              <a:rect l="l" t="t" r="r" b="b"/>
              <a:pathLst>
                <a:path w="34925" h="189864">
                  <a:moveTo>
                    <a:pt x="34457" y="0"/>
                  </a:moveTo>
                  <a:lnTo>
                    <a:pt x="0" y="0"/>
                  </a:lnTo>
                  <a:lnTo>
                    <a:pt x="0" y="189509"/>
                  </a:lnTo>
                  <a:lnTo>
                    <a:pt x="34457" y="189509"/>
                  </a:lnTo>
                  <a:lnTo>
                    <a:pt x="34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89405" y="3129089"/>
            <a:ext cx="1078865" cy="86360"/>
            <a:chOff x="489405" y="3129089"/>
            <a:chExt cx="1078865" cy="86360"/>
          </a:xfrm>
        </p:grpSpPr>
        <p:sp>
          <p:nvSpPr>
            <p:cNvPr id="6" name="object 6"/>
            <p:cNvSpPr/>
            <p:nvPr/>
          </p:nvSpPr>
          <p:spPr>
            <a:xfrm>
              <a:off x="489405" y="3150019"/>
              <a:ext cx="1078865" cy="53340"/>
            </a:xfrm>
            <a:custGeom>
              <a:avLst/>
              <a:gdLst/>
              <a:ahLst/>
              <a:cxnLst/>
              <a:rect l="l" t="t" r="r" b="b"/>
              <a:pathLst>
                <a:path w="1078865" h="53339">
                  <a:moveTo>
                    <a:pt x="42317" y="0"/>
                  </a:moveTo>
                  <a:lnTo>
                    <a:pt x="0" y="26441"/>
                  </a:lnTo>
                  <a:lnTo>
                    <a:pt x="42317" y="52895"/>
                  </a:lnTo>
                  <a:lnTo>
                    <a:pt x="44975" y="52285"/>
                  </a:lnTo>
                  <a:lnTo>
                    <a:pt x="47496" y="48247"/>
                  </a:lnTo>
                  <a:lnTo>
                    <a:pt x="46883" y="45592"/>
                  </a:lnTo>
                  <a:lnTo>
                    <a:pt x="23129" y="30746"/>
                  </a:lnTo>
                  <a:lnTo>
                    <a:pt x="8129" y="30746"/>
                  </a:lnTo>
                  <a:lnTo>
                    <a:pt x="8129" y="22136"/>
                  </a:lnTo>
                  <a:lnTo>
                    <a:pt x="23149" y="22136"/>
                  </a:lnTo>
                  <a:lnTo>
                    <a:pt x="46883" y="7302"/>
                  </a:lnTo>
                  <a:lnTo>
                    <a:pt x="47496" y="4648"/>
                  </a:lnTo>
                  <a:lnTo>
                    <a:pt x="44975" y="609"/>
                  </a:lnTo>
                  <a:lnTo>
                    <a:pt x="42317" y="0"/>
                  </a:lnTo>
                  <a:close/>
                </a:path>
                <a:path w="1078865" h="53339">
                  <a:moveTo>
                    <a:pt x="1062318" y="26447"/>
                  </a:moveTo>
                  <a:lnTo>
                    <a:pt x="1031685" y="45592"/>
                  </a:lnTo>
                  <a:lnTo>
                    <a:pt x="1031076" y="48247"/>
                  </a:lnTo>
                  <a:lnTo>
                    <a:pt x="1033603" y="52285"/>
                  </a:lnTo>
                  <a:lnTo>
                    <a:pt x="1036257" y="52895"/>
                  </a:lnTo>
                  <a:lnTo>
                    <a:pt x="1071688" y="30746"/>
                  </a:lnTo>
                  <a:lnTo>
                    <a:pt x="1070446" y="30746"/>
                  </a:lnTo>
                  <a:lnTo>
                    <a:pt x="1070446" y="30099"/>
                  </a:lnTo>
                  <a:lnTo>
                    <a:pt x="1068160" y="30099"/>
                  </a:lnTo>
                  <a:lnTo>
                    <a:pt x="1062318" y="26447"/>
                  </a:lnTo>
                  <a:close/>
                </a:path>
                <a:path w="1078865" h="53339">
                  <a:moveTo>
                    <a:pt x="23149" y="22136"/>
                  </a:moveTo>
                  <a:lnTo>
                    <a:pt x="8129" y="22136"/>
                  </a:lnTo>
                  <a:lnTo>
                    <a:pt x="8129" y="30746"/>
                  </a:lnTo>
                  <a:lnTo>
                    <a:pt x="23129" y="30746"/>
                  </a:lnTo>
                  <a:lnTo>
                    <a:pt x="22092" y="30099"/>
                  </a:lnTo>
                  <a:lnTo>
                    <a:pt x="10408" y="30099"/>
                  </a:lnTo>
                  <a:lnTo>
                    <a:pt x="10408" y="22796"/>
                  </a:lnTo>
                  <a:lnTo>
                    <a:pt x="22092" y="22796"/>
                  </a:lnTo>
                  <a:lnTo>
                    <a:pt x="23149" y="22136"/>
                  </a:lnTo>
                  <a:close/>
                </a:path>
                <a:path w="1078865" h="53339">
                  <a:moveTo>
                    <a:pt x="1055419" y="22136"/>
                  </a:moveTo>
                  <a:lnTo>
                    <a:pt x="23149" y="22136"/>
                  </a:lnTo>
                  <a:lnTo>
                    <a:pt x="16250" y="26447"/>
                  </a:lnTo>
                  <a:lnTo>
                    <a:pt x="23129" y="30746"/>
                  </a:lnTo>
                  <a:lnTo>
                    <a:pt x="1055439" y="30746"/>
                  </a:lnTo>
                  <a:lnTo>
                    <a:pt x="1062318" y="26447"/>
                  </a:lnTo>
                  <a:lnTo>
                    <a:pt x="1055419" y="22136"/>
                  </a:lnTo>
                  <a:close/>
                </a:path>
                <a:path w="1078865" h="53339">
                  <a:moveTo>
                    <a:pt x="1071684" y="22136"/>
                  </a:moveTo>
                  <a:lnTo>
                    <a:pt x="1070446" y="22136"/>
                  </a:lnTo>
                  <a:lnTo>
                    <a:pt x="1070446" y="30746"/>
                  </a:lnTo>
                  <a:lnTo>
                    <a:pt x="1071688" y="30746"/>
                  </a:lnTo>
                  <a:lnTo>
                    <a:pt x="1078574" y="26441"/>
                  </a:lnTo>
                  <a:lnTo>
                    <a:pt x="1071684" y="22136"/>
                  </a:lnTo>
                  <a:close/>
                </a:path>
                <a:path w="1078865" h="53339">
                  <a:moveTo>
                    <a:pt x="10408" y="22796"/>
                  </a:moveTo>
                  <a:lnTo>
                    <a:pt x="10408" y="30099"/>
                  </a:lnTo>
                  <a:lnTo>
                    <a:pt x="16250" y="26447"/>
                  </a:lnTo>
                  <a:lnTo>
                    <a:pt x="10408" y="22796"/>
                  </a:lnTo>
                  <a:close/>
                </a:path>
                <a:path w="1078865" h="53339">
                  <a:moveTo>
                    <a:pt x="16250" y="26447"/>
                  </a:moveTo>
                  <a:lnTo>
                    <a:pt x="10408" y="30099"/>
                  </a:lnTo>
                  <a:lnTo>
                    <a:pt x="22092" y="30099"/>
                  </a:lnTo>
                  <a:lnTo>
                    <a:pt x="16250" y="26447"/>
                  </a:lnTo>
                  <a:close/>
                </a:path>
                <a:path w="1078865" h="53339">
                  <a:moveTo>
                    <a:pt x="1068160" y="22796"/>
                  </a:moveTo>
                  <a:lnTo>
                    <a:pt x="1062318" y="26447"/>
                  </a:lnTo>
                  <a:lnTo>
                    <a:pt x="1068160" y="30099"/>
                  </a:lnTo>
                  <a:lnTo>
                    <a:pt x="1068160" y="22796"/>
                  </a:lnTo>
                  <a:close/>
                </a:path>
                <a:path w="1078865" h="53339">
                  <a:moveTo>
                    <a:pt x="1070446" y="22796"/>
                  </a:moveTo>
                  <a:lnTo>
                    <a:pt x="1068160" y="22796"/>
                  </a:lnTo>
                  <a:lnTo>
                    <a:pt x="1068160" y="30099"/>
                  </a:lnTo>
                  <a:lnTo>
                    <a:pt x="1070446" y="30099"/>
                  </a:lnTo>
                  <a:lnTo>
                    <a:pt x="1070446" y="22796"/>
                  </a:lnTo>
                  <a:close/>
                </a:path>
                <a:path w="1078865" h="53339">
                  <a:moveTo>
                    <a:pt x="22092" y="22796"/>
                  </a:moveTo>
                  <a:lnTo>
                    <a:pt x="10408" y="22796"/>
                  </a:lnTo>
                  <a:lnTo>
                    <a:pt x="16261" y="26441"/>
                  </a:lnTo>
                  <a:lnTo>
                    <a:pt x="22092" y="22796"/>
                  </a:lnTo>
                  <a:close/>
                </a:path>
                <a:path w="1078865" h="53339">
                  <a:moveTo>
                    <a:pt x="1036257" y="0"/>
                  </a:moveTo>
                  <a:lnTo>
                    <a:pt x="1033603" y="609"/>
                  </a:lnTo>
                  <a:lnTo>
                    <a:pt x="1031076" y="4648"/>
                  </a:lnTo>
                  <a:lnTo>
                    <a:pt x="1031685" y="7302"/>
                  </a:lnTo>
                  <a:lnTo>
                    <a:pt x="1062328" y="26441"/>
                  </a:lnTo>
                  <a:lnTo>
                    <a:pt x="1068160" y="22796"/>
                  </a:lnTo>
                  <a:lnTo>
                    <a:pt x="1070446" y="22796"/>
                  </a:lnTo>
                  <a:lnTo>
                    <a:pt x="1070446" y="22136"/>
                  </a:lnTo>
                  <a:lnTo>
                    <a:pt x="1071684" y="22136"/>
                  </a:lnTo>
                  <a:lnTo>
                    <a:pt x="10362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5240" y="3129089"/>
              <a:ext cx="439420" cy="86360"/>
            </a:xfrm>
            <a:custGeom>
              <a:avLst/>
              <a:gdLst/>
              <a:ahLst/>
              <a:cxnLst/>
              <a:rect l="l" t="t" r="r" b="b"/>
              <a:pathLst>
                <a:path w="439419" h="86360">
                  <a:moveTo>
                    <a:pt x="439327" y="0"/>
                  </a:moveTo>
                  <a:lnTo>
                    <a:pt x="0" y="0"/>
                  </a:lnTo>
                  <a:lnTo>
                    <a:pt x="0" y="86144"/>
                  </a:lnTo>
                  <a:lnTo>
                    <a:pt x="439327" y="86144"/>
                  </a:lnTo>
                  <a:lnTo>
                    <a:pt x="439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4976" y="3083473"/>
            <a:ext cx="370840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5"/>
              </a:lnSpc>
            </a:pPr>
            <a:r>
              <a:rPr sz="1200" b="1" spc="15" dirty="0">
                <a:latin typeface="Arial"/>
                <a:cs typeface="Arial"/>
              </a:rPr>
              <a:t>CHW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3038" y="3314268"/>
            <a:ext cx="86360" cy="878840"/>
            <a:chOff x="2363038" y="3314268"/>
            <a:chExt cx="86360" cy="878840"/>
          </a:xfrm>
        </p:grpSpPr>
        <p:sp>
          <p:nvSpPr>
            <p:cNvPr id="10" name="object 10"/>
            <p:cNvSpPr/>
            <p:nvPr/>
          </p:nvSpPr>
          <p:spPr>
            <a:xfrm>
              <a:off x="2383967" y="3314268"/>
              <a:ext cx="53340" cy="878840"/>
            </a:xfrm>
            <a:custGeom>
              <a:avLst/>
              <a:gdLst/>
              <a:ahLst/>
              <a:cxnLst/>
              <a:rect l="l" t="t" r="r" b="b"/>
              <a:pathLst>
                <a:path w="53339" h="878839">
                  <a:moveTo>
                    <a:pt x="4648" y="831214"/>
                  </a:moveTo>
                  <a:lnTo>
                    <a:pt x="609" y="833729"/>
                  </a:lnTo>
                  <a:lnTo>
                    <a:pt x="0" y="836383"/>
                  </a:lnTo>
                  <a:lnTo>
                    <a:pt x="26441" y="878713"/>
                  </a:lnTo>
                  <a:lnTo>
                    <a:pt x="31522" y="870584"/>
                  </a:lnTo>
                  <a:lnTo>
                    <a:pt x="22136" y="870584"/>
                  </a:lnTo>
                  <a:lnTo>
                    <a:pt x="22136" y="855558"/>
                  </a:lnTo>
                  <a:lnTo>
                    <a:pt x="7302" y="831824"/>
                  </a:lnTo>
                  <a:lnTo>
                    <a:pt x="4648" y="831214"/>
                  </a:lnTo>
                  <a:close/>
                </a:path>
                <a:path w="53339" h="878839">
                  <a:moveTo>
                    <a:pt x="22136" y="855558"/>
                  </a:moveTo>
                  <a:lnTo>
                    <a:pt x="22136" y="870584"/>
                  </a:lnTo>
                  <a:lnTo>
                    <a:pt x="30759" y="870584"/>
                  </a:lnTo>
                  <a:lnTo>
                    <a:pt x="30759" y="868299"/>
                  </a:lnTo>
                  <a:lnTo>
                    <a:pt x="22796" y="868299"/>
                  </a:lnTo>
                  <a:lnTo>
                    <a:pt x="26447" y="862457"/>
                  </a:lnTo>
                  <a:lnTo>
                    <a:pt x="22136" y="855558"/>
                  </a:lnTo>
                  <a:close/>
                </a:path>
                <a:path w="53339" h="878839">
                  <a:moveTo>
                    <a:pt x="48247" y="831214"/>
                  </a:moveTo>
                  <a:lnTo>
                    <a:pt x="45593" y="831824"/>
                  </a:lnTo>
                  <a:lnTo>
                    <a:pt x="30759" y="855558"/>
                  </a:lnTo>
                  <a:lnTo>
                    <a:pt x="30759" y="870584"/>
                  </a:lnTo>
                  <a:lnTo>
                    <a:pt x="31522" y="870584"/>
                  </a:lnTo>
                  <a:lnTo>
                    <a:pt x="52895" y="836383"/>
                  </a:lnTo>
                  <a:lnTo>
                    <a:pt x="52285" y="833729"/>
                  </a:lnTo>
                  <a:lnTo>
                    <a:pt x="48247" y="831214"/>
                  </a:lnTo>
                  <a:close/>
                </a:path>
                <a:path w="53339" h="878839">
                  <a:moveTo>
                    <a:pt x="26447" y="862457"/>
                  </a:moveTo>
                  <a:lnTo>
                    <a:pt x="22796" y="868299"/>
                  </a:lnTo>
                  <a:lnTo>
                    <a:pt x="30099" y="868299"/>
                  </a:lnTo>
                  <a:lnTo>
                    <a:pt x="26447" y="862457"/>
                  </a:lnTo>
                  <a:close/>
                </a:path>
                <a:path w="53339" h="878839">
                  <a:moveTo>
                    <a:pt x="30759" y="855558"/>
                  </a:moveTo>
                  <a:lnTo>
                    <a:pt x="26447" y="862457"/>
                  </a:lnTo>
                  <a:lnTo>
                    <a:pt x="30099" y="868299"/>
                  </a:lnTo>
                  <a:lnTo>
                    <a:pt x="30759" y="868299"/>
                  </a:lnTo>
                  <a:lnTo>
                    <a:pt x="30759" y="855558"/>
                  </a:lnTo>
                  <a:close/>
                </a:path>
                <a:path w="53339" h="878839">
                  <a:moveTo>
                    <a:pt x="26447" y="16243"/>
                  </a:moveTo>
                  <a:lnTo>
                    <a:pt x="22136" y="23141"/>
                  </a:lnTo>
                  <a:lnTo>
                    <a:pt x="22136" y="855558"/>
                  </a:lnTo>
                  <a:lnTo>
                    <a:pt x="26447" y="862457"/>
                  </a:lnTo>
                  <a:lnTo>
                    <a:pt x="30759" y="855558"/>
                  </a:lnTo>
                  <a:lnTo>
                    <a:pt x="30759" y="23141"/>
                  </a:lnTo>
                  <a:lnTo>
                    <a:pt x="26447" y="16243"/>
                  </a:lnTo>
                  <a:close/>
                </a:path>
                <a:path w="53339" h="878839">
                  <a:moveTo>
                    <a:pt x="26441" y="0"/>
                  </a:moveTo>
                  <a:lnTo>
                    <a:pt x="0" y="42316"/>
                  </a:lnTo>
                  <a:lnTo>
                    <a:pt x="609" y="44970"/>
                  </a:lnTo>
                  <a:lnTo>
                    <a:pt x="4648" y="47498"/>
                  </a:lnTo>
                  <a:lnTo>
                    <a:pt x="7302" y="46875"/>
                  </a:lnTo>
                  <a:lnTo>
                    <a:pt x="22136" y="23141"/>
                  </a:lnTo>
                  <a:lnTo>
                    <a:pt x="22136" y="8115"/>
                  </a:lnTo>
                  <a:lnTo>
                    <a:pt x="31514" y="8115"/>
                  </a:lnTo>
                  <a:lnTo>
                    <a:pt x="26441" y="0"/>
                  </a:lnTo>
                  <a:close/>
                </a:path>
                <a:path w="53339" h="878839">
                  <a:moveTo>
                    <a:pt x="31514" y="8115"/>
                  </a:moveTo>
                  <a:lnTo>
                    <a:pt x="30759" y="8115"/>
                  </a:lnTo>
                  <a:lnTo>
                    <a:pt x="30759" y="23141"/>
                  </a:lnTo>
                  <a:lnTo>
                    <a:pt x="45593" y="46875"/>
                  </a:lnTo>
                  <a:lnTo>
                    <a:pt x="48247" y="47498"/>
                  </a:lnTo>
                  <a:lnTo>
                    <a:pt x="52285" y="44970"/>
                  </a:lnTo>
                  <a:lnTo>
                    <a:pt x="52895" y="42316"/>
                  </a:lnTo>
                  <a:lnTo>
                    <a:pt x="31514" y="8115"/>
                  </a:lnTo>
                  <a:close/>
                </a:path>
                <a:path w="53339" h="878839">
                  <a:moveTo>
                    <a:pt x="30759" y="8115"/>
                  </a:moveTo>
                  <a:lnTo>
                    <a:pt x="22136" y="8115"/>
                  </a:lnTo>
                  <a:lnTo>
                    <a:pt x="22136" y="23141"/>
                  </a:lnTo>
                  <a:lnTo>
                    <a:pt x="26447" y="16243"/>
                  </a:lnTo>
                  <a:lnTo>
                    <a:pt x="22796" y="10401"/>
                  </a:lnTo>
                  <a:lnTo>
                    <a:pt x="30759" y="10401"/>
                  </a:lnTo>
                  <a:lnTo>
                    <a:pt x="30759" y="8115"/>
                  </a:lnTo>
                  <a:close/>
                </a:path>
                <a:path w="53339" h="878839">
                  <a:moveTo>
                    <a:pt x="30759" y="10401"/>
                  </a:moveTo>
                  <a:lnTo>
                    <a:pt x="30099" y="10401"/>
                  </a:lnTo>
                  <a:lnTo>
                    <a:pt x="26447" y="16243"/>
                  </a:lnTo>
                  <a:lnTo>
                    <a:pt x="30759" y="23141"/>
                  </a:lnTo>
                  <a:lnTo>
                    <a:pt x="30759" y="10401"/>
                  </a:lnTo>
                  <a:close/>
                </a:path>
                <a:path w="53339" h="878839">
                  <a:moveTo>
                    <a:pt x="30099" y="10401"/>
                  </a:moveTo>
                  <a:lnTo>
                    <a:pt x="22796" y="10401"/>
                  </a:lnTo>
                  <a:lnTo>
                    <a:pt x="26447" y="16243"/>
                  </a:lnTo>
                  <a:lnTo>
                    <a:pt x="30099" y="10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3038" y="3577031"/>
              <a:ext cx="86360" cy="250190"/>
            </a:xfrm>
            <a:custGeom>
              <a:avLst/>
              <a:gdLst/>
              <a:ahLst/>
              <a:cxnLst/>
              <a:rect l="l" t="t" r="r" b="b"/>
              <a:pathLst>
                <a:path w="86360" h="250189">
                  <a:moveTo>
                    <a:pt x="86144" y="0"/>
                  </a:moveTo>
                  <a:lnTo>
                    <a:pt x="0" y="0"/>
                  </a:lnTo>
                  <a:lnTo>
                    <a:pt x="0" y="249808"/>
                  </a:lnTo>
                  <a:lnTo>
                    <a:pt x="86144" y="249808"/>
                  </a:lnTo>
                  <a:lnTo>
                    <a:pt x="86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19311" y="3626172"/>
            <a:ext cx="146685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5"/>
              </a:lnSpc>
            </a:pPr>
            <a:r>
              <a:rPr sz="1200" b="1" spc="15" dirty="0"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05138" y="3129089"/>
            <a:ext cx="1240790" cy="117475"/>
            <a:chOff x="2505138" y="3129089"/>
            <a:chExt cx="1240790" cy="117475"/>
          </a:xfrm>
        </p:grpSpPr>
        <p:sp>
          <p:nvSpPr>
            <p:cNvPr id="14" name="object 14"/>
            <p:cNvSpPr/>
            <p:nvPr/>
          </p:nvSpPr>
          <p:spPr>
            <a:xfrm>
              <a:off x="2505138" y="3193084"/>
              <a:ext cx="1240790" cy="53340"/>
            </a:xfrm>
            <a:custGeom>
              <a:avLst/>
              <a:gdLst/>
              <a:ahLst/>
              <a:cxnLst/>
              <a:rect l="l" t="t" r="r" b="b"/>
              <a:pathLst>
                <a:path w="1240789" h="53339">
                  <a:moveTo>
                    <a:pt x="42316" y="0"/>
                  </a:moveTo>
                  <a:lnTo>
                    <a:pt x="0" y="26454"/>
                  </a:lnTo>
                  <a:lnTo>
                    <a:pt x="42316" y="52895"/>
                  </a:lnTo>
                  <a:lnTo>
                    <a:pt x="44983" y="52285"/>
                  </a:lnTo>
                  <a:lnTo>
                    <a:pt x="47498" y="48247"/>
                  </a:lnTo>
                  <a:lnTo>
                    <a:pt x="46888" y="45593"/>
                  </a:lnTo>
                  <a:lnTo>
                    <a:pt x="23154" y="30759"/>
                  </a:lnTo>
                  <a:lnTo>
                    <a:pt x="8128" y="30759"/>
                  </a:lnTo>
                  <a:lnTo>
                    <a:pt x="8128" y="22148"/>
                  </a:lnTo>
                  <a:lnTo>
                    <a:pt x="23134" y="22148"/>
                  </a:lnTo>
                  <a:lnTo>
                    <a:pt x="46888" y="7302"/>
                  </a:lnTo>
                  <a:lnTo>
                    <a:pt x="47498" y="4648"/>
                  </a:lnTo>
                  <a:lnTo>
                    <a:pt x="44983" y="609"/>
                  </a:lnTo>
                  <a:lnTo>
                    <a:pt x="42316" y="0"/>
                  </a:lnTo>
                  <a:close/>
                </a:path>
                <a:path w="1240789" h="53339">
                  <a:moveTo>
                    <a:pt x="1224267" y="26447"/>
                  </a:moveTo>
                  <a:lnTo>
                    <a:pt x="1193634" y="45593"/>
                  </a:lnTo>
                  <a:lnTo>
                    <a:pt x="1193025" y="48247"/>
                  </a:lnTo>
                  <a:lnTo>
                    <a:pt x="1195539" y="52285"/>
                  </a:lnTo>
                  <a:lnTo>
                    <a:pt x="1198194" y="52895"/>
                  </a:lnTo>
                  <a:lnTo>
                    <a:pt x="1233621" y="30759"/>
                  </a:lnTo>
                  <a:lnTo>
                    <a:pt x="1232382" y="30759"/>
                  </a:lnTo>
                  <a:lnTo>
                    <a:pt x="1232382" y="30099"/>
                  </a:lnTo>
                  <a:lnTo>
                    <a:pt x="1230109" y="30099"/>
                  </a:lnTo>
                  <a:lnTo>
                    <a:pt x="1224267" y="26447"/>
                  </a:lnTo>
                  <a:close/>
                </a:path>
                <a:path w="1240789" h="53339">
                  <a:moveTo>
                    <a:pt x="23134" y="22148"/>
                  </a:moveTo>
                  <a:lnTo>
                    <a:pt x="8128" y="22148"/>
                  </a:lnTo>
                  <a:lnTo>
                    <a:pt x="8128" y="30759"/>
                  </a:lnTo>
                  <a:lnTo>
                    <a:pt x="23154" y="30759"/>
                  </a:lnTo>
                  <a:lnTo>
                    <a:pt x="22097" y="30099"/>
                  </a:lnTo>
                  <a:lnTo>
                    <a:pt x="10413" y="30099"/>
                  </a:lnTo>
                  <a:lnTo>
                    <a:pt x="10413" y="22796"/>
                  </a:lnTo>
                  <a:lnTo>
                    <a:pt x="22098" y="22796"/>
                  </a:lnTo>
                  <a:lnTo>
                    <a:pt x="23134" y="22148"/>
                  </a:lnTo>
                  <a:close/>
                </a:path>
                <a:path w="1240789" h="53339">
                  <a:moveTo>
                    <a:pt x="1217388" y="22148"/>
                  </a:moveTo>
                  <a:lnTo>
                    <a:pt x="23134" y="22148"/>
                  </a:lnTo>
                  <a:lnTo>
                    <a:pt x="16256" y="26447"/>
                  </a:lnTo>
                  <a:lnTo>
                    <a:pt x="23154" y="30759"/>
                  </a:lnTo>
                  <a:lnTo>
                    <a:pt x="1217368" y="30759"/>
                  </a:lnTo>
                  <a:lnTo>
                    <a:pt x="1224267" y="26447"/>
                  </a:lnTo>
                  <a:lnTo>
                    <a:pt x="1217388" y="22148"/>
                  </a:lnTo>
                  <a:close/>
                </a:path>
                <a:path w="1240789" h="53339">
                  <a:moveTo>
                    <a:pt x="1233623" y="22148"/>
                  </a:moveTo>
                  <a:lnTo>
                    <a:pt x="1232382" y="22148"/>
                  </a:lnTo>
                  <a:lnTo>
                    <a:pt x="1232382" y="30759"/>
                  </a:lnTo>
                  <a:lnTo>
                    <a:pt x="1233621" y="30759"/>
                  </a:lnTo>
                  <a:lnTo>
                    <a:pt x="1240510" y="26454"/>
                  </a:lnTo>
                  <a:lnTo>
                    <a:pt x="1233623" y="22148"/>
                  </a:lnTo>
                  <a:close/>
                </a:path>
                <a:path w="1240789" h="53339">
                  <a:moveTo>
                    <a:pt x="10413" y="22796"/>
                  </a:moveTo>
                  <a:lnTo>
                    <a:pt x="10413" y="30099"/>
                  </a:lnTo>
                  <a:lnTo>
                    <a:pt x="16256" y="26447"/>
                  </a:lnTo>
                  <a:lnTo>
                    <a:pt x="10413" y="22796"/>
                  </a:lnTo>
                  <a:close/>
                </a:path>
                <a:path w="1240789" h="53339">
                  <a:moveTo>
                    <a:pt x="16256" y="26447"/>
                  </a:moveTo>
                  <a:lnTo>
                    <a:pt x="10413" y="30099"/>
                  </a:lnTo>
                  <a:lnTo>
                    <a:pt x="22097" y="30099"/>
                  </a:lnTo>
                  <a:lnTo>
                    <a:pt x="16256" y="26447"/>
                  </a:lnTo>
                  <a:close/>
                </a:path>
                <a:path w="1240789" h="53339">
                  <a:moveTo>
                    <a:pt x="1230109" y="22796"/>
                  </a:moveTo>
                  <a:lnTo>
                    <a:pt x="1224267" y="26447"/>
                  </a:lnTo>
                  <a:lnTo>
                    <a:pt x="1230109" y="30099"/>
                  </a:lnTo>
                  <a:lnTo>
                    <a:pt x="1230109" y="22796"/>
                  </a:lnTo>
                  <a:close/>
                </a:path>
                <a:path w="1240789" h="53339">
                  <a:moveTo>
                    <a:pt x="1232382" y="22796"/>
                  </a:moveTo>
                  <a:lnTo>
                    <a:pt x="1230109" y="22796"/>
                  </a:lnTo>
                  <a:lnTo>
                    <a:pt x="1230109" y="30099"/>
                  </a:lnTo>
                  <a:lnTo>
                    <a:pt x="1232382" y="30099"/>
                  </a:lnTo>
                  <a:lnTo>
                    <a:pt x="1232382" y="22796"/>
                  </a:lnTo>
                  <a:close/>
                </a:path>
                <a:path w="1240789" h="53339">
                  <a:moveTo>
                    <a:pt x="22098" y="22796"/>
                  </a:moveTo>
                  <a:lnTo>
                    <a:pt x="10413" y="22796"/>
                  </a:lnTo>
                  <a:lnTo>
                    <a:pt x="16256" y="26447"/>
                  </a:lnTo>
                  <a:lnTo>
                    <a:pt x="22098" y="22796"/>
                  </a:lnTo>
                  <a:close/>
                </a:path>
                <a:path w="1240789" h="53339">
                  <a:moveTo>
                    <a:pt x="1198194" y="0"/>
                  </a:moveTo>
                  <a:lnTo>
                    <a:pt x="1195539" y="609"/>
                  </a:lnTo>
                  <a:lnTo>
                    <a:pt x="1193025" y="4648"/>
                  </a:lnTo>
                  <a:lnTo>
                    <a:pt x="1193634" y="7302"/>
                  </a:lnTo>
                  <a:lnTo>
                    <a:pt x="1224267" y="26447"/>
                  </a:lnTo>
                  <a:lnTo>
                    <a:pt x="1230109" y="22796"/>
                  </a:lnTo>
                  <a:lnTo>
                    <a:pt x="1232382" y="22796"/>
                  </a:lnTo>
                  <a:lnTo>
                    <a:pt x="1232382" y="22148"/>
                  </a:lnTo>
                  <a:lnTo>
                    <a:pt x="1233623" y="22148"/>
                  </a:lnTo>
                  <a:lnTo>
                    <a:pt x="1198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91878" y="3129089"/>
              <a:ext cx="250190" cy="86360"/>
            </a:xfrm>
            <a:custGeom>
              <a:avLst/>
              <a:gdLst/>
              <a:ahLst/>
              <a:cxnLst/>
              <a:rect l="l" t="t" r="r" b="b"/>
              <a:pathLst>
                <a:path w="250189" h="86360">
                  <a:moveTo>
                    <a:pt x="249809" y="0"/>
                  </a:moveTo>
                  <a:lnTo>
                    <a:pt x="0" y="0"/>
                  </a:lnTo>
                  <a:lnTo>
                    <a:pt x="0" y="86144"/>
                  </a:lnTo>
                  <a:lnTo>
                    <a:pt x="249809" y="86144"/>
                  </a:lnTo>
                  <a:lnTo>
                    <a:pt x="249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67405" y="3083473"/>
            <a:ext cx="112395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5"/>
              </a:lnSpc>
            </a:pPr>
            <a:r>
              <a:rPr sz="1200" b="1" spc="1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60582" y="3129089"/>
            <a:ext cx="1240790" cy="95250"/>
            <a:chOff x="4460582" y="3129089"/>
            <a:chExt cx="1240790" cy="95250"/>
          </a:xfrm>
        </p:grpSpPr>
        <p:sp>
          <p:nvSpPr>
            <p:cNvPr id="18" name="object 18"/>
            <p:cNvSpPr/>
            <p:nvPr/>
          </p:nvSpPr>
          <p:spPr>
            <a:xfrm>
              <a:off x="4460582" y="3158629"/>
              <a:ext cx="1240790" cy="53340"/>
            </a:xfrm>
            <a:custGeom>
              <a:avLst/>
              <a:gdLst/>
              <a:ahLst/>
              <a:cxnLst/>
              <a:rect l="l" t="t" r="r" b="b"/>
              <a:pathLst>
                <a:path w="1240789" h="53339">
                  <a:moveTo>
                    <a:pt x="42316" y="0"/>
                  </a:moveTo>
                  <a:lnTo>
                    <a:pt x="0" y="26454"/>
                  </a:lnTo>
                  <a:lnTo>
                    <a:pt x="42316" y="52895"/>
                  </a:lnTo>
                  <a:lnTo>
                    <a:pt x="44970" y="52285"/>
                  </a:lnTo>
                  <a:lnTo>
                    <a:pt x="47498" y="48247"/>
                  </a:lnTo>
                  <a:lnTo>
                    <a:pt x="46875" y="45592"/>
                  </a:lnTo>
                  <a:lnTo>
                    <a:pt x="23141" y="30759"/>
                  </a:lnTo>
                  <a:lnTo>
                    <a:pt x="8128" y="30759"/>
                  </a:lnTo>
                  <a:lnTo>
                    <a:pt x="8128" y="22136"/>
                  </a:lnTo>
                  <a:lnTo>
                    <a:pt x="23141" y="22136"/>
                  </a:lnTo>
                  <a:lnTo>
                    <a:pt x="46875" y="7302"/>
                  </a:lnTo>
                  <a:lnTo>
                    <a:pt x="47498" y="4648"/>
                  </a:lnTo>
                  <a:lnTo>
                    <a:pt x="44970" y="609"/>
                  </a:lnTo>
                  <a:lnTo>
                    <a:pt x="42316" y="0"/>
                  </a:lnTo>
                  <a:close/>
                </a:path>
                <a:path w="1240789" h="53339">
                  <a:moveTo>
                    <a:pt x="1224254" y="26447"/>
                  </a:moveTo>
                  <a:lnTo>
                    <a:pt x="1193622" y="45592"/>
                  </a:lnTo>
                  <a:lnTo>
                    <a:pt x="1193012" y="48247"/>
                  </a:lnTo>
                  <a:lnTo>
                    <a:pt x="1195539" y="52285"/>
                  </a:lnTo>
                  <a:lnTo>
                    <a:pt x="1198194" y="52895"/>
                  </a:lnTo>
                  <a:lnTo>
                    <a:pt x="1233621" y="30759"/>
                  </a:lnTo>
                  <a:lnTo>
                    <a:pt x="1232382" y="30759"/>
                  </a:lnTo>
                  <a:lnTo>
                    <a:pt x="1232382" y="30099"/>
                  </a:lnTo>
                  <a:lnTo>
                    <a:pt x="1230096" y="30099"/>
                  </a:lnTo>
                  <a:lnTo>
                    <a:pt x="1224254" y="26447"/>
                  </a:lnTo>
                  <a:close/>
                </a:path>
                <a:path w="1240789" h="53339">
                  <a:moveTo>
                    <a:pt x="23141" y="22136"/>
                  </a:moveTo>
                  <a:lnTo>
                    <a:pt x="8128" y="22136"/>
                  </a:lnTo>
                  <a:lnTo>
                    <a:pt x="8128" y="30759"/>
                  </a:lnTo>
                  <a:lnTo>
                    <a:pt x="23141" y="30759"/>
                  </a:lnTo>
                  <a:lnTo>
                    <a:pt x="22085" y="30099"/>
                  </a:lnTo>
                  <a:lnTo>
                    <a:pt x="10401" y="30099"/>
                  </a:lnTo>
                  <a:lnTo>
                    <a:pt x="10401" y="22796"/>
                  </a:lnTo>
                  <a:lnTo>
                    <a:pt x="22085" y="22796"/>
                  </a:lnTo>
                  <a:lnTo>
                    <a:pt x="23141" y="22136"/>
                  </a:lnTo>
                  <a:close/>
                </a:path>
                <a:path w="1240789" h="53339">
                  <a:moveTo>
                    <a:pt x="1217355" y="22136"/>
                  </a:moveTo>
                  <a:lnTo>
                    <a:pt x="23141" y="22136"/>
                  </a:lnTo>
                  <a:lnTo>
                    <a:pt x="16243" y="26447"/>
                  </a:lnTo>
                  <a:lnTo>
                    <a:pt x="23141" y="30759"/>
                  </a:lnTo>
                  <a:lnTo>
                    <a:pt x="1217355" y="30759"/>
                  </a:lnTo>
                  <a:lnTo>
                    <a:pt x="1224254" y="26447"/>
                  </a:lnTo>
                  <a:lnTo>
                    <a:pt x="1217355" y="22136"/>
                  </a:lnTo>
                  <a:close/>
                </a:path>
                <a:path w="1240789" h="53339">
                  <a:moveTo>
                    <a:pt x="1233603" y="22136"/>
                  </a:moveTo>
                  <a:lnTo>
                    <a:pt x="1232382" y="22136"/>
                  </a:lnTo>
                  <a:lnTo>
                    <a:pt x="1232382" y="30759"/>
                  </a:lnTo>
                  <a:lnTo>
                    <a:pt x="1233621" y="30759"/>
                  </a:lnTo>
                  <a:lnTo>
                    <a:pt x="1240510" y="26454"/>
                  </a:lnTo>
                  <a:lnTo>
                    <a:pt x="1233603" y="22136"/>
                  </a:lnTo>
                  <a:close/>
                </a:path>
                <a:path w="1240789" h="53339">
                  <a:moveTo>
                    <a:pt x="10401" y="22796"/>
                  </a:moveTo>
                  <a:lnTo>
                    <a:pt x="10401" y="30099"/>
                  </a:lnTo>
                  <a:lnTo>
                    <a:pt x="16243" y="26447"/>
                  </a:lnTo>
                  <a:lnTo>
                    <a:pt x="10401" y="22796"/>
                  </a:lnTo>
                  <a:close/>
                </a:path>
                <a:path w="1240789" h="53339">
                  <a:moveTo>
                    <a:pt x="16243" y="26447"/>
                  </a:moveTo>
                  <a:lnTo>
                    <a:pt x="10401" y="30099"/>
                  </a:lnTo>
                  <a:lnTo>
                    <a:pt x="22085" y="30099"/>
                  </a:lnTo>
                  <a:lnTo>
                    <a:pt x="16243" y="26447"/>
                  </a:lnTo>
                  <a:close/>
                </a:path>
                <a:path w="1240789" h="53339">
                  <a:moveTo>
                    <a:pt x="1230096" y="22796"/>
                  </a:moveTo>
                  <a:lnTo>
                    <a:pt x="1224254" y="26447"/>
                  </a:lnTo>
                  <a:lnTo>
                    <a:pt x="1230096" y="30099"/>
                  </a:lnTo>
                  <a:lnTo>
                    <a:pt x="1230096" y="22796"/>
                  </a:lnTo>
                  <a:close/>
                </a:path>
                <a:path w="1240789" h="53339">
                  <a:moveTo>
                    <a:pt x="1232382" y="22796"/>
                  </a:moveTo>
                  <a:lnTo>
                    <a:pt x="1230096" y="22796"/>
                  </a:lnTo>
                  <a:lnTo>
                    <a:pt x="1230096" y="30099"/>
                  </a:lnTo>
                  <a:lnTo>
                    <a:pt x="1232382" y="30099"/>
                  </a:lnTo>
                  <a:lnTo>
                    <a:pt x="1232382" y="22796"/>
                  </a:lnTo>
                  <a:close/>
                </a:path>
                <a:path w="1240789" h="53339">
                  <a:moveTo>
                    <a:pt x="22085" y="22796"/>
                  </a:moveTo>
                  <a:lnTo>
                    <a:pt x="10401" y="22796"/>
                  </a:lnTo>
                  <a:lnTo>
                    <a:pt x="16243" y="26447"/>
                  </a:lnTo>
                  <a:lnTo>
                    <a:pt x="22085" y="22796"/>
                  </a:lnTo>
                  <a:close/>
                </a:path>
                <a:path w="1240789" h="53339">
                  <a:moveTo>
                    <a:pt x="1198194" y="0"/>
                  </a:moveTo>
                  <a:lnTo>
                    <a:pt x="1195539" y="609"/>
                  </a:lnTo>
                  <a:lnTo>
                    <a:pt x="1193012" y="4648"/>
                  </a:lnTo>
                  <a:lnTo>
                    <a:pt x="1193622" y="7302"/>
                  </a:lnTo>
                  <a:lnTo>
                    <a:pt x="1224254" y="26447"/>
                  </a:lnTo>
                  <a:lnTo>
                    <a:pt x="1230096" y="22796"/>
                  </a:lnTo>
                  <a:lnTo>
                    <a:pt x="1232382" y="22796"/>
                  </a:lnTo>
                  <a:lnTo>
                    <a:pt x="1232382" y="22136"/>
                  </a:lnTo>
                  <a:lnTo>
                    <a:pt x="1233603" y="22136"/>
                  </a:lnTo>
                  <a:lnTo>
                    <a:pt x="1198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47310" y="3129089"/>
              <a:ext cx="250190" cy="95250"/>
            </a:xfrm>
            <a:custGeom>
              <a:avLst/>
              <a:gdLst/>
              <a:ahLst/>
              <a:cxnLst/>
              <a:rect l="l" t="t" r="r" b="b"/>
              <a:pathLst>
                <a:path w="250189" h="95250">
                  <a:moveTo>
                    <a:pt x="249821" y="0"/>
                  </a:moveTo>
                  <a:lnTo>
                    <a:pt x="0" y="0"/>
                  </a:lnTo>
                  <a:lnTo>
                    <a:pt x="0" y="94754"/>
                  </a:lnTo>
                  <a:lnTo>
                    <a:pt x="249821" y="94754"/>
                  </a:lnTo>
                  <a:lnTo>
                    <a:pt x="249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25199" y="3083473"/>
            <a:ext cx="112395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5"/>
              </a:lnSpc>
            </a:pPr>
            <a:r>
              <a:rPr sz="1200" b="1" spc="1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22038" y="3271189"/>
            <a:ext cx="53340" cy="1757680"/>
            <a:chOff x="4322038" y="3271189"/>
            <a:chExt cx="53340" cy="1757680"/>
          </a:xfrm>
        </p:grpSpPr>
        <p:sp>
          <p:nvSpPr>
            <p:cNvPr id="22" name="object 22"/>
            <p:cNvSpPr/>
            <p:nvPr/>
          </p:nvSpPr>
          <p:spPr>
            <a:xfrm>
              <a:off x="4322178" y="3271189"/>
              <a:ext cx="53340" cy="1757680"/>
            </a:xfrm>
            <a:custGeom>
              <a:avLst/>
              <a:gdLst/>
              <a:ahLst/>
              <a:cxnLst/>
              <a:rect l="l" t="t" r="r" b="b"/>
              <a:pathLst>
                <a:path w="53339" h="1757679">
                  <a:moveTo>
                    <a:pt x="4648" y="1709877"/>
                  </a:moveTo>
                  <a:lnTo>
                    <a:pt x="609" y="1712391"/>
                  </a:lnTo>
                  <a:lnTo>
                    <a:pt x="0" y="1715046"/>
                  </a:lnTo>
                  <a:lnTo>
                    <a:pt x="26441" y="1757375"/>
                  </a:lnTo>
                  <a:lnTo>
                    <a:pt x="31529" y="1749234"/>
                  </a:lnTo>
                  <a:lnTo>
                    <a:pt x="22136" y="1749234"/>
                  </a:lnTo>
                  <a:lnTo>
                    <a:pt x="22136" y="1734220"/>
                  </a:lnTo>
                  <a:lnTo>
                    <a:pt x="7302" y="1710486"/>
                  </a:lnTo>
                  <a:lnTo>
                    <a:pt x="4648" y="1709877"/>
                  </a:lnTo>
                  <a:close/>
                </a:path>
                <a:path w="53339" h="1757679">
                  <a:moveTo>
                    <a:pt x="22136" y="1734220"/>
                  </a:moveTo>
                  <a:lnTo>
                    <a:pt x="22136" y="1749234"/>
                  </a:lnTo>
                  <a:lnTo>
                    <a:pt x="30746" y="1749234"/>
                  </a:lnTo>
                  <a:lnTo>
                    <a:pt x="30746" y="1746961"/>
                  </a:lnTo>
                  <a:lnTo>
                    <a:pt x="22796" y="1746961"/>
                  </a:lnTo>
                  <a:lnTo>
                    <a:pt x="26447" y="1741119"/>
                  </a:lnTo>
                  <a:lnTo>
                    <a:pt x="22136" y="1734220"/>
                  </a:lnTo>
                  <a:close/>
                </a:path>
                <a:path w="53339" h="1757679">
                  <a:moveTo>
                    <a:pt x="48247" y="1709877"/>
                  </a:moveTo>
                  <a:lnTo>
                    <a:pt x="45592" y="1710486"/>
                  </a:lnTo>
                  <a:lnTo>
                    <a:pt x="30759" y="1734220"/>
                  </a:lnTo>
                  <a:lnTo>
                    <a:pt x="30746" y="1749234"/>
                  </a:lnTo>
                  <a:lnTo>
                    <a:pt x="31529" y="1749234"/>
                  </a:lnTo>
                  <a:lnTo>
                    <a:pt x="52895" y="1715046"/>
                  </a:lnTo>
                  <a:lnTo>
                    <a:pt x="52285" y="1712391"/>
                  </a:lnTo>
                  <a:lnTo>
                    <a:pt x="48247" y="1709877"/>
                  </a:lnTo>
                  <a:close/>
                </a:path>
                <a:path w="53339" h="1757679">
                  <a:moveTo>
                    <a:pt x="26447" y="1741119"/>
                  </a:moveTo>
                  <a:lnTo>
                    <a:pt x="22796" y="1746961"/>
                  </a:lnTo>
                  <a:lnTo>
                    <a:pt x="30099" y="1746961"/>
                  </a:lnTo>
                  <a:lnTo>
                    <a:pt x="26447" y="1741119"/>
                  </a:lnTo>
                  <a:close/>
                </a:path>
                <a:path w="53339" h="1757679">
                  <a:moveTo>
                    <a:pt x="30746" y="1734240"/>
                  </a:moveTo>
                  <a:lnTo>
                    <a:pt x="26447" y="1741119"/>
                  </a:lnTo>
                  <a:lnTo>
                    <a:pt x="30099" y="1746961"/>
                  </a:lnTo>
                  <a:lnTo>
                    <a:pt x="30746" y="1746961"/>
                  </a:lnTo>
                  <a:lnTo>
                    <a:pt x="30746" y="1734240"/>
                  </a:lnTo>
                  <a:close/>
                </a:path>
                <a:path w="53339" h="1757679">
                  <a:moveTo>
                    <a:pt x="26447" y="16255"/>
                  </a:moveTo>
                  <a:lnTo>
                    <a:pt x="22148" y="23134"/>
                  </a:lnTo>
                  <a:lnTo>
                    <a:pt x="22148" y="1734240"/>
                  </a:lnTo>
                  <a:lnTo>
                    <a:pt x="26447" y="1741119"/>
                  </a:lnTo>
                  <a:lnTo>
                    <a:pt x="30746" y="1734240"/>
                  </a:lnTo>
                  <a:lnTo>
                    <a:pt x="30746" y="23134"/>
                  </a:lnTo>
                  <a:lnTo>
                    <a:pt x="26447" y="16255"/>
                  </a:lnTo>
                  <a:close/>
                </a:path>
                <a:path w="53339" h="1757679">
                  <a:moveTo>
                    <a:pt x="26441" y="0"/>
                  </a:moveTo>
                  <a:lnTo>
                    <a:pt x="0" y="42316"/>
                  </a:lnTo>
                  <a:lnTo>
                    <a:pt x="609" y="44970"/>
                  </a:lnTo>
                  <a:lnTo>
                    <a:pt x="4648" y="47498"/>
                  </a:lnTo>
                  <a:lnTo>
                    <a:pt x="7302" y="46888"/>
                  </a:lnTo>
                  <a:lnTo>
                    <a:pt x="22136" y="23154"/>
                  </a:lnTo>
                  <a:lnTo>
                    <a:pt x="22136" y="8127"/>
                  </a:lnTo>
                  <a:lnTo>
                    <a:pt x="31522" y="8127"/>
                  </a:lnTo>
                  <a:lnTo>
                    <a:pt x="26441" y="0"/>
                  </a:lnTo>
                  <a:close/>
                </a:path>
                <a:path w="53339" h="1757679">
                  <a:moveTo>
                    <a:pt x="31522" y="8127"/>
                  </a:moveTo>
                  <a:lnTo>
                    <a:pt x="30746" y="8127"/>
                  </a:lnTo>
                  <a:lnTo>
                    <a:pt x="30759" y="23154"/>
                  </a:lnTo>
                  <a:lnTo>
                    <a:pt x="45592" y="46888"/>
                  </a:lnTo>
                  <a:lnTo>
                    <a:pt x="48247" y="47498"/>
                  </a:lnTo>
                  <a:lnTo>
                    <a:pt x="52285" y="44970"/>
                  </a:lnTo>
                  <a:lnTo>
                    <a:pt x="52895" y="42316"/>
                  </a:lnTo>
                  <a:lnTo>
                    <a:pt x="31522" y="8127"/>
                  </a:lnTo>
                  <a:close/>
                </a:path>
                <a:path w="53339" h="1757679">
                  <a:moveTo>
                    <a:pt x="30746" y="8127"/>
                  </a:moveTo>
                  <a:lnTo>
                    <a:pt x="22136" y="8127"/>
                  </a:lnTo>
                  <a:lnTo>
                    <a:pt x="22136" y="23154"/>
                  </a:lnTo>
                  <a:lnTo>
                    <a:pt x="26447" y="16255"/>
                  </a:lnTo>
                  <a:lnTo>
                    <a:pt x="22796" y="10413"/>
                  </a:lnTo>
                  <a:lnTo>
                    <a:pt x="30746" y="10413"/>
                  </a:lnTo>
                  <a:lnTo>
                    <a:pt x="30746" y="8127"/>
                  </a:lnTo>
                  <a:close/>
                </a:path>
                <a:path w="53339" h="1757679">
                  <a:moveTo>
                    <a:pt x="30746" y="10413"/>
                  </a:moveTo>
                  <a:lnTo>
                    <a:pt x="30099" y="10413"/>
                  </a:lnTo>
                  <a:lnTo>
                    <a:pt x="26447" y="16255"/>
                  </a:lnTo>
                  <a:lnTo>
                    <a:pt x="30746" y="23134"/>
                  </a:lnTo>
                  <a:lnTo>
                    <a:pt x="30746" y="10413"/>
                  </a:lnTo>
                  <a:close/>
                </a:path>
                <a:path w="53339" h="1757679">
                  <a:moveTo>
                    <a:pt x="30099" y="10413"/>
                  </a:moveTo>
                  <a:lnTo>
                    <a:pt x="22796" y="10413"/>
                  </a:lnTo>
                  <a:lnTo>
                    <a:pt x="26447" y="16255"/>
                  </a:lnTo>
                  <a:lnTo>
                    <a:pt x="30099" y="10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27093" y="4050817"/>
              <a:ext cx="26034" cy="189865"/>
            </a:xfrm>
            <a:custGeom>
              <a:avLst/>
              <a:gdLst/>
              <a:ahLst/>
              <a:cxnLst/>
              <a:rect l="l" t="t" r="r" b="b"/>
              <a:pathLst>
                <a:path w="26035" h="189864">
                  <a:moveTo>
                    <a:pt x="25831" y="0"/>
                  </a:moveTo>
                  <a:lnTo>
                    <a:pt x="0" y="0"/>
                  </a:lnTo>
                  <a:lnTo>
                    <a:pt x="0" y="189509"/>
                  </a:lnTo>
                  <a:lnTo>
                    <a:pt x="25831" y="189509"/>
                  </a:lnTo>
                  <a:lnTo>
                    <a:pt x="25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22038" y="3271253"/>
              <a:ext cx="53340" cy="1757680"/>
            </a:xfrm>
            <a:custGeom>
              <a:avLst/>
              <a:gdLst/>
              <a:ahLst/>
              <a:cxnLst/>
              <a:rect l="l" t="t" r="r" b="b"/>
              <a:pathLst>
                <a:path w="53339" h="1757679">
                  <a:moveTo>
                    <a:pt x="4648" y="1710016"/>
                  </a:moveTo>
                  <a:lnTo>
                    <a:pt x="609" y="1712544"/>
                  </a:lnTo>
                  <a:lnTo>
                    <a:pt x="0" y="1715198"/>
                  </a:lnTo>
                  <a:lnTo>
                    <a:pt x="26454" y="1757527"/>
                  </a:lnTo>
                  <a:lnTo>
                    <a:pt x="31540" y="1749386"/>
                  </a:lnTo>
                  <a:lnTo>
                    <a:pt x="22148" y="1749386"/>
                  </a:lnTo>
                  <a:lnTo>
                    <a:pt x="22141" y="1734372"/>
                  </a:lnTo>
                  <a:lnTo>
                    <a:pt x="7302" y="1710639"/>
                  </a:lnTo>
                  <a:lnTo>
                    <a:pt x="4648" y="1710016"/>
                  </a:lnTo>
                  <a:close/>
                </a:path>
                <a:path w="53339" h="1757679">
                  <a:moveTo>
                    <a:pt x="22148" y="1734383"/>
                  </a:moveTo>
                  <a:lnTo>
                    <a:pt x="22148" y="1749386"/>
                  </a:lnTo>
                  <a:lnTo>
                    <a:pt x="30759" y="1749386"/>
                  </a:lnTo>
                  <a:lnTo>
                    <a:pt x="30759" y="1747113"/>
                  </a:lnTo>
                  <a:lnTo>
                    <a:pt x="22796" y="1747113"/>
                  </a:lnTo>
                  <a:lnTo>
                    <a:pt x="26449" y="1741269"/>
                  </a:lnTo>
                  <a:lnTo>
                    <a:pt x="22148" y="1734383"/>
                  </a:lnTo>
                  <a:close/>
                </a:path>
                <a:path w="53339" h="1757679">
                  <a:moveTo>
                    <a:pt x="48260" y="1710016"/>
                  </a:moveTo>
                  <a:lnTo>
                    <a:pt x="45593" y="1710639"/>
                  </a:lnTo>
                  <a:lnTo>
                    <a:pt x="30759" y="1734372"/>
                  </a:lnTo>
                  <a:lnTo>
                    <a:pt x="30759" y="1749386"/>
                  </a:lnTo>
                  <a:lnTo>
                    <a:pt x="31540" y="1749386"/>
                  </a:lnTo>
                  <a:lnTo>
                    <a:pt x="52908" y="1715198"/>
                  </a:lnTo>
                  <a:lnTo>
                    <a:pt x="52285" y="1712544"/>
                  </a:lnTo>
                  <a:lnTo>
                    <a:pt x="48260" y="1710016"/>
                  </a:lnTo>
                  <a:close/>
                </a:path>
                <a:path w="53339" h="1757679">
                  <a:moveTo>
                    <a:pt x="26449" y="1741269"/>
                  </a:moveTo>
                  <a:lnTo>
                    <a:pt x="22796" y="1747113"/>
                  </a:lnTo>
                  <a:lnTo>
                    <a:pt x="30099" y="1747113"/>
                  </a:lnTo>
                  <a:lnTo>
                    <a:pt x="26449" y="1741269"/>
                  </a:lnTo>
                  <a:close/>
                </a:path>
                <a:path w="53339" h="1757679">
                  <a:moveTo>
                    <a:pt x="30759" y="1734372"/>
                  </a:moveTo>
                  <a:lnTo>
                    <a:pt x="26449" y="1741269"/>
                  </a:lnTo>
                  <a:lnTo>
                    <a:pt x="30099" y="1747113"/>
                  </a:lnTo>
                  <a:lnTo>
                    <a:pt x="30759" y="1747113"/>
                  </a:lnTo>
                  <a:lnTo>
                    <a:pt x="30759" y="1734372"/>
                  </a:lnTo>
                  <a:close/>
                </a:path>
                <a:path w="53339" h="1757679">
                  <a:moveTo>
                    <a:pt x="26447" y="16243"/>
                  </a:moveTo>
                  <a:lnTo>
                    <a:pt x="22148" y="23121"/>
                  </a:lnTo>
                  <a:lnTo>
                    <a:pt x="22148" y="1734383"/>
                  </a:lnTo>
                  <a:lnTo>
                    <a:pt x="26449" y="1741269"/>
                  </a:lnTo>
                  <a:lnTo>
                    <a:pt x="30752" y="1734383"/>
                  </a:lnTo>
                  <a:lnTo>
                    <a:pt x="30746" y="23121"/>
                  </a:lnTo>
                  <a:lnTo>
                    <a:pt x="26447" y="16243"/>
                  </a:lnTo>
                  <a:close/>
                </a:path>
                <a:path w="53339" h="1757679">
                  <a:moveTo>
                    <a:pt x="26454" y="0"/>
                  </a:moveTo>
                  <a:lnTo>
                    <a:pt x="0" y="42316"/>
                  </a:lnTo>
                  <a:lnTo>
                    <a:pt x="609" y="44970"/>
                  </a:lnTo>
                  <a:lnTo>
                    <a:pt x="4648" y="47498"/>
                  </a:lnTo>
                  <a:lnTo>
                    <a:pt x="7302" y="46875"/>
                  </a:lnTo>
                  <a:lnTo>
                    <a:pt x="22136" y="23141"/>
                  </a:lnTo>
                  <a:lnTo>
                    <a:pt x="22148" y="8127"/>
                  </a:lnTo>
                  <a:lnTo>
                    <a:pt x="31535" y="8127"/>
                  </a:lnTo>
                  <a:lnTo>
                    <a:pt x="26454" y="0"/>
                  </a:lnTo>
                  <a:close/>
                </a:path>
                <a:path w="53339" h="1757679">
                  <a:moveTo>
                    <a:pt x="31535" y="8127"/>
                  </a:moveTo>
                  <a:lnTo>
                    <a:pt x="30759" y="8127"/>
                  </a:lnTo>
                  <a:lnTo>
                    <a:pt x="30759" y="23141"/>
                  </a:lnTo>
                  <a:lnTo>
                    <a:pt x="45593" y="46875"/>
                  </a:lnTo>
                  <a:lnTo>
                    <a:pt x="48247" y="47498"/>
                  </a:lnTo>
                  <a:lnTo>
                    <a:pt x="52285" y="44970"/>
                  </a:lnTo>
                  <a:lnTo>
                    <a:pt x="52908" y="42316"/>
                  </a:lnTo>
                  <a:lnTo>
                    <a:pt x="31535" y="8127"/>
                  </a:lnTo>
                  <a:close/>
                </a:path>
                <a:path w="53339" h="1757679">
                  <a:moveTo>
                    <a:pt x="30759" y="10401"/>
                  </a:moveTo>
                  <a:lnTo>
                    <a:pt x="30099" y="10401"/>
                  </a:lnTo>
                  <a:lnTo>
                    <a:pt x="26447" y="16243"/>
                  </a:lnTo>
                  <a:lnTo>
                    <a:pt x="30759" y="23141"/>
                  </a:lnTo>
                  <a:lnTo>
                    <a:pt x="30759" y="10401"/>
                  </a:lnTo>
                  <a:close/>
                </a:path>
                <a:path w="53339" h="1757679">
                  <a:moveTo>
                    <a:pt x="30759" y="8127"/>
                  </a:moveTo>
                  <a:lnTo>
                    <a:pt x="22148" y="8127"/>
                  </a:lnTo>
                  <a:lnTo>
                    <a:pt x="22148" y="23121"/>
                  </a:lnTo>
                  <a:lnTo>
                    <a:pt x="26447" y="16243"/>
                  </a:lnTo>
                  <a:lnTo>
                    <a:pt x="22796" y="10401"/>
                  </a:lnTo>
                  <a:lnTo>
                    <a:pt x="30759" y="10401"/>
                  </a:lnTo>
                  <a:lnTo>
                    <a:pt x="30759" y="8127"/>
                  </a:lnTo>
                  <a:close/>
                </a:path>
                <a:path w="53339" h="1757679">
                  <a:moveTo>
                    <a:pt x="30099" y="10401"/>
                  </a:moveTo>
                  <a:lnTo>
                    <a:pt x="22796" y="10401"/>
                  </a:lnTo>
                  <a:lnTo>
                    <a:pt x="26447" y="16243"/>
                  </a:lnTo>
                  <a:lnTo>
                    <a:pt x="30099" y="10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26953" y="4050931"/>
              <a:ext cx="34925" cy="189865"/>
            </a:xfrm>
            <a:custGeom>
              <a:avLst/>
              <a:gdLst/>
              <a:ahLst/>
              <a:cxnLst/>
              <a:rect l="l" t="t" r="r" b="b"/>
              <a:pathLst>
                <a:path w="34925" h="189864">
                  <a:moveTo>
                    <a:pt x="34455" y="0"/>
                  </a:moveTo>
                  <a:lnTo>
                    <a:pt x="0" y="0"/>
                  </a:lnTo>
                  <a:lnTo>
                    <a:pt x="0" y="189534"/>
                  </a:lnTo>
                  <a:lnTo>
                    <a:pt x="34455" y="189534"/>
                  </a:lnTo>
                  <a:lnTo>
                    <a:pt x="34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3652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Tiling</a:t>
            </a:r>
            <a:r>
              <a:rPr spc="-35" dirty="0"/>
              <a:t> </a:t>
            </a:r>
            <a:r>
              <a:rPr spc="-5" dirty="0"/>
              <a:t>Matrix</a:t>
            </a:r>
            <a:r>
              <a:rPr spc="-25" dirty="0"/>
              <a:t> </a:t>
            </a:r>
            <a:r>
              <a:rPr spc="-5" dirty="0"/>
              <a:t>Multiplication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68401" y="1364996"/>
            <a:ext cx="98431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0504" marR="5080" indent="-21844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Verdana"/>
                <a:cs typeface="Verdana"/>
              </a:rPr>
              <a:t>Matrix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multiplication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tiled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cache (i.e.,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on-chip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memory)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computation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ordered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maximize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reuse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data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cache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1886" y="3271253"/>
            <a:ext cx="53340" cy="1757680"/>
            <a:chOff x="341886" y="3271253"/>
            <a:chExt cx="53340" cy="1757680"/>
          </a:xfrm>
        </p:grpSpPr>
        <p:sp>
          <p:nvSpPr>
            <p:cNvPr id="29" name="object 29"/>
            <p:cNvSpPr/>
            <p:nvPr/>
          </p:nvSpPr>
          <p:spPr>
            <a:xfrm>
              <a:off x="341886" y="3271253"/>
              <a:ext cx="53340" cy="1757680"/>
            </a:xfrm>
            <a:custGeom>
              <a:avLst/>
              <a:gdLst/>
              <a:ahLst/>
              <a:cxnLst/>
              <a:rect l="l" t="t" r="r" b="b"/>
              <a:pathLst>
                <a:path w="53339" h="1757679">
                  <a:moveTo>
                    <a:pt x="4649" y="1710016"/>
                  </a:moveTo>
                  <a:lnTo>
                    <a:pt x="614" y="1712544"/>
                  </a:lnTo>
                  <a:lnTo>
                    <a:pt x="1" y="1715198"/>
                  </a:lnTo>
                  <a:lnTo>
                    <a:pt x="26452" y="1757527"/>
                  </a:lnTo>
                  <a:lnTo>
                    <a:pt x="31540" y="1749386"/>
                  </a:lnTo>
                  <a:lnTo>
                    <a:pt x="22144" y="1749386"/>
                  </a:lnTo>
                  <a:lnTo>
                    <a:pt x="22144" y="1734378"/>
                  </a:lnTo>
                  <a:lnTo>
                    <a:pt x="7306" y="1710639"/>
                  </a:lnTo>
                  <a:lnTo>
                    <a:pt x="4649" y="1710016"/>
                  </a:lnTo>
                  <a:close/>
                </a:path>
                <a:path w="53339" h="1757679">
                  <a:moveTo>
                    <a:pt x="22144" y="1734378"/>
                  </a:moveTo>
                  <a:lnTo>
                    <a:pt x="22144" y="1749386"/>
                  </a:lnTo>
                  <a:lnTo>
                    <a:pt x="30759" y="1749386"/>
                  </a:lnTo>
                  <a:lnTo>
                    <a:pt x="30759" y="1747113"/>
                  </a:lnTo>
                  <a:lnTo>
                    <a:pt x="22800" y="1747113"/>
                  </a:lnTo>
                  <a:lnTo>
                    <a:pt x="26452" y="1741270"/>
                  </a:lnTo>
                  <a:lnTo>
                    <a:pt x="22144" y="1734378"/>
                  </a:lnTo>
                  <a:close/>
                </a:path>
                <a:path w="53339" h="1757679">
                  <a:moveTo>
                    <a:pt x="48256" y="1710016"/>
                  </a:moveTo>
                  <a:lnTo>
                    <a:pt x="45598" y="1710639"/>
                  </a:lnTo>
                  <a:lnTo>
                    <a:pt x="30760" y="1734378"/>
                  </a:lnTo>
                  <a:lnTo>
                    <a:pt x="30759" y="1749386"/>
                  </a:lnTo>
                  <a:lnTo>
                    <a:pt x="31540" y="1749386"/>
                  </a:lnTo>
                  <a:lnTo>
                    <a:pt x="52903" y="1715198"/>
                  </a:lnTo>
                  <a:lnTo>
                    <a:pt x="52290" y="1712544"/>
                  </a:lnTo>
                  <a:lnTo>
                    <a:pt x="48256" y="1710016"/>
                  </a:lnTo>
                  <a:close/>
                </a:path>
                <a:path w="53339" h="1757679">
                  <a:moveTo>
                    <a:pt x="26452" y="1741270"/>
                  </a:moveTo>
                  <a:lnTo>
                    <a:pt x="22800" y="1747113"/>
                  </a:lnTo>
                  <a:lnTo>
                    <a:pt x="30105" y="1747113"/>
                  </a:lnTo>
                  <a:lnTo>
                    <a:pt x="26452" y="1741270"/>
                  </a:lnTo>
                  <a:close/>
                </a:path>
                <a:path w="53339" h="1757679">
                  <a:moveTo>
                    <a:pt x="30759" y="1734379"/>
                  </a:moveTo>
                  <a:lnTo>
                    <a:pt x="26452" y="1741270"/>
                  </a:lnTo>
                  <a:lnTo>
                    <a:pt x="30105" y="1747113"/>
                  </a:lnTo>
                  <a:lnTo>
                    <a:pt x="30759" y="1747113"/>
                  </a:lnTo>
                  <a:lnTo>
                    <a:pt x="30759" y="1734379"/>
                  </a:lnTo>
                  <a:close/>
                </a:path>
                <a:path w="53339" h="1757679">
                  <a:moveTo>
                    <a:pt x="26451" y="16244"/>
                  </a:moveTo>
                  <a:lnTo>
                    <a:pt x="22144" y="23136"/>
                  </a:lnTo>
                  <a:lnTo>
                    <a:pt x="22145" y="1734379"/>
                  </a:lnTo>
                  <a:lnTo>
                    <a:pt x="26452" y="1741270"/>
                  </a:lnTo>
                  <a:lnTo>
                    <a:pt x="30759" y="1734379"/>
                  </a:lnTo>
                  <a:lnTo>
                    <a:pt x="30759" y="23136"/>
                  </a:lnTo>
                  <a:lnTo>
                    <a:pt x="26451" y="16244"/>
                  </a:lnTo>
                  <a:close/>
                </a:path>
                <a:path w="53339" h="1757679">
                  <a:moveTo>
                    <a:pt x="26451" y="0"/>
                  </a:moveTo>
                  <a:lnTo>
                    <a:pt x="0" y="42316"/>
                  </a:lnTo>
                  <a:lnTo>
                    <a:pt x="613" y="44970"/>
                  </a:lnTo>
                  <a:lnTo>
                    <a:pt x="4648" y="47498"/>
                  </a:lnTo>
                  <a:lnTo>
                    <a:pt x="7306" y="46875"/>
                  </a:lnTo>
                  <a:lnTo>
                    <a:pt x="22143" y="23137"/>
                  </a:lnTo>
                  <a:lnTo>
                    <a:pt x="22143" y="8127"/>
                  </a:lnTo>
                  <a:lnTo>
                    <a:pt x="31532" y="8127"/>
                  </a:lnTo>
                  <a:lnTo>
                    <a:pt x="26451" y="0"/>
                  </a:lnTo>
                  <a:close/>
                </a:path>
                <a:path w="53339" h="1757679">
                  <a:moveTo>
                    <a:pt x="31532" y="8127"/>
                  </a:moveTo>
                  <a:lnTo>
                    <a:pt x="30759" y="8127"/>
                  </a:lnTo>
                  <a:lnTo>
                    <a:pt x="30759" y="23137"/>
                  </a:lnTo>
                  <a:lnTo>
                    <a:pt x="45598" y="46875"/>
                  </a:lnTo>
                  <a:lnTo>
                    <a:pt x="48254" y="47498"/>
                  </a:lnTo>
                  <a:lnTo>
                    <a:pt x="52289" y="44970"/>
                  </a:lnTo>
                  <a:lnTo>
                    <a:pt x="52903" y="42316"/>
                  </a:lnTo>
                  <a:lnTo>
                    <a:pt x="31532" y="8127"/>
                  </a:lnTo>
                  <a:close/>
                </a:path>
                <a:path w="53339" h="1757679">
                  <a:moveTo>
                    <a:pt x="30759" y="8127"/>
                  </a:moveTo>
                  <a:lnTo>
                    <a:pt x="22143" y="8127"/>
                  </a:lnTo>
                  <a:lnTo>
                    <a:pt x="22143" y="23137"/>
                  </a:lnTo>
                  <a:lnTo>
                    <a:pt x="26451" y="16244"/>
                  </a:lnTo>
                  <a:lnTo>
                    <a:pt x="22799" y="10401"/>
                  </a:lnTo>
                  <a:lnTo>
                    <a:pt x="30759" y="10401"/>
                  </a:lnTo>
                  <a:lnTo>
                    <a:pt x="30759" y="8127"/>
                  </a:lnTo>
                  <a:close/>
                </a:path>
                <a:path w="53339" h="1757679">
                  <a:moveTo>
                    <a:pt x="30759" y="10401"/>
                  </a:moveTo>
                  <a:lnTo>
                    <a:pt x="30104" y="10401"/>
                  </a:lnTo>
                  <a:lnTo>
                    <a:pt x="26451" y="16244"/>
                  </a:lnTo>
                  <a:lnTo>
                    <a:pt x="30759" y="23136"/>
                  </a:lnTo>
                  <a:lnTo>
                    <a:pt x="30759" y="10401"/>
                  </a:lnTo>
                  <a:close/>
                </a:path>
                <a:path w="53339" h="1757679">
                  <a:moveTo>
                    <a:pt x="30104" y="10401"/>
                  </a:moveTo>
                  <a:lnTo>
                    <a:pt x="22799" y="10401"/>
                  </a:lnTo>
                  <a:lnTo>
                    <a:pt x="26451" y="16244"/>
                  </a:lnTo>
                  <a:lnTo>
                    <a:pt x="30104" y="10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801" y="4050931"/>
              <a:ext cx="26034" cy="189865"/>
            </a:xfrm>
            <a:custGeom>
              <a:avLst/>
              <a:gdLst/>
              <a:ahLst/>
              <a:cxnLst/>
              <a:rect l="l" t="t" r="r" b="b"/>
              <a:pathLst>
                <a:path w="26035" h="189864">
                  <a:moveTo>
                    <a:pt x="25844" y="0"/>
                  </a:moveTo>
                  <a:lnTo>
                    <a:pt x="0" y="0"/>
                  </a:lnTo>
                  <a:lnTo>
                    <a:pt x="0" y="189534"/>
                  </a:lnTo>
                  <a:lnTo>
                    <a:pt x="25844" y="189534"/>
                  </a:lnTo>
                  <a:lnTo>
                    <a:pt x="25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3429" y="4038238"/>
            <a:ext cx="15494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15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8919" y="3129127"/>
            <a:ext cx="1078865" cy="86360"/>
            <a:chOff x="488919" y="3129127"/>
            <a:chExt cx="1078865" cy="86360"/>
          </a:xfrm>
        </p:grpSpPr>
        <p:sp>
          <p:nvSpPr>
            <p:cNvPr id="33" name="object 33"/>
            <p:cNvSpPr/>
            <p:nvPr/>
          </p:nvSpPr>
          <p:spPr>
            <a:xfrm>
              <a:off x="488919" y="3150057"/>
              <a:ext cx="1078865" cy="53340"/>
            </a:xfrm>
            <a:custGeom>
              <a:avLst/>
              <a:gdLst/>
              <a:ahLst/>
              <a:cxnLst/>
              <a:rect l="l" t="t" r="r" b="b"/>
              <a:pathLst>
                <a:path w="1078865" h="53339">
                  <a:moveTo>
                    <a:pt x="42322" y="0"/>
                  </a:moveTo>
                  <a:lnTo>
                    <a:pt x="0" y="26454"/>
                  </a:lnTo>
                  <a:lnTo>
                    <a:pt x="42322" y="52908"/>
                  </a:lnTo>
                  <a:lnTo>
                    <a:pt x="44979" y="52285"/>
                  </a:lnTo>
                  <a:lnTo>
                    <a:pt x="47501" y="48260"/>
                  </a:lnTo>
                  <a:lnTo>
                    <a:pt x="46888" y="45605"/>
                  </a:lnTo>
                  <a:lnTo>
                    <a:pt x="23145" y="30759"/>
                  </a:lnTo>
                  <a:lnTo>
                    <a:pt x="8130" y="30759"/>
                  </a:lnTo>
                  <a:lnTo>
                    <a:pt x="8130" y="22148"/>
                  </a:lnTo>
                  <a:lnTo>
                    <a:pt x="23145" y="22148"/>
                  </a:lnTo>
                  <a:lnTo>
                    <a:pt x="46888" y="7302"/>
                  </a:lnTo>
                  <a:lnTo>
                    <a:pt x="47501" y="4648"/>
                  </a:lnTo>
                  <a:lnTo>
                    <a:pt x="44979" y="622"/>
                  </a:lnTo>
                  <a:lnTo>
                    <a:pt x="42322" y="0"/>
                  </a:lnTo>
                  <a:close/>
                </a:path>
                <a:path w="1078865" h="53339">
                  <a:moveTo>
                    <a:pt x="1062412" y="26454"/>
                  </a:moveTo>
                  <a:lnTo>
                    <a:pt x="1031791" y="45605"/>
                  </a:lnTo>
                  <a:lnTo>
                    <a:pt x="1031168" y="48260"/>
                  </a:lnTo>
                  <a:lnTo>
                    <a:pt x="1033696" y="52285"/>
                  </a:lnTo>
                  <a:lnTo>
                    <a:pt x="1036350" y="52908"/>
                  </a:lnTo>
                  <a:lnTo>
                    <a:pt x="1071788" y="30759"/>
                  </a:lnTo>
                  <a:lnTo>
                    <a:pt x="1070538" y="30759"/>
                  </a:lnTo>
                  <a:lnTo>
                    <a:pt x="1070538" y="30111"/>
                  </a:lnTo>
                  <a:lnTo>
                    <a:pt x="1068265" y="30111"/>
                  </a:lnTo>
                  <a:lnTo>
                    <a:pt x="1062412" y="26454"/>
                  </a:lnTo>
                  <a:close/>
                </a:path>
                <a:path w="1078865" h="53339">
                  <a:moveTo>
                    <a:pt x="23145" y="22148"/>
                  </a:moveTo>
                  <a:lnTo>
                    <a:pt x="8130" y="22148"/>
                  </a:lnTo>
                  <a:lnTo>
                    <a:pt x="8130" y="30759"/>
                  </a:lnTo>
                  <a:lnTo>
                    <a:pt x="23145" y="30759"/>
                  </a:lnTo>
                  <a:lnTo>
                    <a:pt x="22109" y="30111"/>
                  </a:lnTo>
                  <a:lnTo>
                    <a:pt x="10410" y="30111"/>
                  </a:lnTo>
                  <a:lnTo>
                    <a:pt x="10410" y="22796"/>
                  </a:lnTo>
                  <a:lnTo>
                    <a:pt x="22109" y="22796"/>
                  </a:lnTo>
                  <a:lnTo>
                    <a:pt x="23145" y="22148"/>
                  </a:lnTo>
                  <a:close/>
                </a:path>
                <a:path w="1078865" h="53339">
                  <a:moveTo>
                    <a:pt x="1055523" y="22148"/>
                  </a:moveTo>
                  <a:lnTo>
                    <a:pt x="23145" y="22148"/>
                  </a:lnTo>
                  <a:lnTo>
                    <a:pt x="16259" y="26454"/>
                  </a:lnTo>
                  <a:lnTo>
                    <a:pt x="23145" y="30759"/>
                  </a:lnTo>
                  <a:lnTo>
                    <a:pt x="1055523" y="30759"/>
                  </a:lnTo>
                  <a:lnTo>
                    <a:pt x="1062412" y="26454"/>
                  </a:lnTo>
                  <a:lnTo>
                    <a:pt x="1055523" y="22148"/>
                  </a:lnTo>
                  <a:close/>
                </a:path>
                <a:path w="1078865" h="53339">
                  <a:moveTo>
                    <a:pt x="1071790" y="22148"/>
                  </a:moveTo>
                  <a:lnTo>
                    <a:pt x="1070538" y="22148"/>
                  </a:lnTo>
                  <a:lnTo>
                    <a:pt x="1070538" y="30759"/>
                  </a:lnTo>
                  <a:lnTo>
                    <a:pt x="1071788" y="30759"/>
                  </a:lnTo>
                  <a:lnTo>
                    <a:pt x="1078679" y="26454"/>
                  </a:lnTo>
                  <a:lnTo>
                    <a:pt x="1071790" y="22148"/>
                  </a:lnTo>
                  <a:close/>
                </a:path>
                <a:path w="1078865" h="53339">
                  <a:moveTo>
                    <a:pt x="10410" y="22796"/>
                  </a:moveTo>
                  <a:lnTo>
                    <a:pt x="10410" y="30111"/>
                  </a:lnTo>
                  <a:lnTo>
                    <a:pt x="16259" y="26454"/>
                  </a:lnTo>
                  <a:lnTo>
                    <a:pt x="10410" y="22796"/>
                  </a:lnTo>
                  <a:close/>
                </a:path>
                <a:path w="1078865" h="53339">
                  <a:moveTo>
                    <a:pt x="16259" y="26454"/>
                  </a:moveTo>
                  <a:lnTo>
                    <a:pt x="10410" y="30111"/>
                  </a:lnTo>
                  <a:lnTo>
                    <a:pt x="22109" y="30111"/>
                  </a:lnTo>
                  <a:lnTo>
                    <a:pt x="16259" y="26454"/>
                  </a:lnTo>
                  <a:close/>
                </a:path>
                <a:path w="1078865" h="53339">
                  <a:moveTo>
                    <a:pt x="1068265" y="22796"/>
                  </a:moveTo>
                  <a:lnTo>
                    <a:pt x="1062412" y="26454"/>
                  </a:lnTo>
                  <a:lnTo>
                    <a:pt x="1068265" y="30111"/>
                  </a:lnTo>
                  <a:lnTo>
                    <a:pt x="1068265" y="22796"/>
                  </a:lnTo>
                  <a:close/>
                </a:path>
                <a:path w="1078865" h="53339">
                  <a:moveTo>
                    <a:pt x="1070538" y="22796"/>
                  </a:moveTo>
                  <a:lnTo>
                    <a:pt x="1068265" y="22796"/>
                  </a:lnTo>
                  <a:lnTo>
                    <a:pt x="1068265" y="30111"/>
                  </a:lnTo>
                  <a:lnTo>
                    <a:pt x="1070538" y="30111"/>
                  </a:lnTo>
                  <a:lnTo>
                    <a:pt x="1070538" y="22796"/>
                  </a:lnTo>
                  <a:close/>
                </a:path>
                <a:path w="1078865" h="53339">
                  <a:moveTo>
                    <a:pt x="22109" y="22796"/>
                  </a:moveTo>
                  <a:lnTo>
                    <a:pt x="10410" y="22796"/>
                  </a:lnTo>
                  <a:lnTo>
                    <a:pt x="16259" y="26454"/>
                  </a:lnTo>
                  <a:lnTo>
                    <a:pt x="22109" y="22796"/>
                  </a:lnTo>
                  <a:close/>
                </a:path>
                <a:path w="1078865" h="53339">
                  <a:moveTo>
                    <a:pt x="1036350" y="0"/>
                  </a:moveTo>
                  <a:lnTo>
                    <a:pt x="1033688" y="622"/>
                  </a:lnTo>
                  <a:lnTo>
                    <a:pt x="1031168" y="4648"/>
                  </a:lnTo>
                  <a:lnTo>
                    <a:pt x="1031791" y="7302"/>
                  </a:lnTo>
                  <a:lnTo>
                    <a:pt x="1062412" y="26454"/>
                  </a:lnTo>
                  <a:lnTo>
                    <a:pt x="1068265" y="22796"/>
                  </a:lnTo>
                  <a:lnTo>
                    <a:pt x="1070538" y="22796"/>
                  </a:lnTo>
                  <a:lnTo>
                    <a:pt x="1070538" y="22148"/>
                  </a:lnTo>
                  <a:lnTo>
                    <a:pt x="1071790" y="22148"/>
                  </a:lnTo>
                  <a:lnTo>
                    <a:pt x="103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4783" y="3129127"/>
              <a:ext cx="448309" cy="86360"/>
            </a:xfrm>
            <a:custGeom>
              <a:avLst/>
              <a:gdLst/>
              <a:ahLst/>
              <a:cxnLst/>
              <a:rect l="l" t="t" r="r" b="b"/>
              <a:pathLst>
                <a:path w="448309" h="86360">
                  <a:moveTo>
                    <a:pt x="447982" y="0"/>
                  </a:moveTo>
                  <a:lnTo>
                    <a:pt x="0" y="0"/>
                  </a:lnTo>
                  <a:lnTo>
                    <a:pt x="0" y="86156"/>
                  </a:lnTo>
                  <a:lnTo>
                    <a:pt x="447982" y="86156"/>
                  </a:lnTo>
                  <a:lnTo>
                    <a:pt x="44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82462" y="2582869"/>
            <a:ext cx="589280" cy="68516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600" spc="5" dirty="0">
                <a:latin typeface="Arial MT"/>
                <a:cs typeface="Arial MT"/>
              </a:rPr>
              <a:t>Filters</a:t>
            </a:r>
            <a:endParaRPr sz="1600">
              <a:latin typeface="Arial MT"/>
              <a:cs typeface="Arial MT"/>
            </a:endParaRPr>
          </a:p>
          <a:p>
            <a:pPr marL="55244">
              <a:lnSpc>
                <a:spcPct val="100000"/>
              </a:lnSpc>
              <a:spcBef>
                <a:spcPts val="785"/>
              </a:spcBef>
            </a:pPr>
            <a:r>
              <a:rPr sz="1200" b="1" spc="15" dirty="0">
                <a:latin typeface="Arial"/>
                <a:cs typeface="Arial"/>
              </a:rPr>
              <a:t>CHW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54200" y="3235233"/>
          <a:ext cx="1094105" cy="1766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0,0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0,1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1,0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1,1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2362720" y="3314319"/>
            <a:ext cx="95250" cy="878840"/>
            <a:chOff x="2362720" y="3314319"/>
            <a:chExt cx="95250" cy="878840"/>
          </a:xfrm>
        </p:grpSpPr>
        <p:sp>
          <p:nvSpPr>
            <p:cNvPr id="38" name="object 38"/>
            <p:cNvSpPr/>
            <p:nvPr/>
          </p:nvSpPr>
          <p:spPr>
            <a:xfrm>
              <a:off x="2392273" y="3314319"/>
              <a:ext cx="53340" cy="878840"/>
            </a:xfrm>
            <a:custGeom>
              <a:avLst/>
              <a:gdLst/>
              <a:ahLst/>
              <a:cxnLst/>
              <a:rect l="l" t="t" r="r" b="b"/>
              <a:pathLst>
                <a:path w="53339" h="878839">
                  <a:moveTo>
                    <a:pt x="4648" y="831291"/>
                  </a:moveTo>
                  <a:lnTo>
                    <a:pt x="609" y="833818"/>
                  </a:lnTo>
                  <a:lnTo>
                    <a:pt x="0" y="836472"/>
                  </a:lnTo>
                  <a:lnTo>
                    <a:pt x="26441" y="878801"/>
                  </a:lnTo>
                  <a:lnTo>
                    <a:pt x="31522" y="870673"/>
                  </a:lnTo>
                  <a:lnTo>
                    <a:pt x="22136" y="870673"/>
                  </a:lnTo>
                  <a:lnTo>
                    <a:pt x="22136" y="855647"/>
                  </a:lnTo>
                  <a:lnTo>
                    <a:pt x="7302" y="831913"/>
                  </a:lnTo>
                  <a:lnTo>
                    <a:pt x="4648" y="831291"/>
                  </a:lnTo>
                  <a:close/>
                </a:path>
                <a:path w="53339" h="878839">
                  <a:moveTo>
                    <a:pt x="22136" y="855647"/>
                  </a:moveTo>
                  <a:lnTo>
                    <a:pt x="22136" y="870673"/>
                  </a:lnTo>
                  <a:lnTo>
                    <a:pt x="30759" y="870673"/>
                  </a:lnTo>
                  <a:lnTo>
                    <a:pt x="30759" y="868387"/>
                  </a:lnTo>
                  <a:lnTo>
                    <a:pt x="22796" y="868387"/>
                  </a:lnTo>
                  <a:lnTo>
                    <a:pt x="26447" y="862545"/>
                  </a:lnTo>
                  <a:lnTo>
                    <a:pt x="22136" y="855647"/>
                  </a:lnTo>
                  <a:close/>
                </a:path>
                <a:path w="53339" h="878839">
                  <a:moveTo>
                    <a:pt x="48247" y="831291"/>
                  </a:moveTo>
                  <a:lnTo>
                    <a:pt x="45593" y="831913"/>
                  </a:lnTo>
                  <a:lnTo>
                    <a:pt x="30759" y="855647"/>
                  </a:lnTo>
                  <a:lnTo>
                    <a:pt x="30759" y="870673"/>
                  </a:lnTo>
                  <a:lnTo>
                    <a:pt x="31522" y="870673"/>
                  </a:lnTo>
                  <a:lnTo>
                    <a:pt x="52895" y="836472"/>
                  </a:lnTo>
                  <a:lnTo>
                    <a:pt x="52285" y="833818"/>
                  </a:lnTo>
                  <a:lnTo>
                    <a:pt x="48247" y="831291"/>
                  </a:lnTo>
                  <a:close/>
                </a:path>
                <a:path w="53339" h="878839">
                  <a:moveTo>
                    <a:pt x="26447" y="862545"/>
                  </a:moveTo>
                  <a:lnTo>
                    <a:pt x="22796" y="868387"/>
                  </a:lnTo>
                  <a:lnTo>
                    <a:pt x="30099" y="868387"/>
                  </a:lnTo>
                  <a:lnTo>
                    <a:pt x="26447" y="862545"/>
                  </a:lnTo>
                  <a:close/>
                </a:path>
                <a:path w="53339" h="878839">
                  <a:moveTo>
                    <a:pt x="30759" y="855647"/>
                  </a:moveTo>
                  <a:lnTo>
                    <a:pt x="26447" y="862545"/>
                  </a:lnTo>
                  <a:lnTo>
                    <a:pt x="30099" y="868387"/>
                  </a:lnTo>
                  <a:lnTo>
                    <a:pt x="30759" y="868387"/>
                  </a:lnTo>
                  <a:lnTo>
                    <a:pt x="30759" y="855647"/>
                  </a:lnTo>
                  <a:close/>
                </a:path>
                <a:path w="53339" h="878839">
                  <a:moveTo>
                    <a:pt x="26447" y="16255"/>
                  </a:moveTo>
                  <a:lnTo>
                    <a:pt x="22148" y="23134"/>
                  </a:lnTo>
                  <a:lnTo>
                    <a:pt x="22136" y="855647"/>
                  </a:lnTo>
                  <a:lnTo>
                    <a:pt x="26447" y="862545"/>
                  </a:lnTo>
                  <a:lnTo>
                    <a:pt x="30759" y="855647"/>
                  </a:lnTo>
                  <a:lnTo>
                    <a:pt x="30746" y="23134"/>
                  </a:lnTo>
                  <a:lnTo>
                    <a:pt x="26447" y="16255"/>
                  </a:lnTo>
                  <a:close/>
                </a:path>
                <a:path w="53339" h="878839">
                  <a:moveTo>
                    <a:pt x="26441" y="0"/>
                  </a:moveTo>
                  <a:lnTo>
                    <a:pt x="0" y="42329"/>
                  </a:lnTo>
                  <a:lnTo>
                    <a:pt x="609" y="44983"/>
                  </a:lnTo>
                  <a:lnTo>
                    <a:pt x="4648" y="47510"/>
                  </a:lnTo>
                  <a:lnTo>
                    <a:pt x="7302" y="46888"/>
                  </a:lnTo>
                  <a:lnTo>
                    <a:pt x="22136" y="23154"/>
                  </a:lnTo>
                  <a:lnTo>
                    <a:pt x="22136" y="8127"/>
                  </a:lnTo>
                  <a:lnTo>
                    <a:pt x="31521" y="8127"/>
                  </a:lnTo>
                  <a:lnTo>
                    <a:pt x="26441" y="0"/>
                  </a:lnTo>
                  <a:close/>
                </a:path>
                <a:path w="53339" h="878839">
                  <a:moveTo>
                    <a:pt x="31521" y="8127"/>
                  </a:moveTo>
                  <a:lnTo>
                    <a:pt x="30746" y="8127"/>
                  </a:lnTo>
                  <a:lnTo>
                    <a:pt x="30759" y="23154"/>
                  </a:lnTo>
                  <a:lnTo>
                    <a:pt x="45593" y="46888"/>
                  </a:lnTo>
                  <a:lnTo>
                    <a:pt x="48247" y="47510"/>
                  </a:lnTo>
                  <a:lnTo>
                    <a:pt x="52285" y="44983"/>
                  </a:lnTo>
                  <a:lnTo>
                    <a:pt x="52895" y="42329"/>
                  </a:lnTo>
                  <a:lnTo>
                    <a:pt x="31521" y="8127"/>
                  </a:lnTo>
                  <a:close/>
                </a:path>
                <a:path w="53339" h="878839">
                  <a:moveTo>
                    <a:pt x="30746" y="8127"/>
                  </a:moveTo>
                  <a:lnTo>
                    <a:pt x="22136" y="8127"/>
                  </a:lnTo>
                  <a:lnTo>
                    <a:pt x="22136" y="23154"/>
                  </a:lnTo>
                  <a:lnTo>
                    <a:pt x="26447" y="16255"/>
                  </a:lnTo>
                  <a:lnTo>
                    <a:pt x="22796" y="10413"/>
                  </a:lnTo>
                  <a:lnTo>
                    <a:pt x="30746" y="10413"/>
                  </a:lnTo>
                  <a:lnTo>
                    <a:pt x="30746" y="8127"/>
                  </a:lnTo>
                  <a:close/>
                </a:path>
                <a:path w="53339" h="878839">
                  <a:moveTo>
                    <a:pt x="30746" y="10413"/>
                  </a:moveTo>
                  <a:lnTo>
                    <a:pt x="30099" y="10413"/>
                  </a:lnTo>
                  <a:lnTo>
                    <a:pt x="26447" y="16255"/>
                  </a:lnTo>
                  <a:lnTo>
                    <a:pt x="30746" y="23134"/>
                  </a:lnTo>
                  <a:lnTo>
                    <a:pt x="30746" y="10413"/>
                  </a:lnTo>
                  <a:close/>
                </a:path>
                <a:path w="53339" h="878839">
                  <a:moveTo>
                    <a:pt x="30099" y="10413"/>
                  </a:moveTo>
                  <a:lnTo>
                    <a:pt x="22796" y="10413"/>
                  </a:lnTo>
                  <a:lnTo>
                    <a:pt x="26447" y="16255"/>
                  </a:lnTo>
                  <a:lnTo>
                    <a:pt x="30099" y="10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2720" y="3577107"/>
              <a:ext cx="95250" cy="250190"/>
            </a:xfrm>
            <a:custGeom>
              <a:avLst/>
              <a:gdLst/>
              <a:ahLst/>
              <a:cxnLst/>
              <a:rect l="l" t="t" r="r" b="b"/>
              <a:pathLst>
                <a:path w="95250" h="250189">
                  <a:moveTo>
                    <a:pt x="94767" y="0"/>
                  </a:moveTo>
                  <a:lnTo>
                    <a:pt x="0" y="0"/>
                  </a:lnTo>
                  <a:lnTo>
                    <a:pt x="0" y="249834"/>
                  </a:lnTo>
                  <a:lnTo>
                    <a:pt x="94767" y="249834"/>
                  </a:lnTo>
                  <a:lnTo>
                    <a:pt x="94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82647" y="3598770"/>
            <a:ext cx="3994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844" dirty="0">
                <a:latin typeface="Arial"/>
                <a:cs typeface="Arial"/>
              </a:rPr>
              <a:t>C</a:t>
            </a:r>
            <a:r>
              <a:rPr sz="1200" b="1" spc="-15" dirty="0">
                <a:latin typeface="Arial"/>
                <a:cs typeface="Arial"/>
              </a:rPr>
              <a:t>C</a:t>
            </a:r>
            <a:r>
              <a:rPr sz="1200" b="1" spc="-844" dirty="0">
                <a:latin typeface="Arial"/>
                <a:cs typeface="Arial"/>
              </a:rPr>
              <a:t>H</a:t>
            </a:r>
            <a:r>
              <a:rPr sz="1200" b="1" spc="15" dirty="0">
                <a:latin typeface="Arial"/>
                <a:cs typeface="Arial"/>
              </a:rPr>
              <a:t>HW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2472346" y="3292783"/>
          <a:ext cx="1255394" cy="878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0,0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301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0,1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384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1,0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25" spc="15" baseline="102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spc="10" dirty="0">
                          <a:latin typeface="Arial MT"/>
                          <a:cs typeface="Arial MT"/>
                        </a:rPr>
                        <a:t>1,1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2513457" y="3129127"/>
            <a:ext cx="1240790" cy="117475"/>
            <a:chOff x="2513457" y="3129127"/>
            <a:chExt cx="1240790" cy="117475"/>
          </a:xfrm>
        </p:grpSpPr>
        <p:sp>
          <p:nvSpPr>
            <p:cNvPr id="43" name="object 43"/>
            <p:cNvSpPr/>
            <p:nvPr/>
          </p:nvSpPr>
          <p:spPr>
            <a:xfrm>
              <a:off x="2513457" y="3193135"/>
              <a:ext cx="1240790" cy="53340"/>
            </a:xfrm>
            <a:custGeom>
              <a:avLst/>
              <a:gdLst/>
              <a:ahLst/>
              <a:cxnLst/>
              <a:rect l="l" t="t" r="r" b="b"/>
              <a:pathLst>
                <a:path w="1240789" h="53339">
                  <a:moveTo>
                    <a:pt x="42316" y="0"/>
                  </a:moveTo>
                  <a:lnTo>
                    <a:pt x="0" y="26454"/>
                  </a:lnTo>
                  <a:lnTo>
                    <a:pt x="42316" y="52908"/>
                  </a:lnTo>
                  <a:lnTo>
                    <a:pt x="44983" y="52285"/>
                  </a:lnTo>
                  <a:lnTo>
                    <a:pt x="47495" y="48247"/>
                  </a:lnTo>
                  <a:lnTo>
                    <a:pt x="46888" y="45592"/>
                  </a:lnTo>
                  <a:lnTo>
                    <a:pt x="23154" y="30759"/>
                  </a:lnTo>
                  <a:lnTo>
                    <a:pt x="8128" y="30759"/>
                  </a:lnTo>
                  <a:lnTo>
                    <a:pt x="8128" y="22148"/>
                  </a:lnTo>
                  <a:lnTo>
                    <a:pt x="23134" y="22148"/>
                  </a:lnTo>
                  <a:lnTo>
                    <a:pt x="46888" y="7302"/>
                  </a:lnTo>
                  <a:lnTo>
                    <a:pt x="47498" y="4648"/>
                  </a:lnTo>
                  <a:lnTo>
                    <a:pt x="44983" y="609"/>
                  </a:lnTo>
                  <a:lnTo>
                    <a:pt x="42316" y="0"/>
                  </a:lnTo>
                  <a:close/>
                </a:path>
                <a:path w="1240789" h="53339">
                  <a:moveTo>
                    <a:pt x="1224368" y="26447"/>
                  </a:moveTo>
                  <a:lnTo>
                    <a:pt x="1193736" y="45592"/>
                  </a:lnTo>
                  <a:lnTo>
                    <a:pt x="1193134" y="48260"/>
                  </a:lnTo>
                  <a:lnTo>
                    <a:pt x="1195641" y="52285"/>
                  </a:lnTo>
                  <a:lnTo>
                    <a:pt x="1198295" y="52908"/>
                  </a:lnTo>
                  <a:lnTo>
                    <a:pt x="1233733" y="30759"/>
                  </a:lnTo>
                  <a:lnTo>
                    <a:pt x="1232496" y="30759"/>
                  </a:lnTo>
                  <a:lnTo>
                    <a:pt x="1232496" y="30099"/>
                  </a:lnTo>
                  <a:lnTo>
                    <a:pt x="1230210" y="30099"/>
                  </a:lnTo>
                  <a:lnTo>
                    <a:pt x="1224368" y="26447"/>
                  </a:lnTo>
                  <a:close/>
                </a:path>
                <a:path w="1240789" h="53339">
                  <a:moveTo>
                    <a:pt x="23134" y="22148"/>
                  </a:moveTo>
                  <a:lnTo>
                    <a:pt x="8128" y="22148"/>
                  </a:lnTo>
                  <a:lnTo>
                    <a:pt x="8128" y="30759"/>
                  </a:lnTo>
                  <a:lnTo>
                    <a:pt x="23154" y="30759"/>
                  </a:lnTo>
                  <a:lnTo>
                    <a:pt x="22098" y="30099"/>
                  </a:lnTo>
                  <a:lnTo>
                    <a:pt x="10413" y="30099"/>
                  </a:lnTo>
                  <a:lnTo>
                    <a:pt x="10413" y="22796"/>
                  </a:lnTo>
                  <a:lnTo>
                    <a:pt x="22097" y="22796"/>
                  </a:lnTo>
                  <a:lnTo>
                    <a:pt x="23134" y="22148"/>
                  </a:lnTo>
                  <a:close/>
                </a:path>
                <a:path w="1240789" h="53339">
                  <a:moveTo>
                    <a:pt x="1217490" y="22148"/>
                  </a:moveTo>
                  <a:lnTo>
                    <a:pt x="23134" y="22148"/>
                  </a:lnTo>
                  <a:lnTo>
                    <a:pt x="16256" y="26447"/>
                  </a:lnTo>
                  <a:lnTo>
                    <a:pt x="23154" y="30759"/>
                  </a:lnTo>
                  <a:lnTo>
                    <a:pt x="1217470" y="30759"/>
                  </a:lnTo>
                  <a:lnTo>
                    <a:pt x="1224368" y="26447"/>
                  </a:lnTo>
                  <a:lnTo>
                    <a:pt x="1217490" y="22148"/>
                  </a:lnTo>
                  <a:close/>
                </a:path>
                <a:path w="1240789" h="53339">
                  <a:moveTo>
                    <a:pt x="1233736" y="22148"/>
                  </a:moveTo>
                  <a:lnTo>
                    <a:pt x="1232496" y="22148"/>
                  </a:lnTo>
                  <a:lnTo>
                    <a:pt x="1232496" y="30759"/>
                  </a:lnTo>
                  <a:lnTo>
                    <a:pt x="1233733" y="30759"/>
                  </a:lnTo>
                  <a:lnTo>
                    <a:pt x="1240624" y="26454"/>
                  </a:lnTo>
                  <a:lnTo>
                    <a:pt x="1233736" y="22148"/>
                  </a:lnTo>
                  <a:close/>
                </a:path>
                <a:path w="1240789" h="53339">
                  <a:moveTo>
                    <a:pt x="10413" y="22796"/>
                  </a:moveTo>
                  <a:lnTo>
                    <a:pt x="10413" y="30099"/>
                  </a:lnTo>
                  <a:lnTo>
                    <a:pt x="16256" y="26447"/>
                  </a:lnTo>
                  <a:lnTo>
                    <a:pt x="10413" y="22796"/>
                  </a:lnTo>
                  <a:close/>
                </a:path>
                <a:path w="1240789" h="53339">
                  <a:moveTo>
                    <a:pt x="16256" y="26447"/>
                  </a:moveTo>
                  <a:lnTo>
                    <a:pt x="10413" y="30099"/>
                  </a:lnTo>
                  <a:lnTo>
                    <a:pt x="22098" y="30099"/>
                  </a:lnTo>
                  <a:lnTo>
                    <a:pt x="16256" y="26447"/>
                  </a:lnTo>
                  <a:close/>
                </a:path>
                <a:path w="1240789" h="53339">
                  <a:moveTo>
                    <a:pt x="1230210" y="22796"/>
                  </a:moveTo>
                  <a:lnTo>
                    <a:pt x="1224368" y="26447"/>
                  </a:lnTo>
                  <a:lnTo>
                    <a:pt x="1230210" y="30099"/>
                  </a:lnTo>
                  <a:lnTo>
                    <a:pt x="1230210" y="22796"/>
                  </a:lnTo>
                  <a:close/>
                </a:path>
                <a:path w="1240789" h="53339">
                  <a:moveTo>
                    <a:pt x="1232496" y="22796"/>
                  </a:moveTo>
                  <a:lnTo>
                    <a:pt x="1230210" y="22796"/>
                  </a:lnTo>
                  <a:lnTo>
                    <a:pt x="1230210" y="30099"/>
                  </a:lnTo>
                  <a:lnTo>
                    <a:pt x="1232496" y="30099"/>
                  </a:lnTo>
                  <a:lnTo>
                    <a:pt x="1232496" y="22796"/>
                  </a:lnTo>
                  <a:close/>
                </a:path>
                <a:path w="1240789" h="53339">
                  <a:moveTo>
                    <a:pt x="22097" y="22796"/>
                  </a:moveTo>
                  <a:lnTo>
                    <a:pt x="10413" y="22796"/>
                  </a:lnTo>
                  <a:lnTo>
                    <a:pt x="16256" y="26447"/>
                  </a:lnTo>
                  <a:lnTo>
                    <a:pt x="22097" y="22796"/>
                  </a:lnTo>
                  <a:close/>
                </a:path>
                <a:path w="1240789" h="53339">
                  <a:moveTo>
                    <a:pt x="1198295" y="0"/>
                  </a:moveTo>
                  <a:lnTo>
                    <a:pt x="1195641" y="609"/>
                  </a:lnTo>
                  <a:lnTo>
                    <a:pt x="1193126" y="4648"/>
                  </a:lnTo>
                  <a:lnTo>
                    <a:pt x="1193736" y="7302"/>
                  </a:lnTo>
                  <a:lnTo>
                    <a:pt x="1224368" y="26447"/>
                  </a:lnTo>
                  <a:lnTo>
                    <a:pt x="1230210" y="22796"/>
                  </a:lnTo>
                  <a:lnTo>
                    <a:pt x="1232496" y="22796"/>
                  </a:lnTo>
                  <a:lnTo>
                    <a:pt x="1232496" y="22148"/>
                  </a:lnTo>
                  <a:lnTo>
                    <a:pt x="1233736" y="22148"/>
                  </a:lnTo>
                  <a:lnTo>
                    <a:pt x="1198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91624" y="3129127"/>
              <a:ext cx="258445" cy="86360"/>
            </a:xfrm>
            <a:custGeom>
              <a:avLst/>
              <a:gdLst/>
              <a:ahLst/>
              <a:cxnLst/>
              <a:rect l="l" t="t" r="r" b="b"/>
              <a:pathLst>
                <a:path w="258444" h="86360">
                  <a:moveTo>
                    <a:pt x="258444" y="0"/>
                  </a:moveTo>
                  <a:lnTo>
                    <a:pt x="0" y="0"/>
                  </a:lnTo>
                  <a:lnTo>
                    <a:pt x="0" y="86156"/>
                  </a:lnTo>
                  <a:lnTo>
                    <a:pt x="258444" y="86156"/>
                  </a:lnTo>
                  <a:lnTo>
                    <a:pt x="258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567355" y="2582869"/>
            <a:ext cx="1105535" cy="68516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600" spc="10" dirty="0">
                <a:latin typeface="Arial MT"/>
                <a:cs typeface="Arial MT"/>
              </a:rPr>
              <a:t>Input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fmaps</a:t>
            </a:r>
            <a:endParaRPr sz="1600">
              <a:latin typeface="Arial MT"/>
              <a:cs typeface="Arial MT"/>
            </a:endParaRPr>
          </a:p>
          <a:p>
            <a:pPr marL="13335" algn="ctr">
              <a:lnSpc>
                <a:spcPct val="100000"/>
              </a:lnSpc>
              <a:spcBef>
                <a:spcPts val="785"/>
              </a:spcBef>
            </a:pPr>
            <a:r>
              <a:rPr sz="1200" b="1" spc="1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49132" y="3719480"/>
            <a:ext cx="267335" cy="52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50" b="1" dirty="0">
                <a:latin typeface="Arial"/>
                <a:cs typeface="Arial"/>
              </a:rPr>
              <a:t>×</a:t>
            </a:r>
            <a:endParaRPr sz="32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469066" y="3129127"/>
            <a:ext cx="1240790" cy="95250"/>
            <a:chOff x="4469066" y="3129127"/>
            <a:chExt cx="1240790" cy="95250"/>
          </a:xfrm>
        </p:grpSpPr>
        <p:sp>
          <p:nvSpPr>
            <p:cNvPr id="48" name="object 48"/>
            <p:cNvSpPr/>
            <p:nvPr/>
          </p:nvSpPr>
          <p:spPr>
            <a:xfrm>
              <a:off x="4469066" y="3158680"/>
              <a:ext cx="1240790" cy="53340"/>
            </a:xfrm>
            <a:custGeom>
              <a:avLst/>
              <a:gdLst/>
              <a:ahLst/>
              <a:cxnLst/>
              <a:rect l="l" t="t" r="r" b="b"/>
              <a:pathLst>
                <a:path w="1240789" h="53339">
                  <a:moveTo>
                    <a:pt x="42329" y="0"/>
                  </a:moveTo>
                  <a:lnTo>
                    <a:pt x="0" y="26441"/>
                  </a:lnTo>
                  <a:lnTo>
                    <a:pt x="42329" y="52895"/>
                  </a:lnTo>
                  <a:lnTo>
                    <a:pt x="44983" y="52285"/>
                  </a:lnTo>
                  <a:lnTo>
                    <a:pt x="47510" y="48247"/>
                  </a:lnTo>
                  <a:lnTo>
                    <a:pt x="46888" y="45593"/>
                  </a:lnTo>
                  <a:lnTo>
                    <a:pt x="23154" y="30759"/>
                  </a:lnTo>
                  <a:lnTo>
                    <a:pt x="8128" y="30759"/>
                  </a:lnTo>
                  <a:lnTo>
                    <a:pt x="8128" y="22136"/>
                  </a:lnTo>
                  <a:lnTo>
                    <a:pt x="23154" y="22136"/>
                  </a:lnTo>
                  <a:lnTo>
                    <a:pt x="46888" y="7302"/>
                  </a:lnTo>
                  <a:lnTo>
                    <a:pt x="47510" y="4648"/>
                  </a:lnTo>
                  <a:lnTo>
                    <a:pt x="44983" y="609"/>
                  </a:lnTo>
                  <a:lnTo>
                    <a:pt x="42329" y="0"/>
                  </a:lnTo>
                  <a:close/>
                </a:path>
                <a:path w="1240789" h="53339">
                  <a:moveTo>
                    <a:pt x="1233734" y="22136"/>
                  </a:moveTo>
                  <a:lnTo>
                    <a:pt x="1232496" y="22136"/>
                  </a:lnTo>
                  <a:lnTo>
                    <a:pt x="1232496" y="30746"/>
                  </a:lnTo>
                  <a:lnTo>
                    <a:pt x="1217478" y="30759"/>
                  </a:lnTo>
                  <a:lnTo>
                    <a:pt x="1193736" y="45593"/>
                  </a:lnTo>
                  <a:lnTo>
                    <a:pt x="1193126" y="48247"/>
                  </a:lnTo>
                  <a:lnTo>
                    <a:pt x="1195654" y="52285"/>
                  </a:lnTo>
                  <a:lnTo>
                    <a:pt x="1198308" y="52895"/>
                  </a:lnTo>
                  <a:lnTo>
                    <a:pt x="1240624" y="26441"/>
                  </a:lnTo>
                  <a:lnTo>
                    <a:pt x="1233734" y="22136"/>
                  </a:lnTo>
                  <a:close/>
                </a:path>
                <a:path w="1240789" h="53339">
                  <a:moveTo>
                    <a:pt x="23154" y="22136"/>
                  </a:moveTo>
                  <a:lnTo>
                    <a:pt x="8128" y="22136"/>
                  </a:lnTo>
                  <a:lnTo>
                    <a:pt x="8128" y="30759"/>
                  </a:lnTo>
                  <a:lnTo>
                    <a:pt x="23154" y="30759"/>
                  </a:lnTo>
                  <a:lnTo>
                    <a:pt x="22097" y="30099"/>
                  </a:lnTo>
                  <a:lnTo>
                    <a:pt x="10413" y="30099"/>
                  </a:lnTo>
                  <a:lnTo>
                    <a:pt x="10413" y="22796"/>
                  </a:lnTo>
                  <a:lnTo>
                    <a:pt x="22098" y="22796"/>
                  </a:lnTo>
                  <a:lnTo>
                    <a:pt x="23154" y="22136"/>
                  </a:lnTo>
                  <a:close/>
                </a:path>
                <a:path w="1240789" h="53339">
                  <a:moveTo>
                    <a:pt x="23154" y="30759"/>
                  </a:moveTo>
                  <a:lnTo>
                    <a:pt x="8128" y="30759"/>
                  </a:lnTo>
                  <a:lnTo>
                    <a:pt x="23154" y="30759"/>
                  </a:lnTo>
                  <a:close/>
                </a:path>
                <a:path w="1240789" h="53339">
                  <a:moveTo>
                    <a:pt x="1217478" y="22136"/>
                  </a:moveTo>
                  <a:lnTo>
                    <a:pt x="23154" y="22136"/>
                  </a:lnTo>
                  <a:lnTo>
                    <a:pt x="16255" y="26447"/>
                  </a:lnTo>
                  <a:lnTo>
                    <a:pt x="23154" y="30759"/>
                  </a:lnTo>
                  <a:lnTo>
                    <a:pt x="1217498" y="30746"/>
                  </a:lnTo>
                  <a:lnTo>
                    <a:pt x="1224379" y="26447"/>
                  </a:lnTo>
                  <a:lnTo>
                    <a:pt x="1217478" y="22136"/>
                  </a:lnTo>
                  <a:close/>
                </a:path>
                <a:path w="1240789" h="53339">
                  <a:moveTo>
                    <a:pt x="1224379" y="26447"/>
                  </a:moveTo>
                  <a:lnTo>
                    <a:pt x="1217498" y="30746"/>
                  </a:lnTo>
                  <a:lnTo>
                    <a:pt x="1232496" y="30746"/>
                  </a:lnTo>
                  <a:lnTo>
                    <a:pt x="1232496" y="30099"/>
                  </a:lnTo>
                  <a:lnTo>
                    <a:pt x="1230223" y="30099"/>
                  </a:lnTo>
                  <a:lnTo>
                    <a:pt x="1224379" y="26447"/>
                  </a:lnTo>
                  <a:close/>
                </a:path>
                <a:path w="1240789" h="53339">
                  <a:moveTo>
                    <a:pt x="10413" y="22796"/>
                  </a:moveTo>
                  <a:lnTo>
                    <a:pt x="10413" y="30099"/>
                  </a:lnTo>
                  <a:lnTo>
                    <a:pt x="16255" y="26447"/>
                  </a:lnTo>
                  <a:lnTo>
                    <a:pt x="10413" y="22796"/>
                  </a:lnTo>
                  <a:close/>
                </a:path>
                <a:path w="1240789" h="53339">
                  <a:moveTo>
                    <a:pt x="16255" y="26447"/>
                  </a:moveTo>
                  <a:lnTo>
                    <a:pt x="10413" y="30099"/>
                  </a:lnTo>
                  <a:lnTo>
                    <a:pt x="22097" y="30099"/>
                  </a:lnTo>
                  <a:lnTo>
                    <a:pt x="16255" y="26447"/>
                  </a:lnTo>
                  <a:close/>
                </a:path>
                <a:path w="1240789" h="53339">
                  <a:moveTo>
                    <a:pt x="1230223" y="22796"/>
                  </a:moveTo>
                  <a:lnTo>
                    <a:pt x="1224379" y="26447"/>
                  </a:lnTo>
                  <a:lnTo>
                    <a:pt x="1230223" y="30099"/>
                  </a:lnTo>
                  <a:lnTo>
                    <a:pt x="1230223" y="22796"/>
                  </a:lnTo>
                  <a:close/>
                </a:path>
                <a:path w="1240789" h="53339">
                  <a:moveTo>
                    <a:pt x="1232496" y="22796"/>
                  </a:moveTo>
                  <a:lnTo>
                    <a:pt x="1230223" y="22796"/>
                  </a:lnTo>
                  <a:lnTo>
                    <a:pt x="1230223" y="30099"/>
                  </a:lnTo>
                  <a:lnTo>
                    <a:pt x="1232496" y="30099"/>
                  </a:lnTo>
                  <a:lnTo>
                    <a:pt x="1232496" y="22796"/>
                  </a:lnTo>
                  <a:close/>
                </a:path>
                <a:path w="1240789" h="53339">
                  <a:moveTo>
                    <a:pt x="22098" y="22796"/>
                  </a:moveTo>
                  <a:lnTo>
                    <a:pt x="10413" y="22796"/>
                  </a:lnTo>
                  <a:lnTo>
                    <a:pt x="16266" y="26441"/>
                  </a:lnTo>
                  <a:lnTo>
                    <a:pt x="22098" y="22796"/>
                  </a:lnTo>
                  <a:close/>
                </a:path>
                <a:path w="1240789" h="53339">
                  <a:moveTo>
                    <a:pt x="1198308" y="0"/>
                  </a:moveTo>
                  <a:lnTo>
                    <a:pt x="1195654" y="609"/>
                  </a:lnTo>
                  <a:lnTo>
                    <a:pt x="1193126" y="4648"/>
                  </a:lnTo>
                  <a:lnTo>
                    <a:pt x="1193736" y="7302"/>
                  </a:lnTo>
                  <a:lnTo>
                    <a:pt x="1224389" y="26441"/>
                  </a:lnTo>
                  <a:lnTo>
                    <a:pt x="1230223" y="22796"/>
                  </a:lnTo>
                  <a:lnTo>
                    <a:pt x="1232496" y="22796"/>
                  </a:lnTo>
                  <a:lnTo>
                    <a:pt x="1232496" y="22136"/>
                  </a:lnTo>
                  <a:lnTo>
                    <a:pt x="1233734" y="22136"/>
                  </a:lnTo>
                  <a:lnTo>
                    <a:pt x="1198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55844" y="3129127"/>
              <a:ext cx="250190" cy="95250"/>
            </a:xfrm>
            <a:custGeom>
              <a:avLst/>
              <a:gdLst/>
              <a:ahLst/>
              <a:cxnLst/>
              <a:rect l="l" t="t" r="r" b="b"/>
              <a:pathLst>
                <a:path w="250189" h="95250">
                  <a:moveTo>
                    <a:pt x="249847" y="0"/>
                  </a:moveTo>
                  <a:lnTo>
                    <a:pt x="0" y="0"/>
                  </a:lnTo>
                  <a:lnTo>
                    <a:pt x="0" y="94767"/>
                  </a:lnTo>
                  <a:lnTo>
                    <a:pt x="249847" y="94767"/>
                  </a:lnTo>
                  <a:lnTo>
                    <a:pt x="249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444326" y="2582869"/>
            <a:ext cx="1266190" cy="68516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600" spc="10" dirty="0">
                <a:latin typeface="Arial MT"/>
                <a:cs typeface="Arial MT"/>
              </a:rPr>
              <a:t>Output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fmaps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785"/>
              </a:spcBef>
            </a:pPr>
            <a:r>
              <a:rPr sz="1200" b="1" spc="1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4443315" y="3249682"/>
          <a:ext cx="1240155" cy="1757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075">
                <a:tc>
                  <a:txBody>
                    <a:bodyPr/>
                    <a:lstStyle/>
                    <a:p>
                      <a:pPr marL="49530" algn="ctr">
                        <a:lnSpc>
                          <a:spcPts val="1330"/>
                        </a:lnSpc>
                        <a:spcBef>
                          <a:spcPts val="1105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0,0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0,0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48895" algn="ctr">
                        <a:lnSpc>
                          <a:spcPts val="1330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+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0,1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1,0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403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330"/>
                        </a:lnSpc>
                        <a:spcBef>
                          <a:spcPts val="1035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0,0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0,1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15875" algn="ctr">
                        <a:lnSpc>
                          <a:spcPts val="1330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+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0,1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1,1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31445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11">
                <a:tc>
                  <a:txBody>
                    <a:bodyPr/>
                    <a:lstStyle/>
                    <a:p>
                      <a:pPr marL="6985" algn="ctr">
                        <a:lnSpc>
                          <a:spcPts val="1225"/>
                        </a:lnSpc>
                        <a:spcBef>
                          <a:spcPts val="935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1,0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0,0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290"/>
                        </a:lnSpc>
                        <a:spcBef>
                          <a:spcPts val="865"/>
                        </a:spcBef>
                      </a:pPr>
                      <a:r>
                        <a:rPr sz="1800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1,0</a:t>
                      </a:r>
                      <a:r>
                        <a:rPr sz="1800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0,1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24">
                <a:tc>
                  <a:txBody>
                    <a:bodyPr/>
                    <a:lstStyle/>
                    <a:p>
                      <a:pPr marL="6985" algn="ctr">
                        <a:lnSpc>
                          <a:spcPts val="1285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+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1270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+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77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1,1</a:t>
                      </a:r>
                      <a:r>
                        <a:rPr sz="1800" spc="7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1,0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baseline="9259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1,1</a:t>
                      </a:r>
                      <a:r>
                        <a:rPr sz="1800" baseline="9259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1,1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4266412" y="4038238"/>
            <a:ext cx="15494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15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7891" y="3762556"/>
            <a:ext cx="226695" cy="439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spc="5" dirty="0">
                <a:latin typeface="Arial"/>
                <a:cs typeface="Arial"/>
              </a:rPr>
              <a:t>=</a:t>
            </a:r>
            <a:endParaRPr sz="2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844368" y="5298948"/>
            <a:ext cx="859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Step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198908" y="3244316"/>
            <a:ext cx="55880" cy="1837055"/>
            <a:chOff x="6198908" y="3244316"/>
            <a:chExt cx="55880" cy="1837055"/>
          </a:xfrm>
        </p:grpSpPr>
        <p:sp>
          <p:nvSpPr>
            <p:cNvPr id="56" name="object 56"/>
            <p:cNvSpPr/>
            <p:nvPr/>
          </p:nvSpPr>
          <p:spPr>
            <a:xfrm>
              <a:off x="6198908" y="3244316"/>
              <a:ext cx="55880" cy="1837055"/>
            </a:xfrm>
            <a:custGeom>
              <a:avLst/>
              <a:gdLst/>
              <a:ahLst/>
              <a:cxnLst/>
              <a:rect l="l" t="t" r="r" b="b"/>
              <a:pathLst>
                <a:path w="55879" h="1837054">
                  <a:moveTo>
                    <a:pt x="4851" y="1786940"/>
                  </a:moveTo>
                  <a:lnTo>
                    <a:pt x="635" y="1789569"/>
                  </a:lnTo>
                  <a:lnTo>
                    <a:pt x="0" y="1792350"/>
                  </a:lnTo>
                  <a:lnTo>
                    <a:pt x="27635" y="1836572"/>
                  </a:lnTo>
                  <a:lnTo>
                    <a:pt x="32946" y="1828076"/>
                  </a:lnTo>
                  <a:lnTo>
                    <a:pt x="23139" y="1828076"/>
                  </a:lnTo>
                  <a:lnTo>
                    <a:pt x="23139" y="1812389"/>
                  </a:lnTo>
                  <a:lnTo>
                    <a:pt x="7632" y="1787575"/>
                  </a:lnTo>
                  <a:lnTo>
                    <a:pt x="4851" y="1786940"/>
                  </a:lnTo>
                  <a:close/>
                </a:path>
                <a:path w="55879" h="1837054">
                  <a:moveTo>
                    <a:pt x="23139" y="1812389"/>
                  </a:moveTo>
                  <a:lnTo>
                    <a:pt x="23139" y="1828076"/>
                  </a:lnTo>
                  <a:lnTo>
                    <a:pt x="32130" y="1828076"/>
                  </a:lnTo>
                  <a:lnTo>
                    <a:pt x="32130" y="1825701"/>
                  </a:lnTo>
                  <a:lnTo>
                    <a:pt x="23825" y="1825701"/>
                  </a:lnTo>
                  <a:lnTo>
                    <a:pt x="27640" y="1819592"/>
                  </a:lnTo>
                  <a:lnTo>
                    <a:pt x="23139" y="1812389"/>
                  </a:lnTo>
                  <a:close/>
                </a:path>
                <a:path w="55879" h="1837054">
                  <a:moveTo>
                    <a:pt x="50418" y="1786940"/>
                  </a:moveTo>
                  <a:lnTo>
                    <a:pt x="47637" y="1787575"/>
                  </a:lnTo>
                  <a:lnTo>
                    <a:pt x="32139" y="1812389"/>
                  </a:lnTo>
                  <a:lnTo>
                    <a:pt x="32130" y="1828076"/>
                  </a:lnTo>
                  <a:lnTo>
                    <a:pt x="32946" y="1828076"/>
                  </a:lnTo>
                  <a:lnTo>
                    <a:pt x="55283" y="1792350"/>
                  </a:lnTo>
                  <a:lnTo>
                    <a:pt x="54635" y="1789569"/>
                  </a:lnTo>
                  <a:lnTo>
                    <a:pt x="50418" y="1786940"/>
                  </a:lnTo>
                  <a:close/>
                </a:path>
                <a:path w="55879" h="1837054">
                  <a:moveTo>
                    <a:pt x="27640" y="1819592"/>
                  </a:moveTo>
                  <a:lnTo>
                    <a:pt x="23825" y="1825701"/>
                  </a:lnTo>
                  <a:lnTo>
                    <a:pt x="31457" y="1825701"/>
                  </a:lnTo>
                  <a:lnTo>
                    <a:pt x="27640" y="1819592"/>
                  </a:lnTo>
                  <a:close/>
                </a:path>
                <a:path w="55879" h="1837054">
                  <a:moveTo>
                    <a:pt x="32130" y="1812403"/>
                  </a:moveTo>
                  <a:lnTo>
                    <a:pt x="27640" y="1819592"/>
                  </a:lnTo>
                  <a:lnTo>
                    <a:pt x="31457" y="1825701"/>
                  </a:lnTo>
                  <a:lnTo>
                    <a:pt x="32130" y="1825701"/>
                  </a:lnTo>
                  <a:lnTo>
                    <a:pt x="32130" y="1812403"/>
                  </a:lnTo>
                  <a:close/>
                </a:path>
                <a:path w="55879" h="1837054">
                  <a:moveTo>
                    <a:pt x="27635" y="16998"/>
                  </a:moveTo>
                  <a:lnTo>
                    <a:pt x="23139" y="24190"/>
                  </a:lnTo>
                  <a:lnTo>
                    <a:pt x="23147" y="1812403"/>
                  </a:lnTo>
                  <a:lnTo>
                    <a:pt x="27640" y="1819592"/>
                  </a:lnTo>
                  <a:lnTo>
                    <a:pt x="32130" y="1812403"/>
                  </a:lnTo>
                  <a:lnTo>
                    <a:pt x="32130" y="24190"/>
                  </a:lnTo>
                  <a:lnTo>
                    <a:pt x="27635" y="16998"/>
                  </a:lnTo>
                  <a:close/>
                </a:path>
                <a:path w="55879" h="1837054">
                  <a:moveTo>
                    <a:pt x="27635" y="0"/>
                  </a:moveTo>
                  <a:lnTo>
                    <a:pt x="0" y="44221"/>
                  </a:lnTo>
                  <a:lnTo>
                    <a:pt x="635" y="47002"/>
                  </a:lnTo>
                  <a:lnTo>
                    <a:pt x="4851" y="49631"/>
                  </a:lnTo>
                  <a:lnTo>
                    <a:pt x="7632" y="48996"/>
                  </a:lnTo>
                  <a:lnTo>
                    <a:pt x="23139" y="24190"/>
                  </a:lnTo>
                  <a:lnTo>
                    <a:pt x="23139" y="8496"/>
                  </a:lnTo>
                  <a:lnTo>
                    <a:pt x="32944" y="8496"/>
                  </a:lnTo>
                  <a:lnTo>
                    <a:pt x="27635" y="0"/>
                  </a:lnTo>
                  <a:close/>
                </a:path>
                <a:path w="55879" h="1837054">
                  <a:moveTo>
                    <a:pt x="32944" y="8496"/>
                  </a:moveTo>
                  <a:lnTo>
                    <a:pt x="32130" y="8496"/>
                  </a:lnTo>
                  <a:lnTo>
                    <a:pt x="32130" y="24190"/>
                  </a:lnTo>
                  <a:lnTo>
                    <a:pt x="47637" y="48996"/>
                  </a:lnTo>
                  <a:lnTo>
                    <a:pt x="50418" y="49631"/>
                  </a:lnTo>
                  <a:lnTo>
                    <a:pt x="54635" y="47002"/>
                  </a:lnTo>
                  <a:lnTo>
                    <a:pt x="55270" y="44221"/>
                  </a:lnTo>
                  <a:lnTo>
                    <a:pt x="32944" y="8496"/>
                  </a:lnTo>
                  <a:close/>
                </a:path>
                <a:path w="55879" h="1837054">
                  <a:moveTo>
                    <a:pt x="32130" y="8496"/>
                  </a:moveTo>
                  <a:lnTo>
                    <a:pt x="23139" y="8496"/>
                  </a:lnTo>
                  <a:lnTo>
                    <a:pt x="23139" y="24190"/>
                  </a:lnTo>
                  <a:lnTo>
                    <a:pt x="27635" y="16998"/>
                  </a:lnTo>
                  <a:lnTo>
                    <a:pt x="23812" y="10883"/>
                  </a:lnTo>
                  <a:lnTo>
                    <a:pt x="32130" y="10883"/>
                  </a:lnTo>
                  <a:lnTo>
                    <a:pt x="32130" y="8496"/>
                  </a:lnTo>
                  <a:close/>
                </a:path>
                <a:path w="55879" h="1837054">
                  <a:moveTo>
                    <a:pt x="32130" y="10883"/>
                  </a:moveTo>
                  <a:lnTo>
                    <a:pt x="31457" y="10883"/>
                  </a:lnTo>
                  <a:lnTo>
                    <a:pt x="27635" y="16998"/>
                  </a:lnTo>
                  <a:lnTo>
                    <a:pt x="32130" y="24190"/>
                  </a:lnTo>
                  <a:lnTo>
                    <a:pt x="32130" y="10883"/>
                  </a:lnTo>
                  <a:close/>
                </a:path>
                <a:path w="55879" h="1837054">
                  <a:moveTo>
                    <a:pt x="31457" y="10883"/>
                  </a:moveTo>
                  <a:lnTo>
                    <a:pt x="23812" y="10883"/>
                  </a:lnTo>
                  <a:lnTo>
                    <a:pt x="27635" y="16998"/>
                  </a:lnTo>
                  <a:lnTo>
                    <a:pt x="31457" y="10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04038" y="4059072"/>
              <a:ext cx="27305" cy="198120"/>
            </a:xfrm>
            <a:custGeom>
              <a:avLst/>
              <a:gdLst/>
              <a:ahLst/>
              <a:cxnLst/>
              <a:rect l="l" t="t" r="r" b="b"/>
              <a:pathLst>
                <a:path w="27304" h="198120">
                  <a:moveTo>
                    <a:pt x="27000" y="0"/>
                  </a:moveTo>
                  <a:lnTo>
                    <a:pt x="0" y="0"/>
                  </a:lnTo>
                  <a:lnTo>
                    <a:pt x="0" y="198056"/>
                  </a:lnTo>
                  <a:lnTo>
                    <a:pt x="27000" y="198056"/>
                  </a:lnTo>
                  <a:lnTo>
                    <a:pt x="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138392" y="4046372"/>
            <a:ext cx="160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spc="2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52552" y="3095802"/>
            <a:ext cx="1127760" cy="90170"/>
            <a:chOff x="6352552" y="3095802"/>
            <a:chExt cx="1127760" cy="90170"/>
          </a:xfrm>
        </p:grpSpPr>
        <p:sp>
          <p:nvSpPr>
            <p:cNvPr id="60" name="object 60"/>
            <p:cNvSpPr/>
            <p:nvPr/>
          </p:nvSpPr>
          <p:spPr>
            <a:xfrm>
              <a:off x="6352552" y="3117672"/>
              <a:ext cx="1127760" cy="55880"/>
            </a:xfrm>
            <a:custGeom>
              <a:avLst/>
              <a:gdLst/>
              <a:ahLst/>
              <a:cxnLst/>
              <a:rect l="l" t="t" r="r" b="b"/>
              <a:pathLst>
                <a:path w="1127759" h="55880">
                  <a:moveTo>
                    <a:pt x="44221" y="0"/>
                  </a:moveTo>
                  <a:lnTo>
                    <a:pt x="0" y="27647"/>
                  </a:lnTo>
                  <a:lnTo>
                    <a:pt x="44221" y="55283"/>
                  </a:lnTo>
                  <a:lnTo>
                    <a:pt x="47002" y="54648"/>
                  </a:lnTo>
                  <a:lnTo>
                    <a:pt x="49631" y="50431"/>
                  </a:lnTo>
                  <a:lnTo>
                    <a:pt x="48996" y="47650"/>
                  </a:lnTo>
                  <a:lnTo>
                    <a:pt x="24182" y="32143"/>
                  </a:lnTo>
                  <a:lnTo>
                    <a:pt x="8496" y="32143"/>
                  </a:lnTo>
                  <a:lnTo>
                    <a:pt x="8496" y="23152"/>
                  </a:lnTo>
                  <a:lnTo>
                    <a:pt x="24189" y="23139"/>
                  </a:lnTo>
                  <a:lnTo>
                    <a:pt x="48996" y="7645"/>
                  </a:lnTo>
                  <a:lnTo>
                    <a:pt x="49631" y="4864"/>
                  </a:lnTo>
                  <a:lnTo>
                    <a:pt x="47002" y="647"/>
                  </a:lnTo>
                  <a:lnTo>
                    <a:pt x="44221" y="0"/>
                  </a:lnTo>
                  <a:close/>
                </a:path>
                <a:path w="1127759" h="55880">
                  <a:moveTo>
                    <a:pt x="1110198" y="27642"/>
                  </a:moveTo>
                  <a:lnTo>
                    <a:pt x="1078191" y="47650"/>
                  </a:lnTo>
                  <a:lnTo>
                    <a:pt x="1077544" y="50431"/>
                  </a:lnTo>
                  <a:lnTo>
                    <a:pt x="1080185" y="54648"/>
                  </a:lnTo>
                  <a:lnTo>
                    <a:pt x="1082954" y="55283"/>
                  </a:lnTo>
                  <a:lnTo>
                    <a:pt x="1119994" y="32143"/>
                  </a:lnTo>
                  <a:lnTo>
                    <a:pt x="1118692" y="32143"/>
                  </a:lnTo>
                  <a:lnTo>
                    <a:pt x="1118692" y="31457"/>
                  </a:lnTo>
                  <a:lnTo>
                    <a:pt x="1116304" y="31457"/>
                  </a:lnTo>
                  <a:lnTo>
                    <a:pt x="1110198" y="27642"/>
                  </a:lnTo>
                  <a:close/>
                </a:path>
                <a:path w="1127759" h="55880">
                  <a:moveTo>
                    <a:pt x="24169" y="23151"/>
                  </a:moveTo>
                  <a:lnTo>
                    <a:pt x="8496" y="23152"/>
                  </a:lnTo>
                  <a:lnTo>
                    <a:pt x="8496" y="32143"/>
                  </a:lnTo>
                  <a:lnTo>
                    <a:pt x="24182" y="32143"/>
                  </a:lnTo>
                  <a:lnTo>
                    <a:pt x="23085" y="31457"/>
                  </a:lnTo>
                  <a:lnTo>
                    <a:pt x="10871" y="31457"/>
                  </a:lnTo>
                  <a:lnTo>
                    <a:pt x="10871" y="23825"/>
                  </a:lnTo>
                  <a:lnTo>
                    <a:pt x="23091" y="23825"/>
                  </a:lnTo>
                  <a:lnTo>
                    <a:pt x="24169" y="23151"/>
                  </a:lnTo>
                  <a:close/>
                </a:path>
                <a:path w="1127759" h="55880">
                  <a:moveTo>
                    <a:pt x="1102990" y="23139"/>
                  </a:moveTo>
                  <a:lnTo>
                    <a:pt x="24169" y="23152"/>
                  </a:lnTo>
                  <a:lnTo>
                    <a:pt x="16979" y="27642"/>
                  </a:lnTo>
                  <a:lnTo>
                    <a:pt x="24182" y="32143"/>
                  </a:lnTo>
                  <a:lnTo>
                    <a:pt x="1102997" y="32143"/>
                  </a:lnTo>
                  <a:lnTo>
                    <a:pt x="1110198" y="27642"/>
                  </a:lnTo>
                  <a:lnTo>
                    <a:pt x="1102990" y="23139"/>
                  </a:lnTo>
                  <a:close/>
                </a:path>
                <a:path w="1127759" h="55880">
                  <a:moveTo>
                    <a:pt x="1119975" y="23139"/>
                  </a:moveTo>
                  <a:lnTo>
                    <a:pt x="1118692" y="23139"/>
                  </a:lnTo>
                  <a:lnTo>
                    <a:pt x="1118692" y="32143"/>
                  </a:lnTo>
                  <a:lnTo>
                    <a:pt x="1119994" y="32143"/>
                  </a:lnTo>
                  <a:lnTo>
                    <a:pt x="1127188" y="27647"/>
                  </a:lnTo>
                  <a:lnTo>
                    <a:pt x="1119975" y="23139"/>
                  </a:lnTo>
                  <a:close/>
                </a:path>
                <a:path w="1127759" h="55880">
                  <a:moveTo>
                    <a:pt x="10871" y="23825"/>
                  </a:moveTo>
                  <a:lnTo>
                    <a:pt x="10871" y="31457"/>
                  </a:lnTo>
                  <a:lnTo>
                    <a:pt x="16979" y="27642"/>
                  </a:lnTo>
                  <a:lnTo>
                    <a:pt x="10871" y="23825"/>
                  </a:lnTo>
                  <a:close/>
                </a:path>
                <a:path w="1127759" h="55880">
                  <a:moveTo>
                    <a:pt x="16979" y="27642"/>
                  </a:moveTo>
                  <a:lnTo>
                    <a:pt x="10871" y="31457"/>
                  </a:lnTo>
                  <a:lnTo>
                    <a:pt x="23085" y="31457"/>
                  </a:lnTo>
                  <a:lnTo>
                    <a:pt x="16979" y="27642"/>
                  </a:lnTo>
                  <a:close/>
                </a:path>
                <a:path w="1127759" h="55880">
                  <a:moveTo>
                    <a:pt x="1116304" y="23825"/>
                  </a:moveTo>
                  <a:lnTo>
                    <a:pt x="1110198" y="27642"/>
                  </a:lnTo>
                  <a:lnTo>
                    <a:pt x="1116304" y="31457"/>
                  </a:lnTo>
                  <a:lnTo>
                    <a:pt x="1116304" y="23825"/>
                  </a:lnTo>
                  <a:close/>
                </a:path>
                <a:path w="1127759" h="55880">
                  <a:moveTo>
                    <a:pt x="1118692" y="23825"/>
                  </a:moveTo>
                  <a:lnTo>
                    <a:pt x="1116304" y="23825"/>
                  </a:lnTo>
                  <a:lnTo>
                    <a:pt x="1116304" y="31457"/>
                  </a:lnTo>
                  <a:lnTo>
                    <a:pt x="1118692" y="31457"/>
                  </a:lnTo>
                  <a:lnTo>
                    <a:pt x="1118692" y="23825"/>
                  </a:lnTo>
                  <a:close/>
                </a:path>
                <a:path w="1127759" h="55880">
                  <a:moveTo>
                    <a:pt x="23091" y="23825"/>
                  </a:moveTo>
                  <a:lnTo>
                    <a:pt x="10871" y="23825"/>
                  </a:lnTo>
                  <a:lnTo>
                    <a:pt x="16979" y="27642"/>
                  </a:lnTo>
                  <a:lnTo>
                    <a:pt x="23091" y="23825"/>
                  </a:lnTo>
                  <a:close/>
                </a:path>
                <a:path w="1127759" h="55880">
                  <a:moveTo>
                    <a:pt x="1118692" y="23139"/>
                  </a:moveTo>
                  <a:lnTo>
                    <a:pt x="1102990" y="23139"/>
                  </a:lnTo>
                  <a:lnTo>
                    <a:pt x="1110198" y="27642"/>
                  </a:lnTo>
                  <a:lnTo>
                    <a:pt x="1116304" y="23825"/>
                  </a:lnTo>
                  <a:lnTo>
                    <a:pt x="1118692" y="23825"/>
                  </a:lnTo>
                  <a:lnTo>
                    <a:pt x="1118692" y="23139"/>
                  </a:lnTo>
                  <a:close/>
                </a:path>
                <a:path w="1127759" h="55880">
                  <a:moveTo>
                    <a:pt x="1082954" y="0"/>
                  </a:moveTo>
                  <a:lnTo>
                    <a:pt x="1080185" y="647"/>
                  </a:lnTo>
                  <a:lnTo>
                    <a:pt x="1077544" y="4864"/>
                  </a:lnTo>
                  <a:lnTo>
                    <a:pt x="1078191" y="7645"/>
                  </a:lnTo>
                  <a:lnTo>
                    <a:pt x="1102990" y="23139"/>
                  </a:lnTo>
                  <a:lnTo>
                    <a:pt x="1119975" y="23139"/>
                  </a:lnTo>
                  <a:lnTo>
                    <a:pt x="108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72173" y="3095802"/>
              <a:ext cx="468630" cy="90170"/>
            </a:xfrm>
            <a:custGeom>
              <a:avLst/>
              <a:gdLst/>
              <a:ahLst/>
              <a:cxnLst/>
              <a:rect l="l" t="t" r="r" b="b"/>
              <a:pathLst>
                <a:path w="468629" h="90169">
                  <a:moveTo>
                    <a:pt x="468121" y="0"/>
                  </a:moveTo>
                  <a:lnTo>
                    <a:pt x="0" y="0"/>
                  </a:lnTo>
                  <a:lnTo>
                    <a:pt x="0" y="90030"/>
                  </a:lnTo>
                  <a:lnTo>
                    <a:pt x="468121" y="90030"/>
                  </a:lnTo>
                  <a:lnTo>
                    <a:pt x="468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659867" y="2525545"/>
            <a:ext cx="614680" cy="71501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700" spc="-5" dirty="0">
                <a:latin typeface="Arial MT"/>
                <a:cs typeface="Arial MT"/>
              </a:rPr>
              <a:t>Filters</a:t>
            </a:r>
            <a:endParaRPr sz="1700">
              <a:latin typeface="Arial MT"/>
              <a:cs typeface="Arial MT"/>
            </a:endParaRPr>
          </a:p>
          <a:p>
            <a:pPr marL="57150">
              <a:lnSpc>
                <a:spcPct val="100000"/>
              </a:lnSpc>
              <a:spcBef>
                <a:spcPts val="820"/>
              </a:spcBef>
            </a:pPr>
            <a:r>
              <a:rPr sz="1250" b="1" spc="20" dirty="0">
                <a:latin typeface="Arial"/>
                <a:cs typeface="Arial"/>
              </a:rPr>
              <a:t>CHW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6330075" y="3221841"/>
          <a:ext cx="1143000" cy="1836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7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0,0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0,1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1,0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1,1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F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8445667" y="3275852"/>
          <a:ext cx="1296670" cy="918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62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0,0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0,1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4605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29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1,0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100" spc="15" baseline="11904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1,1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ED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" name="object 65"/>
          <p:cNvGrpSpPr/>
          <p:nvPr/>
        </p:nvGrpSpPr>
        <p:grpSpPr>
          <a:xfrm>
            <a:off x="8310626" y="3289325"/>
            <a:ext cx="99060" cy="918844"/>
            <a:chOff x="8310626" y="3289325"/>
            <a:chExt cx="99060" cy="918844"/>
          </a:xfrm>
        </p:grpSpPr>
        <p:sp>
          <p:nvSpPr>
            <p:cNvPr id="66" name="object 66"/>
            <p:cNvSpPr/>
            <p:nvPr/>
          </p:nvSpPr>
          <p:spPr>
            <a:xfrm>
              <a:off x="8341499" y="3289325"/>
              <a:ext cx="55880" cy="918844"/>
            </a:xfrm>
            <a:custGeom>
              <a:avLst/>
              <a:gdLst/>
              <a:ahLst/>
              <a:cxnLst/>
              <a:rect l="l" t="t" r="r" b="b"/>
              <a:pathLst>
                <a:path w="55879" h="918845">
                  <a:moveTo>
                    <a:pt x="4864" y="868679"/>
                  </a:moveTo>
                  <a:lnTo>
                    <a:pt x="647" y="871321"/>
                  </a:lnTo>
                  <a:lnTo>
                    <a:pt x="0" y="874090"/>
                  </a:lnTo>
                  <a:lnTo>
                    <a:pt x="27647" y="918324"/>
                  </a:lnTo>
                  <a:lnTo>
                    <a:pt x="32955" y="909827"/>
                  </a:lnTo>
                  <a:lnTo>
                    <a:pt x="23139" y="909827"/>
                  </a:lnTo>
                  <a:lnTo>
                    <a:pt x="23139" y="894133"/>
                  </a:lnTo>
                  <a:lnTo>
                    <a:pt x="7632" y="869327"/>
                  </a:lnTo>
                  <a:lnTo>
                    <a:pt x="4864" y="868679"/>
                  </a:lnTo>
                  <a:close/>
                </a:path>
                <a:path w="55879" h="918845">
                  <a:moveTo>
                    <a:pt x="23139" y="894133"/>
                  </a:moveTo>
                  <a:lnTo>
                    <a:pt x="23139" y="909827"/>
                  </a:lnTo>
                  <a:lnTo>
                    <a:pt x="32143" y="909827"/>
                  </a:lnTo>
                  <a:lnTo>
                    <a:pt x="32143" y="907440"/>
                  </a:lnTo>
                  <a:lnTo>
                    <a:pt x="23825" y="907440"/>
                  </a:lnTo>
                  <a:lnTo>
                    <a:pt x="27641" y="901335"/>
                  </a:lnTo>
                  <a:lnTo>
                    <a:pt x="23139" y="894133"/>
                  </a:lnTo>
                  <a:close/>
                </a:path>
                <a:path w="55879" h="918845">
                  <a:moveTo>
                    <a:pt x="50431" y="868679"/>
                  </a:moveTo>
                  <a:lnTo>
                    <a:pt x="47650" y="869327"/>
                  </a:lnTo>
                  <a:lnTo>
                    <a:pt x="32143" y="894133"/>
                  </a:lnTo>
                  <a:lnTo>
                    <a:pt x="32143" y="909827"/>
                  </a:lnTo>
                  <a:lnTo>
                    <a:pt x="32955" y="909827"/>
                  </a:lnTo>
                  <a:lnTo>
                    <a:pt x="55283" y="874090"/>
                  </a:lnTo>
                  <a:lnTo>
                    <a:pt x="54648" y="871321"/>
                  </a:lnTo>
                  <a:lnTo>
                    <a:pt x="50431" y="868679"/>
                  </a:lnTo>
                  <a:close/>
                </a:path>
                <a:path w="55879" h="918845">
                  <a:moveTo>
                    <a:pt x="27641" y="901335"/>
                  </a:moveTo>
                  <a:lnTo>
                    <a:pt x="23825" y="907440"/>
                  </a:lnTo>
                  <a:lnTo>
                    <a:pt x="31457" y="907440"/>
                  </a:lnTo>
                  <a:lnTo>
                    <a:pt x="27641" y="901335"/>
                  </a:lnTo>
                  <a:close/>
                </a:path>
                <a:path w="55879" h="918845">
                  <a:moveTo>
                    <a:pt x="32143" y="894133"/>
                  </a:moveTo>
                  <a:lnTo>
                    <a:pt x="27641" y="901335"/>
                  </a:lnTo>
                  <a:lnTo>
                    <a:pt x="31457" y="907440"/>
                  </a:lnTo>
                  <a:lnTo>
                    <a:pt x="32143" y="907440"/>
                  </a:lnTo>
                  <a:lnTo>
                    <a:pt x="32143" y="894133"/>
                  </a:lnTo>
                  <a:close/>
                </a:path>
                <a:path w="55879" h="918845">
                  <a:moveTo>
                    <a:pt x="27641" y="16988"/>
                  </a:moveTo>
                  <a:lnTo>
                    <a:pt x="23139" y="24190"/>
                  </a:lnTo>
                  <a:lnTo>
                    <a:pt x="23139" y="894133"/>
                  </a:lnTo>
                  <a:lnTo>
                    <a:pt x="27641" y="901335"/>
                  </a:lnTo>
                  <a:lnTo>
                    <a:pt x="32143" y="894133"/>
                  </a:lnTo>
                  <a:lnTo>
                    <a:pt x="32143" y="24190"/>
                  </a:lnTo>
                  <a:lnTo>
                    <a:pt x="27641" y="16988"/>
                  </a:lnTo>
                  <a:close/>
                </a:path>
                <a:path w="55879" h="918845">
                  <a:moveTo>
                    <a:pt x="27647" y="0"/>
                  </a:moveTo>
                  <a:lnTo>
                    <a:pt x="0" y="44234"/>
                  </a:lnTo>
                  <a:lnTo>
                    <a:pt x="647" y="47002"/>
                  </a:lnTo>
                  <a:lnTo>
                    <a:pt x="4864" y="49644"/>
                  </a:lnTo>
                  <a:lnTo>
                    <a:pt x="7632" y="48996"/>
                  </a:lnTo>
                  <a:lnTo>
                    <a:pt x="23139" y="24190"/>
                  </a:lnTo>
                  <a:lnTo>
                    <a:pt x="23139" y="8496"/>
                  </a:lnTo>
                  <a:lnTo>
                    <a:pt x="32955" y="8496"/>
                  </a:lnTo>
                  <a:lnTo>
                    <a:pt x="27647" y="0"/>
                  </a:lnTo>
                  <a:close/>
                </a:path>
                <a:path w="55879" h="918845">
                  <a:moveTo>
                    <a:pt x="32955" y="8496"/>
                  </a:moveTo>
                  <a:lnTo>
                    <a:pt x="32143" y="8496"/>
                  </a:lnTo>
                  <a:lnTo>
                    <a:pt x="32143" y="24190"/>
                  </a:lnTo>
                  <a:lnTo>
                    <a:pt x="47650" y="48996"/>
                  </a:lnTo>
                  <a:lnTo>
                    <a:pt x="50431" y="49644"/>
                  </a:lnTo>
                  <a:lnTo>
                    <a:pt x="54648" y="47002"/>
                  </a:lnTo>
                  <a:lnTo>
                    <a:pt x="55283" y="44234"/>
                  </a:lnTo>
                  <a:lnTo>
                    <a:pt x="32955" y="8496"/>
                  </a:lnTo>
                  <a:close/>
                </a:path>
                <a:path w="55879" h="918845">
                  <a:moveTo>
                    <a:pt x="32143" y="8496"/>
                  </a:moveTo>
                  <a:lnTo>
                    <a:pt x="23139" y="8496"/>
                  </a:lnTo>
                  <a:lnTo>
                    <a:pt x="23139" y="24190"/>
                  </a:lnTo>
                  <a:lnTo>
                    <a:pt x="27641" y="16988"/>
                  </a:lnTo>
                  <a:lnTo>
                    <a:pt x="23825" y="10883"/>
                  </a:lnTo>
                  <a:lnTo>
                    <a:pt x="32143" y="10883"/>
                  </a:lnTo>
                  <a:lnTo>
                    <a:pt x="32143" y="8496"/>
                  </a:lnTo>
                  <a:close/>
                </a:path>
                <a:path w="55879" h="918845">
                  <a:moveTo>
                    <a:pt x="32143" y="10883"/>
                  </a:moveTo>
                  <a:lnTo>
                    <a:pt x="31457" y="10883"/>
                  </a:lnTo>
                  <a:lnTo>
                    <a:pt x="27641" y="16988"/>
                  </a:lnTo>
                  <a:lnTo>
                    <a:pt x="32143" y="24190"/>
                  </a:lnTo>
                  <a:lnTo>
                    <a:pt x="32143" y="10883"/>
                  </a:lnTo>
                  <a:close/>
                </a:path>
                <a:path w="55879" h="918845">
                  <a:moveTo>
                    <a:pt x="31457" y="10883"/>
                  </a:moveTo>
                  <a:lnTo>
                    <a:pt x="23825" y="10883"/>
                  </a:lnTo>
                  <a:lnTo>
                    <a:pt x="27641" y="16988"/>
                  </a:lnTo>
                  <a:lnTo>
                    <a:pt x="31457" y="10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10626" y="3563937"/>
              <a:ext cx="99060" cy="261620"/>
            </a:xfrm>
            <a:custGeom>
              <a:avLst/>
              <a:gdLst/>
              <a:ahLst/>
              <a:cxnLst/>
              <a:rect l="l" t="t" r="r" b="b"/>
              <a:pathLst>
                <a:path w="99059" h="261620">
                  <a:moveTo>
                    <a:pt x="99034" y="0"/>
                  </a:moveTo>
                  <a:lnTo>
                    <a:pt x="0" y="0"/>
                  </a:lnTo>
                  <a:lnTo>
                    <a:pt x="0" y="261073"/>
                  </a:lnTo>
                  <a:lnTo>
                    <a:pt x="99034" y="261073"/>
                  </a:lnTo>
                  <a:lnTo>
                    <a:pt x="99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022018" y="3587243"/>
            <a:ext cx="41275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spc="20" dirty="0">
                <a:latin typeface="Arial"/>
                <a:cs typeface="Arial"/>
              </a:rPr>
              <a:t>CHW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68144" y="3095802"/>
            <a:ext cx="1296670" cy="122555"/>
            <a:chOff x="8468144" y="3095802"/>
            <a:chExt cx="1296670" cy="122555"/>
          </a:xfrm>
        </p:grpSpPr>
        <p:sp>
          <p:nvSpPr>
            <p:cNvPr id="70" name="object 70"/>
            <p:cNvSpPr/>
            <p:nvPr/>
          </p:nvSpPr>
          <p:spPr>
            <a:xfrm>
              <a:off x="8468144" y="3162693"/>
              <a:ext cx="1296670" cy="55880"/>
            </a:xfrm>
            <a:custGeom>
              <a:avLst/>
              <a:gdLst/>
              <a:ahLst/>
              <a:cxnLst/>
              <a:rect l="l" t="t" r="r" b="b"/>
              <a:pathLst>
                <a:path w="1296670" h="55880">
                  <a:moveTo>
                    <a:pt x="44221" y="0"/>
                  </a:moveTo>
                  <a:lnTo>
                    <a:pt x="0" y="27635"/>
                  </a:lnTo>
                  <a:lnTo>
                    <a:pt x="44221" y="55283"/>
                  </a:lnTo>
                  <a:lnTo>
                    <a:pt x="47002" y="54635"/>
                  </a:lnTo>
                  <a:lnTo>
                    <a:pt x="49631" y="50418"/>
                  </a:lnTo>
                  <a:lnTo>
                    <a:pt x="48996" y="47650"/>
                  </a:lnTo>
                  <a:lnTo>
                    <a:pt x="24182" y="32143"/>
                  </a:lnTo>
                  <a:lnTo>
                    <a:pt x="8496" y="32143"/>
                  </a:lnTo>
                  <a:lnTo>
                    <a:pt x="8496" y="23139"/>
                  </a:lnTo>
                  <a:lnTo>
                    <a:pt x="24182" y="23139"/>
                  </a:lnTo>
                  <a:lnTo>
                    <a:pt x="48996" y="7632"/>
                  </a:lnTo>
                  <a:lnTo>
                    <a:pt x="49631" y="4851"/>
                  </a:lnTo>
                  <a:lnTo>
                    <a:pt x="47002" y="635"/>
                  </a:lnTo>
                  <a:lnTo>
                    <a:pt x="44221" y="0"/>
                  </a:lnTo>
                  <a:close/>
                </a:path>
                <a:path w="1296670" h="55880">
                  <a:moveTo>
                    <a:pt x="1279437" y="27641"/>
                  </a:moveTo>
                  <a:lnTo>
                    <a:pt x="1247419" y="47650"/>
                  </a:lnTo>
                  <a:lnTo>
                    <a:pt x="1246784" y="50418"/>
                  </a:lnTo>
                  <a:lnTo>
                    <a:pt x="1249413" y="54635"/>
                  </a:lnTo>
                  <a:lnTo>
                    <a:pt x="1252194" y="55283"/>
                  </a:lnTo>
                  <a:lnTo>
                    <a:pt x="1289204" y="32143"/>
                  </a:lnTo>
                  <a:lnTo>
                    <a:pt x="1287919" y="32143"/>
                  </a:lnTo>
                  <a:lnTo>
                    <a:pt x="1287919" y="31457"/>
                  </a:lnTo>
                  <a:lnTo>
                    <a:pt x="1285544" y="31457"/>
                  </a:lnTo>
                  <a:lnTo>
                    <a:pt x="1279437" y="27641"/>
                  </a:lnTo>
                  <a:close/>
                </a:path>
                <a:path w="1296670" h="55880">
                  <a:moveTo>
                    <a:pt x="24182" y="23139"/>
                  </a:moveTo>
                  <a:lnTo>
                    <a:pt x="8496" y="23139"/>
                  </a:lnTo>
                  <a:lnTo>
                    <a:pt x="8496" y="32143"/>
                  </a:lnTo>
                  <a:lnTo>
                    <a:pt x="24182" y="32143"/>
                  </a:lnTo>
                  <a:lnTo>
                    <a:pt x="23085" y="31457"/>
                  </a:lnTo>
                  <a:lnTo>
                    <a:pt x="10871" y="31457"/>
                  </a:lnTo>
                  <a:lnTo>
                    <a:pt x="10871" y="23825"/>
                  </a:lnTo>
                  <a:lnTo>
                    <a:pt x="23085" y="23825"/>
                  </a:lnTo>
                  <a:lnTo>
                    <a:pt x="24182" y="23139"/>
                  </a:lnTo>
                  <a:close/>
                </a:path>
                <a:path w="1296670" h="55880">
                  <a:moveTo>
                    <a:pt x="1272233" y="23139"/>
                  </a:moveTo>
                  <a:lnTo>
                    <a:pt x="24182" y="23139"/>
                  </a:lnTo>
                  <a:lnTo>
                    <a:pt x="16978" y="27641"/>
                  </a:lnTo>
                  <a:lnTo>
                    <a:pt x="24182" y="32143"/>
                  </a:lnTo>
                  <a:lnTo>
                    <a:pt x="1272233" y="32143"/>
                  </a:lnTo>
                  <a:lnTo>
                    <a:pt x="1279437" y="27641"/>
                  </a:lnTo>
                  <a:lnTo>
                    <a:pt x="1272233" y="23139"/>
                  </a:lnTo>
                  <a:close/>
                </a:path>
                <a:path w="1296670" h="55880">
                  <a:moveTo>
                    <a:pt x="1289221" y="23139"/>
                  </a:moveTo>
                  <a:lnTo>
                    <a:pt x="1287919" y="23139"/>
                  </a:lnTo>
                  <a:lnTo>
                    <a:pt x="1287919" y="32143"/>
                  </a:lnTo>
                  <a:lnTo>
                    <a:pt x="1289204" y="32143"/>
                  </a:lnTo>
                  <a:lnTo>
                    <a:pt x="1296416" y="27635"/>
                  </a:lnTo>
                  <a:lnTo>
                    <a:pt x="1289221" y="23139"/>
                  </a:lnTo>
                  <a:close/>
                </a:path>
                <a:path w="1296670" h="55880">
                  <a:moveTo>
                    <a:pt x="10871" y="23825"/>
                  </a:moveTo>
                  <a:lnTo>
                    <a:pt x="10871" y="31457"/>
                  </a:lnTo>
                  <a:lnTo>
                    <a:pt x="16978" y="27641"/>
                  </a:lnTo>
                  <a:lnTo>
                    <a:pt x="10871" y="23825"/>
                  </a:lnTo>
                  <a:close/>
                </a:path>
                <a:path w="1296670" h="55880">
                  <a:moveTo>
                    <a:pt x="16978" y="27641"/>
                  </a:moveTo>
                  <a:lnTo>
                    <a:pt x="10871" y="31457"/>
                  </a:lnTo>
                  <a:lnTo>
                    <a:pt x="23085" y="31457"/>
                  </a:lnTo>
                  <a:lnTo>
                    <a:pt x="16978" y="27641"/>
                  </a:lnTo>
                  <a:close/>
                </a:path>
                <a:path w="1296670" h="55880">
                  <a:moveTo>
                    <a:pt x="1285544" y="23825"/>
                  </a:moveTo>
                  <a:lnTo>
                    <a:pt x="1279437" y="27641"/>
                  </a:lnTo>
                  <a:lnTo>
                    <a:pt x="1285544" y="31457"/>
                  </a:lnTo>
                  <a:lnTo>
                    <a:pt x="1285544" y="23825"/>
                  </a:lnTo>
                  <a:close/>
                </a:path>
                <a:path w="1296670" h="55880">
                  <a:moveTo>
                    <a:pt x="1287919" y="23825"/>
                  </a:moveTo>
                  <a:lnTo>
                    <a:pt x="1285544" y="23825"/>
                  </a:lnTo>
                  <a:lnTo>
                    <a:pt x="1285544" y="31457"/>
                  </a:lnTo>
                  <a:lnTo>
                    <a:pt x="1287919" y="31457"/>
                  </a:lnTo>
                  <a:lnTo>
                    <a:pt x="1287919" y="23825"/>
                  </a:lnTo>
                  <a:close/>
                </a:path>
                <a:path w="1296670" h="55880">
                  <a:moveTo>
                    <a:pt x="23085" y="23825"/>
                  </a:moveTo>
                  <a:lnTo>
                    <a:pt x="10871" y="23825"/>
                  </a:lnTo>
                  <a:lnTo>
                    <a:pt x="16988" y="27635"/>
                  </a:lnTo>
                  <a:lnTo>
                    <a:pt x="23085" y="23825"/>
                  </a:lnTo>
                  <a:close/>
                </a:path>
                <a:path w="1296670" h="55880">
                  <a:moveTo>
                    <a:pt x="1252194" y="0"/>
                  </a:moveTo>
                  <a:lnTo>
                    <a:pt x="1249413" y="635"/>
                  </a:lnTo>
                  <a:lnTo>
                    <a:pt x="1246784" y="4851"/>
                  </a:lnTo>
                  <a:lnTo>
                    <a:pt x="1247419" y="7632"/>
                  </a:lnTo>
                  <a:lnTo>
                    <a:pt x="1279447" y="27635"/>
                  </a:lnTo>
                  <a:lnTo>
                    <a:pt x="1285544" y="23825"/>
                  </a:lnTo>
                  <a:lnTo>
                    <a:pt x="1287919" y="23825"/>
                  </a:lnTo>
                  <a:lnTo>
                    <a:pt x="1287919" y="23139"/>
                  </a:lnTo>
                  <a:lnTo>
                    <a:pt x="1289221" y="23139"/>
                  </a:lnTo>
                  <a:lnTo>
                    <a:pt x="1252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967813" y="3095802"/>
              <a:ext cx="270510" cy="90170"/>
            </a:xfrm>
            <a:custGeom>
              <a:avLst/>
              <a:gdLst/>
              <a:ahLst/>
              <a:cxnLst/>
              <a:rect l="l" t="t" r="r" b="b"/>
              <a:pathLst>
                <a:path w="270509" h="90169">
                  <a:moveTo>
                    <a:pt x="270078" y="0"/>
                  </a:moveTo>
                  <a:lnTo>
                    <a:pt x="0" y="0"/>
                  </a:lnTo>
                  <a:lnTo>
                    <a:pt x="0" y="90030"/>
                  </a:lnTo>
                  <a:lnTo>
                    <a:pt x="270078" y="90030"/>
                  </a:lnTo>
                  <a:lnTo>
                    <a:pt x="270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525040" y="2525545"/>
            <a:ext cx="1153795" cy="71501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1700" spc="-5" dirty="0">
                <a:latin typeface="Arial MT"/>
                <a:cs typeface="Arial MT"/>
              </a:rPr>
              <a:t>Input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fmaps</a:t>
            </a:r>
            <a:endParaRPr sz="1700">
              <a:latin typeface="Arial MT"/>
              <a:cs typeface="Arial MT"/>
            </a:endParaRPr>
          </a:p>
          <a:p>
            <a:pPr marL="13970" algn="ctr">
              <a:lnSpc>
                <a:spcPct val="100000"/>
              </a:lnSpc>
              <a:spcBef>
                <a:spcPts val="820"/>
              </a:spcBef>
            </a:pPr>
            <a:r>
              <a:rPr sz="1250" b="1" spc="15" dirty="0">
                <a:latin typeface="Arial"/>
                <a:cs typeface="Arial"/>
              </a:rPr>
              <a:t>N</a:t>
            </a:r>
            <a:endParaRPr sz="12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670012" y="3713278"/>
            <a:ext cx="27813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latin typeface="Arial"/>
                <a:cs typeface="Arial"/>
              </a:rPr>
              <a:t>×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511713" y="3095802"/>
            <a:ext cx="1296670" cy="99060"/>
            <a:chOff x="10511713" y="3095802"/>
            <a:chExt cx="1296670" cy="99060"/>
          </a:xfrm>
        </p:grpSpPr>
        <p:sp>
          <p:nvSpPr>
            <p:cNvPr id="75" name="object 75"/>
            <p:cNvSpPr/>
            <p:nvPr/>
          </p:nvSpPr>
          <p:spPr>
            <a:xfrm>
              <a:off x="10511713" y="3126676"/>
              <a:ext cx="1296670" cy="55880"/>
            </a:xfrm>
            <a:custGeom>
              <a:avLst/>
              <a:gdLst/>
              <a:ahLst/>
              <a:cxnLst/>
              <a:rect l="l" t="t" r="r" b="b"/>
              <a:pathLst>
                <a:path w="1296670" h="55880">
                  <a:moveTo>
                    <a:pt x="44221" y="0"/>
                  </a:moveTo>
                  <a:lnTo>
                    <a:pt x="0" y="27647"/>
                  </a:lnTo>
                  <a:lnTo>
                    <a:pt x="44221" y="55283"/>
                  </a:lnTo>
                  <a:lnTo>
                    <a:pt x="47002" y="54648"/>
                  </a:lnTo>
                  <a:lnTo>
                    <a:pt x="49631" y="50431"/>
                  </a:lnTo>
                  <a:lnTo>
                    <a:pt x="48996" y="47650"/>
                  </a:lnTo>
                  <a:lnTo>
                    <a:pt x="24182" y="32143"/>
                  </a:lnTo>
                  <a:lnTo>
                    <a:pt x="8496" y="32143"/>
                  </a:lnTo>
                  <a:lnTo>
                    <a:pt x="8496" y="23139"/>
                  </a:lnTo>
                  <a:lnTo>
                    <a:pt x="24182" y="23139"/>
                  </a:lnTo>
                  <a:lnTo>
                    <a:pt x="48996" y="7632"/>
                  </a:lnTo>
                  <a:lnTo>
                    <a:pt x="49631" y="4864"/>
                  </a:lnTo>
                  <a:lnTo>
                    <a:pt x="47002" y="647"/>
                  </a:lnTo>
                  <a:lnTo>
                    <a:pt x="44221" y="0"/>
                  </a:lnTo>
                  <a:close/>
                </a:path>
                <a:path w="1296670" h="55880">
                  <a:moveTo>
                    <a:pt x="1279437" y="27641"/>
                  </a:moveTo>
                  <a:lnTo>
                    <a:pt x="1247419" y="47650"/>
                  </a:lnTo>
                  <a:lnTo>
                    <a:pt x="1246784" y="50431"/>
                  </a:lnTo>
                  <a:lnTo>
                    <a:pt x="1249426" y="54648"/>
                  </a:lnTo>
                  <a:lnTo>
                    <a:pt x="1252194" y="55283"/>
                  </a:lnTo>
                  <a:lnTo>
                    <a:pt x="1289231" y="32143"/>
                  </a:lnTo>
                  <a:lnTo>
                    <a:pt x="1287932" y="32143"/>
                  </a:lnTo>
                  <a:lnTo>
                    <a:pt x="1287932" y="31457"/>
                  </a:lnTo>
                  <a:lnTo>
                    <a:pt x="1285544" y="31457"/>
                  </a:lnTo>
                  <a:lnTo>
                    <a:pt x="1279437" y="27641"/>
                  </a:lnTo>
                  <a:close/>
                </a:path>
                <a:path w="1296670" h="55880">
                  <a:moveTo>
                    <a:pt x="24182" y="23139"/>
                  </a:moveTo>
                  <a:lnTo>
                    <a:pt x="8496" y="23139"/>
                  </a:lnTo>
                  <a:lnTo>
                    <a:pt x="8496" y="32143"/>
                  </a:lnTo>
                  <a:lnTo>
                    <a:pt x="24182" y="32143"/>
                  </a:lnTo>
                  <a:lnTo>
                    <a:pt x="23085" y="31457"/>
                  </a:lnTo>
                  <a:lnTo>
                    <a:pt x="10871" y="31457"/>
                  </a:lnTo>
                  <a:lnTo>
                    <a:pt x="10871" y="23825"/>
                  </a:lnTo>
                  <a:lnTo>
                    <a:pt x="23085" y="23825"/>
                  </a:lnTo>
                  <a:lnTo>
                    <a:pt x="24182" y="23139"/>
                  </a:lnTo>
                  <a:close/>
                </a:path>
                <a:path w="1296670" h="55880">
                  <a:moveTo>
                    <a:pt x="1272233" y="23139"/>
                  </a:moveTo>
                  <a:lnTo>
                    <a:pt x="24182" y="23139"/>
                  </a:lnTo>
                  <a:lnTo>
                    <a:pt x="16978" y="27641"/>
                  </a:lnTo>
                  <a:lnTo>
                    <a:pt x="24182" y="32143"/>
                  </a:lnTo>
                  <a:lnTo>
                    <a:pt x="1272233" y="32143"/>
                  </a:lnTo>
                  <a:lnTo>
                    <a:pt x="1279437" y="27641"/>
                  </a:lnTo>
                  <a:lnTo>
                    <a:pt x="1272233" y="23139"/>
                  </a:lnTo>
                  <a:close/>
                </a:path>
                <a:path w="1296670" h="55880">
                  <a:moveTo>
                    <a:pt x="1289215" y="23139"/>
                  </a:moveTo>
                  <a:lnTo>
                    <a:pt x="1287932" y="23139"/>
                  </a:lnTo>
                  <a:lnTo>
                    <a:pt x="1287932" y="32143"/>
                  </a:lnTo>
                  <a:lnTo>
                    <a:pt x="1289231" y="32143"/>
                  </a:lnTo>
                  <a:lnTo>
                    <a:pt x="1296428" y="27647"/>
                  </a:lnTo>
                  <a:lnTo>
                    <a:pt x="1289215" y="23139"/>
                  </a:lnTo>
                  <a:close/>
                </a:path>
                <a:path w="1296670" h="55880">
                  <a:moveTo>
                    <a:pt x="10871" y="23825"/>
                  </a:moveTo>
                  <a:lnTo>
                    <a:pt x="10871" y="31457"/>
                  </a:lnTo>
                  <a:lnTo>
                    <a:pt x="16978" y="27641"/>
                  </a:lnTo>
                  <a:lnTo>
                    <a:pt x="10871" y="23825"/>
                  </a:lnTo>
                  <a:close/>
                </a:path>
                <a:path w="1296670" h="55880">
                  <a:moveTo>
                    <a:pt x="16978" y="27641"/>
                  </a:moveTo>
                  <a:lnTo>
                    <a:pt x="10871" y="31457"/>
                  </a:lnTo>
                  <a:lnTo>
                    <a:pt x="23085" y="31457"/>
                  </a:lnTo>
                  <a:lnTo>
                    <a:pt x="16978" y="27641"/>
                  </a:lnTo>
                  <a:close/>
                </a:path>
                <a:path w="1296670" h="55880">
                  <a:moveTo>
                    <a:pt x="1285544" y="23825"/>
                  </a:moveTo>
                  <a:lnTo>
                    <a:pt x="1279437" y="27641"/>
                  </a:lnTo>
                  <a:lnTo>
                    <a:pt x="1285544" y="31457"/>
                  </a:lnTo>
                  <a:lnTo>
                    <a:pt x="1285544" y="23825"/>
                  </a:lnTo>
                  <a:close/>
                </a:path>
                <a:path w="1296670" h="55880">
                  <a:moveTo>
                    <a:pt x="1287932" y="23825"/>
                  </a:moveTo>
                  <a:lnTo>
                    <a:pt x="1285544" y="23825"/>
                  </a:lnTo>
                  <a:lnTo>
                    <a:pt x="1285544" y="31457"/>
                  </a:lnTo>
                  <a:lnTo>
                    <a:pt x="1287932" y="31457"/>
                  </a:lnTo>
                  <a:lnTo>
                    <a:pt x="1287932" y="23825"/>
                  </a:lnTo>
                  <a:close/>
                </a:path>
                <a:path w="1296670" h="55880">
                  <a:moveTo>
                    <a:pt x="23085" y="23825"/>
                  </a:moveTo>
                  <a:lnTo>
                    <a:pt x="10871" y="23825"/>
                  </a:lnTo>
                  <a:lnTo>
                    <a:pt x="16978" y="27641"/>
                  </a:lnTo>
                  <a:lnTo>
                    <a:pt x="23085" y="23825"/>
                  </a:lnTo>
                  <a:close/>
                </a:path>
                <a:path w="1296670" h="55880">
                  <a:moveTo>
                    <a:pt x="1252194" y="0"/>
                  </a:moveTo>
                  <a:lnTo>
                    <a:pt x="1249426" y="647"/>
                  </a:lnTo>
                  <a:lnTo>
                    <a:pt x="1246784" y="4864"/>
                  </a:lnTo>
                  <a:lnTo>
                    <a:pt x="1247419" y="7632"/>
                  </a:lnTo>
                  <a:lnTo>
                    <a:pt x="1279437" y="27641"/>
                  </a:lnTo>
                  <a:lnTo>
                    <a:pt x="1285544" y="23825"/>
                  </a:lnTo>
                  <a:lnTo>
                    <a:pt x="1287932" y="23825"/>
                  </a:lnTo>
                  <a:lnTo>
                    <a:pt x="1287932" y="23139"/>
                  </a:lnTo>
                  <a:lnTo>
                    <a:pt x="1289215" y="23139"/>
                  </a:lnTo>
                  <a:lnTo>
                    <a:pt x="1252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020386" y="3095802"/>
              <a:ext cx="261620" cy="99060"/>
            </a:xfrm>
            <a:custGeom>
              <a:avLst/>
              <a:gdLst/>
              <a:ahLst/>
              <a:cxnLst/>
              <a:rect l="l" t="t" r="r" b="b"/>
              <a:pathLst>
                <a:path w="261620" h="99060">
                  <a:moveTo>
                    <a:pt x="261073" y="0"/>
                  </a:moveTo>
                  <a:lnTo>
                    <a:pt x="0" y="0"/>
                  </a:lnTo>
                  <a:lnTo>
                    <a:pt x="0" y="99034"/>
                  </a:lnTo>
                  <a:lnTo>
                    <a:pt x="261073" y="99034"/>
                  </a:lnTo>
                  <a:lnTo>
                    <a:pt x="261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486428" y="2525545"/>
            <a:ext cx="1321435" cy="71501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1700" spc="-5" dirty="0">
                <a:latin typeface="Arial MT"/>
                <a:cs typeface="Arial MT"/>
              </a:rPr>
              <a:t>Output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fmaps</a:t>
            </a:r>
            <a:endParaRPr sz="1700">
              <a:latin typeface="Arial MT"/>
              <a:cs typeface="Arial MT"/>
            </a:endParaRPr>
          </a:p>
          <a:p>
            <a:pPr marL="15875" algn="ctr">
              <a:lnSpc>
                <a:spcPct val="100000"/>
              </a:lnSpc>
              <a:spcBef>
                <a:spcPts val="820"/>
              </a:spcBef>
            </a:pPr>
            <a:r>
              <a:rPr sz="1250" b="1" spc="15" dirty="0">
                <a:latin typeface="Arial"/>
                <a:cs typeface="Arial"/>
              </a:rPr>
              <a:t>N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0489238" y="3221840"/>
          <a:ext cx="1296670" cy="1836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756">
                <a:tc>
                  <a:txBody>
                    <a:bodyPr/>
                    <a:lstStyle/>
                    <a:p>
                      <a:pPr marL="46990" algn="ctr">
                        <a:lnSpc>
                          <a:spcPts val="1390"/>
                        </a:lnSpc>
                        <a:spcBef>
                          <a:spcPts val="116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0,0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0,0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46990" algn="ctr">
                        <a:lnSpc>
                          <a:spcPts val="1390"/>
                        </a:lnSpc>
                      </a:pPr>
                      <a:r>
                        <a:rPr sz="1250" dirty="0">
                          <a:latin typeface="Arial MT"/>
                          <a:cs typeface="Arial MT"/>
                        </a:rPr>
                        <a:t>+</a:t>
                      </a:r>
                      <a:endParaRPr sz="1250">
                        <a:latin typeface="Arial MT"/>
                        <a:cs typeface="Arial MT"/>
                      </a:endParaRPr>
                    </a:p>
                    <a:p>
                      <a:pPr marL="4699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0,1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4732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390"/>
                        </a:lnSpc>
                        <a:spcBef>
                          <a:spcPts val="109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0,0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0,1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12065" algn="ctr">
                        <a:lnSpc>
                          <a:spcPts val="1390"/>
                        </a:lnSpc>
                      </a:pPr>
                      <a:r>
                        <a:rPr sz="1250" dirty="0">
                          <a:latin typeface="Arial MT"/>
                          <a:cs typeface="Arial MT"/>
                        </a:rPr>
                        <a:t>+</a:t>
                      </a:r>
                      <a:endParaRPr sz="1250">
                        <a:latin typeface="Arial MT"/>
                        <a:cs typeface="Arial MT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0,1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48">
                <a:tc>
                  <a:txBody>
                    <a:bodyPr/>
                    <a:lstStyle/>
                    <a:p>
                      <a:pPr marL="3175" algn="ctr">
                        <a:lnSpc>
                          <a:spcPts val="1285"/>
                        </a:lnSpc>
                        <a:spcBef>
                          <a:spcPts val="98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1,0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244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1350"/>
                        </a:lnSpc>
                        <a:spcBef>
                          <a:spcPts val="91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1,0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0,1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522">
                <a:tc>
                  <a:txBody>
                    <a:bodyPr/>
                    <a:lstStyle/>
                    <a:p>
                      <a:pPr marL="2540" algn="ctr">
                        <a:lnSpc>
                          <a:spcPts val="1345"/>
                        </a:lnSpc>
                      </a:pPr>
                      <a:r>
                        <a:rPr sz="1250" dirty="0">
                          <a:latin typeface="Arial MT"/>
                          <a:cs typeface="Arial MT"/>
                        </a:rPr>
                        <a:t>+</a:t>
                      </a:r>
                      <a:endParaRPr sz="12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1325"/>
                        </a:lnSpc>
                      </a:pPr>
                      <a:r>
                        <a:rPr sz="1250" dirty="0">
                          <a:latin typeface="Arial MT"/>
                          <a:cs typeface="Arial MT"/>
                        </a:rPr>
                        <a:t>+</a:t>
                      </a:r>
                      <a:endParaRPr sz="12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78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1,1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75" baseline="8888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1,1</a:t>
                      </a:r>
                      <a:r>
                        <a:rPr sz="1875" baseline="8888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850" dirty="0">
                          <a:latin typeface="Arial MT"/>
                          <a:cs typeface="Arial MT"/>
                        </a:rPr>
                        <a:t>1,1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9" name="object 79"/>
          <p:cNvGrpSpPr/>
          <p:nvPr/>
        </p:nvGrpSpPr>
        <p:grpSpPr>
          <a:xfrm>
            <a:off x="10358069" y="3244316"/>
            <a:ext cx="55880" cy="1837055"/>
            <a:chOff x="10358069" y="3244316"/>
            <a:chExt cx="55880" cy="1837055"/>
          </a:xfrm>
        </p:grpSpPr>
        <p:sp>
          <p:nvSpPr>
            <p:cNvPr id="80" name="object 80"/>
            <p:cNvSpPr/>
            <p:nvPr/>
          </p:nvSpPr>
          <p:spPr>
            <a:xfrm>
              <a:off x="10358069" y="3244316"/>
              <a:ext cx="55880" cy="1837055"/>
            </a:xfrm>
            <a:custGeom>
              <a:avLst/>
              <a:gdLst/>
              <a:ahLst/>
              <a:cxnLst/>
              <a:rect l="l" t="t" r="r" b="b"/>
              <a:pathLst>
                <a:path w="55879" h="1837054">
                  <a:moveTo>
                    <a:pt x="4851" y="1786940"/>
                  </a:moveTo>
                  <a:lnTo>
                    <a:pt x="634" y="1789569"/>
                  </a:lnTo>
                  <a:lnTo>
                    <a:pt x="0" y="1792350"/>
                  </a:lnTo>
                  <a:lnTo>
                    <a:pt x="27635" y="1836572"/>
                  </a:lnTo>
                  <a:lnTo>
                    <a:pt x="32946" y="1828076"/>
                  </a:lnTo>
                  <a:lnTo>
                    <a:pt x="23139" y="1828076"/>
                  </a:lnTo>
                  <a:lnTo>
                    <a:pt x="23139" y="1812389"/>
                  </a:lnTo>
                  <a:lnTo>
                    <a:pt x="7632" y="1787575"/>
                  </a:lnTo>
                  <a:lnTo>
                    <a:pt x="4851" y="1786940"/>
                  </a:lnTo>
                  <a:close/>
                </a:path>
                <a:path w="55879" h="1837054">
                  <a:moveTo>
                    <a:pt x="23139" y="1812389"/>
                  </a:moveTo>
                  <a:lnTo>
                    <a:pt x="23139" y="1828076"/>
                  </a:lnTo>
                  <a:lnTo>
                    <a:pt x="32143" y="1828076"/>
                  </a:lnTo>
                  <a:lnTo>
                    <a:pt x="32143" y="1825701"/>
                  </a:lnTo>
                  <a:lnTo>
                    <a:pt x="23825" y="1825701"/>
                  </a:lnTo>
                  <a:lnTo>
                    <a:pt x="27641" y="1819594"/>
                  </a:lnTo>
                  <a:lnTo>
                    <a:pt x="23139" y="1812389"/>
                  </a:lnTo>
                  <a:close/>
                </a:path>
                <a:path w="55879" h="1837054">
                  <a:moveTo>
                    <a:pt x="50419" y="1786940"/>
                  </a:moveTo>
                  <a:lnTo>
                    <a:pt x="47650" y="1787575"/>
                  </a:lnTo>
                  <a:lnTo>
                    <a:pt x="32143" y="1812389"/>
                  </a:lnTo>
                  <a:lnTo>
                    <a:pt x="32143" y="1828076"/>
                  </a:lnTo>
                  <a:lnTo>
                    <a:pt x="32946" y="1828076"/>
                  </a:lnTo>
                  <a:lnTo>
                    <a:pt x="55283" y="1792350"/>
                  </a:lnTo>
                  <a:lnTo>
                    <a:pt x="54635" y="1789569"/>
                  </a:lnTo>
                  <a:lnTo>
                    <a:pt x="50419" y="1786940"/>
                  </a:lnTo>
                  <a:close/>
                </a:path>
                <a:path w="55879" h="1837054">
                  <a:moveTo>
                    <a:pt x="27641" y="1819594"/>
                  </a:moveTo>
                  <a:lnTo>
                    <a:pt x="23825" y="1825701"/>
                  </a:lnTo>
                  <a:lnTo>
                    <a:pt x="31457" y="1825701"/>
                  </a:lnTo>
                  <a:lnTo>
                    <a:pt x="27641" y="1819594"/>
                  </a:lnTo>
                  <a:close/>
                </a:path>
                <a:path w="55879" h="1837054">
                  <a:moveTo>
                    <a:pt x="32143" y="1812389"/>
                  </a:moveTo>
                  <a:lnTo>
                    <a:pt x="27641" y="1819594"/>
                  </a:lnTo>
                  <a:lnTo>
                    <a:pt x="31457" y="1825701"/>
                  </a:lnTo>
                  <a:lnTo>
                    <a:pt x="32143" y="1825701"/>
                  </a:lnTo>
                  <a:lnTo>
                    <a:pt x="32143" y="1812389"/>
                  </a:lnTo>
                  <a:close/>
                </a:path>
                <a:path w="55879" h="1837054">
                  <a:moveTo>
                    <a:pt x="27641" y="16988"/>
                  </a:moveTo>
                  <a:lnTo>
                    <a:pt x="23139" y="24190"/>
                  </a:lnTo>
                  <a:lnTo>
                    <a:pt x="23139" y="1812389"/>
                  </a:lnTo>
                  <a:lnTo>
                    <a:pt x="27641" y="1819594"/>
                  </a:lnTo>
                  <a:lnTo>
                    <a:pt x="32143" y="1812389"/>
                  </a:lnTo>
                  <a:lnTo>
                    <a:pt x="32143" y="24190"/>
                  </a:lnTo>
                  <a:lnTo>
                    <a:pt x="27641" y="16988"/>
                  </a:lnTo>
                  <a:close/>
                </a:path>
                <a:path w="55879" h="1837054">
                  <a:moveTo>
                    <a:pt x="27635" y="0"/>
                  </a:moveTo>
                  <a:lnTo>
                    <a:pt x="0" y="44221"/>
                  </a:lnTo>
                  <a:lnTo>
                    <a:pt x="634" y="47002"/>
                  </a:lnTo>
                  <a:lnTo>
                    <a:pt x="4851" y="49631"/>
                  </a:lnTo>
                  <a:lnTo>
                    <a:pt x="7632" y="48996"/>
                  </a:lnTo>
                  <a:lnTo>
                    <a:pt x="23139" y="24190"/>
                  </a:lnTo>
                  <a:lnTo>
                    <a:pt x="23139" y="8496"/>
                  </a:lnTo>
                  <a:lnTo>
                    <a:pt x="32947" y="8496"/>
                  </a:lnTo>
                  <a:lnTo>
                    <a:pt x="27635" y="0"/>
                  </a:lnTo>
                  <a:close/>
                </a:path>
                <a:path w="55879" h="1837054">
                  <a:moveTo>
                    <a:pt x="32947" y="8496"/>
                  </a:moveTo>
                  <a:lnTo>
                    <a:pt x="32143" y="8496"/>
                  </a:lnTo>
                  <a:lnTo>
                    <a:pt x="32143" y="24190"/>
                  </a:lnTo>
                  <a:lnTo>
                    <a:pt x="47650" y="48996"/>
                  </a:lnTo>
                  <a:lnTo>
                    <a:pt x="50419" y="49631"/>
                  </a:lnTo>
                  <a:lnTo>
                    <a:pt x="54635" y="47002"/>
                  </a:lnTo>
                  <a:lnTo>
                    <a:pt x="55283" y="44221"/>
                  </a:lnTo>
                  <a:lnTo>
                    <a:pt x="32947" y="8496"/>
                  </a:lnTo>
                  <a:close/>
                </a:path>
                <a:path w="55879" h="1837054">
                  <a:moveTo>
                    <a:pt x="32143" y="8496"/>
                  </a:moveTo>
                  <a:lnTo>
                    <a:pt x="23139" y="8496"/>
                  </a:lnTo>
                  <a:lnTo>
                    <a:pt x="23139" y="24190"/>
                  </a:lnTo>
                  <a:lnTo>
                    <a:pt x="27641" y="16988"/>
                  </a:lnTo>
                  <a:lnTo>
                    <a:pt x="23825" y="10883"/>
                  </a:lnTo>
                  <a:lnTo>
                    <a:pt x="32143" y="10883"/>
                  </a:lnTo>
                  <a:lnTo>
                    <a:pt x="32143" y="8496"/>
                  </a:lnTo>
                  <a:close/>
                </a:path>
                <a:path w="55879" h="1837054">
                  <a:moveTo>
                    <a:pt x="32143" y="10883"/>
                  </a:moveTo>
                  <a:lnTo>
                    <a:pt x="31457" y="10883"/>
                  </a:lnTo>
                  <a:lnTo>
                    <a:pt x="27641" y="16988"/>
                  </a:lnTo>
                  <a:lnTo>
                    <a:pt x="32143" y="24190"/>
                  </a:lnTo>
                  <a:lnTo>
                    <a:pt x="32143" y="10883"/>
                  </a:lnTo>
                  <a:close/>
                </a:path>
                <a:path w="55879" h="1837054">
                  <a:moveTo>
                    <a:pt x="31457" y="10883"/>
                  </a:moveTo>
                  <a:lnTo>
                    <a:pt x="23825" y="10883"/>
                  </a:lnTo>
                  <a:lnTo>
                    <a:pt x="27641" y="16988"/>
                  </a:lnTo>
                  <a:lnTo>
                    <a:pt x="31457" y="10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363200" y="4059072"/>
              <a:ext cx="36195" cy="198120"/>
            </a:xfrm>
            <a:custGeom>
              <a:avLst/>
              <a:gdLst/>
              <a:ahLst/>
              <a:cxnLst/>
              <a:rect l="l" t="t" r="r" b="b"/>
              <a:pathLst>
                <a:path w="36195" h="198120">
                  <a:moveTo>
                    <a:pt x="36004" y="0"/>
                  </a:moveTo>
                  <a:lnTo>
                    <a:pt x="0" y="0"/>
                  </a:lnTo>
                  <a:lnTo>
                    <a:pt x="0" y="198056"/>
                  </a:lnTo>
                  <a:lnTo>
                    <a:pt x="36004" y="198056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0300513" y="4046372"/>
            <a:ext cx="160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spc="20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83" name="object 83"/>
          <p:cNvSpPr txBox="1"/>
          <p:nvPr/>
        </p:nvSpPr>
        <p:spPr>
          <a:xfrm>
            <a:off x="9925863" y="3758291"/>
            <a:ext cx="236220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b="1" spc="2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555938" y="5353811"/>
            <a:ext cx="859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Step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0926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Analogy:</a:t>
            </a:r>
            <a:r>
              <a:rPr spc="-10" dirty="0"/>
              <a:t> </a:t>
            </a:r>
            <a:r>
              <a:rPr spc="-5" dirty="0"/>
              <a:t>Gauss’s</a:t>
            </a:r>
            <a:r>
              <a:rPr spc="-15" dirty="0"/>
              <a:t> </a:t>
            </a:r>
            <a:r>
              <a:rPr spc="-5" dirty="0"/>
              <a:t>Multiplication</a:t>
            </a:r>
            <a:r>
              <a:rPr spc="-15" dirty="0"/>
              <a:t> </a:t>
            </a:r>
            <a:r>
              <a:rPr spc="-5" dirty="0"/>
              <a:t>Algorithm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37" y="1432560"/>
            <a:ext cx="7708321" cy="530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540" y="3023525"/>
            <a:ext cx="3904654" cy="28379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9454" y="2214372"/>
            <a:ext cx="4399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4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 multiplications</a:t>
            </a:r>
            <a:r>
              <a:rPr sz="20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+ 3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additions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44452" y="3970020"/>
            <a:ext cx="4399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 multiplications</a:t>
            </a:r>
            <a:r>
              <a:rPr sz="20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+ 5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additions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5711" y="4893259"/>
            <a:ext cx="6075680" cy="83121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400" b="1" spc="-5" dirty="0">
                <a:latin typeface="Verdana"/>
                <a:cs typeface="Verdana"/>
              </a:rPr>
              <a:t>Reduce </a:t>
            </a:r>
            <a:r>
              <a:rPr sz="2400" dirty="0">
                <a:latin typeface="Verdana"/>
                <a:cs typeface="Verdana"/>
              </a:rPr>
              <a:t>number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multiplications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b="1" spc="-5" dirty="0">
                <a:latin typeface="Verdana"/>
                <a:cs typeface="Verdana"/>
              </a:rPr>
              <a:t>increase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throughput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2450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5" dirty="0"/>
              <a:t> </a:t>
            </a:r>
            <a:r>
              <a:rPr spc="-5" dirty="0"/>
              <a:t>Operations</a:t>
            </a:r>
            <a:r>
              <a:rPr spc="-15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spc="-5" dirty="0"/>
              <a:t>Matrix</a:t>
            </a:r>
            <a:r>
              <a:rPr spc="-10" dirty="0"/>
              <a:t> </a:t>
            </a:r>
            <a:r>
              <a:rPr spc="-5" dirty="0"/>
              <a:t>Multiplication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08991" y="1215304"/>
            <a:ext cx="8967470" cy="419290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08000" indent="-469900">
              <a:lnSpc>
                <a:spcPct val="100000"/>
              </a:lnSpc>
              <a:spcBef>
                <a:spcPts val="735"/>
              </a:spcBef>
              <a:buClr>
                <a:srgbClr val="002060"/>
              </a:buClr>
              <a:buFont typeface="Wingdings"/>
              <a:buChar char=""/>
              <a:tabLst>
                <a:tab pos="507365" algn="l"/>
                <a:tab pos="508000" algn="l"/>
              </a:tabLst>
            </a:pPr>
            <a:r>
              <a:rPr sz="2800" b="1" dirty="0">
                <a:latin typeface="Verdana"/>
                <a:cs typeface="Verdana"/>
              </a:rPr>
              <a:t>Fast</a:t>
            </a:r>
            <a:r>
              <a:rPr sz="2800" b="1" spc="-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Fourier </a:t>
            </a:r>
            <a:r>
              <a:rPr sz="2800" b="1" spc="-5" dirty="0">
                <a:latin typeface="Verdana"/>
                <a:cs typeface="Verdana"/>
              </a:rPr>
              <a:t>Transform</a:t>
            </a:r>
            <a:r>
              <a:rPr sz="28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Mathieu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ICLR</a:t>
            </a:r>
            <a:r>
              <a:rPr sz="2000" i="1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2014]</a:t>
            </a:r>
            <a:endParaRPr sz="2000">
              <a:latin typeface="Verdana"/>
              <a:cs typeface="Verdana"/>
            </a:endParaRPr>
          </a:p>
          <a:p>
            <a:pPr marL="946150" lvl="1" indent="-437515">
              <a:lnSpc>
                <a:spcPts val="1070"/>
              </a:lnSpc>
              <a:spcBef>
                <a:spcPts val="54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  <a:tab pos="5871845" algn="l"/>
                <a:tab pos="7390765" algn="l"/>
              </a:tabLst>
            </a:pPr>
            <a:r>
              <a:rPr sz="2400" dirty="0">
                <a:latin typeface="Verdana"/>
                <a:cs typeface="Verdana"/>
              </a:rPr>
              <a:t>Pro: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Direct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convolution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O(N</a:t>
            </a:r>
            <a:r>
              <a:rPr sz="2400" spc="-7" baseline="-17361" dirty="0">
                <a:latin typeface="Verdana"/>
                <a:cs typeface="Verdana"/>
              </a:rPr>
              <a:t>o</a:t>
            </a:r>
            <a:r>
              <a:rPr sz="2400" spc="-7" baseline="24305" dirty="0">
                <a:latin typeface="Verdana"/>
                <a:cs typeface="Verdana"/>
              </a:rPr>
              <a:t>2</a:t>
            </a:r>
            <a:r>
              <a:rPr sz="2400" spc="-5" dirty="0">
                <a:latin typeface="Verdana"/>
                <a:cs typeface="Verdana"/>
              </a:rPr>
              <a:t>N</a:t>
            </a:r>
            <a:r>
              <a:rPr sz="2400" spc="-7" baseline="-17361" dirty="0">
                <a:latin typeface="Verdana"/>
                <a:cs typeface="Verdana"/>
              </a:rPr>
              <a:t>f	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O(N</a:t>
            </a:r>
            <a:r>
              <a:rPr sz="2400" spc="-7" baseline="-17361" dirty="0">
                <a:latin typeface="Verdana"/>
                <a:cs typeface="Verdana"/>
              </a:rPr>
              <a:t>o	</a:t>
            </a:r>
            <a:r>
              <a:rPr sz="2400" dirty="0">
                <a:latin typeface="Verdana"/>
                <a:cs typeface="Verdana"/>
              </a:rPr>
              <a:t>log</a:t>
            </a:r>
            <a:r>
              <a:rPr sz="2400" baseline="-17361" dirty="0">
                <a:latin typeface="Verdana"/>
                <a:cs typeface="Verdana"/>
              </a:rPr>
              <a:t>2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baseline="-17361" dirty="0">
                <a:latin typeface="Verdana"/>
                <a:cs typeface="Verdana"/>
              </a:rPr>
              <a:t>o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  <a:p>
            <a:pPr marL="5742940">
              <a:lnSpc>
                <a:spcPts val="950"/>
              </a:lnSpc>
              <a:tabLst>
                <a:tab pos="7262495" algn="l"/>
              </a:tabLst>
            </a:pPr>
            <a:r>
              <a:rPr sz="1600" dirty="0">
                <a:latin typeface="Verdana"/>
                <a:cs typeface="Verdana"/>
              </a:rPr>
              <a:t>2	2</a:t>
            </a:r>
            <a:endParaRPr sz="1600">
              <a:latin typeface="Verdana"/>
              <a:cs typeface="Verdana"/>
            </a:endParaRPr>
          </a:p>
          <a:p>
            <a:pPr marL="946150" lvl="1" indent="-437515">
              <a:lnSpc>
                <a:spcPct val="100000"/>
              </a:lnSpc>
              <a:spcBef>
                <a:spcPts val="148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2400" dirty="0">
                <a:latin typeface="Verdana"/>
                <a:cs typeface="Verdana"/>
              </a:rPr>
              <a:t>Con: </a:t>
            </a:r>
            <a:r>
              <a:rPr sz="2400" spc="-5" dirty="0">
                <a:latin typeface="Verdana"/>
                <a:cs typeface="Verdana"/>
              </a:rPr>
              <a:t>Increase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storage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requirements</a:t>
            </a:r>
            <a:endParaRPr sz="2400">
              <a:latin typeface="Verdana"/>
              <a:cs typeface="Verdana"/>
            </a:endParaRPr>
          </a:p>
          <a:p>
            <a:pPr marL="508000" indent="-469900">
              <a:lnSpc>
                <a:spcPct val="100000"/>
              </a:lnSpc>
              <a:spcBef>
                <a:spcPts val="610"/>
              </a:spcBef>
              <a:buClr>
                <a:srgbClr val="002060"/>
              </a:buClr>
              <a:buFont typeface="Wingdings"/>
              <a:buChar char=""/>
              <a:tabLst>
                <a:tab pos="507365" algn="l"/>
                <a:tab pos="508000" algn="l"/>
              </a:tabLst>
            </a:pPr>
            <a:r>
              <a:rPr sz="2800" b="1" spc="-5" dirty="0">
                <a:latin typeface="Verdana"/>
                <a:cs typeface="Verdana"/>
              </a:rPr>
              <a:t>Strassen</a:t>
            </a:r>
            <a:r>
              <a:rPr sz="2800" b="1" spc="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Cong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ICANN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2014]</a:t>
            </a:r>
            <a:endParaRPr sz="2000">
              <a:latin typeface="Verdana"/>
              <a:cs typeface="Verdana"/>
            </a:endParaRPr>
          </a:p>
          <a:p>
            <a:pPr marL="946150" lvl="1" indent="-437515">
              <a:lnSpc>
                <a:spcPct val="100000"/>
              </a:lnSpc>
              <a:spcBef>
                <a:spcPts val="64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2400" dirty="0">
                <a:latin typeface="Verdana"/>
                <a:cs typeface="Verdana"/>
              </a:rPr>
              <a:t>Pro: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O(N</a:t>
            </a:r>
            <a:r>
              <a:rPr sz="2400" spc="-7" baseline="24305" dirty="0">
                <a:latin typeface="Verdana"/>
                <a:cs typeface="Verdana"/>
              </a:rPr>
              <a:t>3</a:t>
            </a:r>
            <a:r>
              <a:rPr sz="2400" spc="-5" dirty="0">
                <a:latin typeface="Verdana"/>
                <a:cs typeface="Verdana"/>
              </a:rPr>
              <a:t>)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5" dirty="0">
                <a:latin typeface="Verdana"/>
                <a:cs typeface="Verdana"/>
              </a:rPr>
              <a:t> (N</a:t>
            </a:r>
            <a:r>
              <a:rPr sz="2400" spc="-7" baseline="24305" dirty="0">
                <a:latin typeface="Verdana"/>
                <a:cs typeface="Verdana"/>
              </a:rPr>
              <a:t>2.807</a:t>
            </a:r>
            <a:r>
              <a:rPr sz="2400" spc="-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  <a:p>
            <a:pPr marL="946150" lvl="1" indent="-437515">
              <a:lnSpc>
                <a:spcPct val="100000"/>
              </a:lnSpc>
              <a:spcBef>
                <a:spcPts val="53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2400" dirty="0">
                <a:latin typeface="Verdana"/>
                <a:cs typeface="Verdana"/>
              </a:rPr>
              <a:t>Con: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Numerical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stability</a:t>
            </a:r>
            <a:endParaRPr sz="2400">
              <a:latin typeface="Verdana"/>
              <a:cs typeface="Verdana"/>
            </a:endParaRPr>
          </a:p>
          <a:p>
            <a:pPr marL="508000" indent="-469900">
              <a:lnSpc>
                <a:spcPct val="100000"/>
              </a:lnSpc>
              <a:spcBef>
                <a:spcPts val="725"/>
              </a:spcBef>
              <a:buClr>
                <a:srgbClr val="002060"/>
              </a:buClr>
              <a:buFont typeface="Wingdings"/>
              <a:buChar char=""/>
              <a:tabLst>
                <a:tab pos="507365" algn="l"/>
                <a:tab pos="508000" algn="l"/>
              </a:tabLst>
            </a:pPr>
            <a:r>
              <a:rPr sz="2800" b="1" dirty="0">
                <a:latin typeface="Verdana"/>
                <a:cs typeface="Verdana"/>
              </a:rPr>
              <a:t>Winograd</a:t>
            </a:r>
            <a:r>
              <a:rPr sz="2800" b="1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Lavin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CVPR</a:t>
            </a:r>
            <a:r>
              <a:rPr sz="2000" i="1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2016]</a:t>
            </a:r>
            <a:endParaRPr sz="2000">
              <a:latin typeface="Verdana"/>
              <a:cs typeface="Verdana"/>
            </a:endParaRPr>
          </a:p>
          <a:p>
            <a:pPr marL="946150" lvl="1" indent="-437515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2400" dirty="0">
                <a:latin typeface="Verdana"/>
                <a:cs typeface="Verdana"/>
              </a:rPr>
              <a:t>Pro: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2.25x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speed</a:t>
            </a:r>
            <a:r>
              <a:rPr sz="2400" dirty="0">
                <a:latin typeface="Verdana"/>
                <a:cs typeface="Verdana"/>
              </a:rPr>
              <a:t> up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3x3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filter</a:t>
            </a:r>
            <a:endParaRPr sz="2400">
              <a:latin typeface="Verdana"/>
              <a:cs typeface="Verdana"/>
            </a:endParaRPr>
          </a:p>
          <a:p>
            <a:pPr marL="9461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2400" dirty="0">
                <a:latin typeface="Verdana"/>
                <a:cs typeface="Verdana"/>
              </a:rPr>
              <a:t>Con:</a:t>
            </a:r>
            <a:r>
              <a:rPr sz="2400" spc="-5" dirty="0">
                <a:latin typeface="Verdana"/>
                <a:cs typeface="Verdana"/>
              </a:rPr>
              <a:t> Specialized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processing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depending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filter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size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6810" y="5577624"/>
            <a:ext cx="7385050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latin typeface="Verdana"/>
                <a:cs typeface="Verdana"/>
              </a:rPr>
              <a:t>Compiler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selects transform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based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filter </a:t>
            </a:r>
            <a:r>
              <a:rPr sz="2400" spc="-5" dirty="0">
                <a:latin typeface="Verdana"/>
                <a:cs typeface="Verdana"/>
              </a:rPr>
              <a:t>size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1050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25" dirty="0"/>
              <a:t> </a:t>
            </a: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Overhead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753" y="1241608"/>
            <a:ext cx="10761980" cy="28708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Perform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more</a:t>
            </a:r>
            <a:r>
              <a:rPr sz="2000" b="1" spc="-5" dirty="0">
                <a:latin typeface="Verdana"/>
                <a:cs typeface="Verdana"/>
              </a:rPr>
              <a:t> MACs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per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instruction</a:t>
            </a:r>
            <a:endParaRPr sz="20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dirty="0">
                <a:latin typeface="Verdana"/>
                <a:cs typeface="Verdana"/>
              </a:rPr>
              <a:t>CPU: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SIMD </a:t>
            </a:r>
            <a:r>
              <a:rPr sz="1800" dirty="0">
                <a:latin typeface="Verdana"/>
                <a:cs typeface="Verdana"/>
              </a:rPr>
              <a:t>/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Vector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Instructions</a:t>
            </a:r>
            <a:endParaRPr sz="1800">
              <a:latin typeface="Verdana"/>
              <a:cs typeface="Verdana"/>
            </a:endParaRPr>
          </a:p>
          <a:p>
            <a:pPr marL="1316990" marR="49530" lvl="2" indent="-395605">
              <a:lnSpc>
                <a:spcPct val="100000"/>
              </a:lnSpc>
              <a:spcBef>
                <a:spcPts val="4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e.g.,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Specialized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Vector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Neural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Network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Instructions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(VNNI)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fuse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separate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multiply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add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instructions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into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single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MAC </a:t>
            </a:r>
            <a:r>
              <a:rPr sz="1600" spc="-5" dirty="0">
                <a:latin typeface="Verdana"/>
                <a:cs typeface="Verdana"/>
              </a:rPr>
              <a:t>instruction and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avoid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storing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intermediate values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 </a:t>
            </a:r>
            <a:r>
              <a:rPr sz="1600" dirty="0">
                <a:latin typeface="Verdana"/>
                <a:cs typeface="Verdana"/>
              </a:rPr>
              <a:t>memory</a:t>
            </a:r>
            <a:endParaRPr sz="16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dirty="0">
                <a:latin typeface="Verdana"/>
                <a:cs typeface="Verdana"/>
              </a:rPr>
              <a:t>GPU: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SIMT </a:t>
            </a:r>
            <a:r>
              <a:rPr sz="1800" dirty="0">
                <a:latin typeface="Verdana"/>
                <a:cs typeface="Verdana"/>
              </a:rPr>
              <a:t>/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Tensor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Instructions</a:t>
            </a:r>
            <a:endParaRPr sz="18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e.g.,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New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opcode </a:t>
            </a:r>
            <a:r>
              <a:rPr sz="1600" spc="-5" dirty="0">
                <a:latin typeface="Verdana"/>
                <a:cs typeface="Verdana"/>
              </a:rPr>
              <a:t>Matrix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Multiply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Accumulate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(HMMA)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performs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64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MACs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with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Tensor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Core</a:t>
            </a:r>
            <a:endParaRPr sz="1600">
              <a:latin typeface="Verdana"/>
              <a:cs typeface="Verdana"/>
            </a:endParaRPr>
          </a:p>
          <a:p>
            <a:pPr marL="482600" marR="5080" indent="-469900">
              <a:lnSpc>
                <a:spcPct val="100000"/>
              </a:lnSpc>
              <a:spcBef>
                <a:spcPts val="46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Perform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more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MACs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per</a:t>
            </a:r>
            <a:r>
              <a:rPr sz="2000" b="1" spc="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cycle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without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increasing</a:t>
            </a:r>
            <a:r>
              <a:rPr sz="2000" b="1" spc="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memory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bandwidth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by </a:t>
            </a:r>
            <a:r>
              <a:rPr sz="2000" b="1" spc="-66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adding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support for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reduced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precision</a:t>
            </a:r>
            <a:endParaRPr sz="20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dirty="0">
                <a:latin typeface="Verdana"/>
                <a:cs typeface="Verdana"/>
              </a:rPr>
              <a:t> If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access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512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bits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per cycle, </a:t>
            </a:r>
            <a:r>
              <a:rPr sz="1800" spc="-5" dirty="0">
                <a:latin typeface="Verdana"/>
                <a:cs typeface="Verdana"/>
              </a:rPr>
              <a:t>can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perform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64</a:t>
            </a:r>
            <a:r>
              <a:rPr sz="1800" b="1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8-bit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vs.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16</a:t>
            </a:r>
            <a:r>
              <a:rPr sz="1800" b="1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32-bit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MACs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598" y="4514088"/>
            <a:ext cx="5703005" cy="15605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05140" y="5105907"/>
            <a:ext cx="169545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4"/>
              </a:lnSpc>
              <a:spcBef>
                <a:spcPts val="100"/>
              </a:spcBef>
            </a:pPr>
            <a:r>
              <a:rPr sz="1600" b="1" spc="-5" dirty="0">
                <a:latin typeface="Verdana"/>
                <a:cs typeface="Verdana"/>
              </a:rPr>
              <a:t>Tensor</a:t>
            </a:r>
            <a:r>
              <a:rPr sz="1600" b="1" spc="-40" dirty="0">
                <a:latin typeface="Verdana"/>
                <a:cs typeface="Verdana"/>
              </a:rPr>
              <a:t> </a:t>
            </a:r>
            <a:r>
              <a:rPr sz="1600" b="1" dirty="0">
                <a:latin typeface="Verdana"/>
                <a:cs typeface="Verdana"/>
              </a:rPr>
              <a:t>Core</a:t>
            </a:r>
            <a:endParaRPr sz="1600">
              <a:latin typeface="Verdana"/>
              <a:cs typeface="Verdana"/>
            </a:endParaRPr>
          </a:p>
          <a:p>
            <a:pPr algn="ctr">
              <a:lnSpc>
                <a:spcPts val="1435"/>
              </a:lnSpc>
            </a:pPr>
            <a:r>
              <a:rPr sz="1200" spc="-5" dirty="0">
                <a:latin typeface="Verdana"/>
                <a:cs typeface="Verdana"/>
              </a:rPr>
              <a:t>Image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Source: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Nvidia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6596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 </a:t>
            </a:r>
            <a:r>
              <a:rPr spc="-5" dirty="0"/>
              <a:t>Considerations</a:t>
            </a:r>
            <a:r>
              <a:rPr spc="-10" dirty="0"/>
              <a:t> </a:t>
            </a:r>
            <a:r>
              <a:rPr dirty="0"/>
              <a:t>for</a:t>
            </a:r>
            <a:r>
              <a:rPr spc="-5" dirty="0"/>
              <a:t> CPU</a:t>
            </a:r>
            <a:r>
              <a:rPr dirty="0"/>
              <a:t> and</a:t>
            </a:r>
            <a:r>
              <a:rPr spc="-10" dirty="0"/>
              <a:t> </a:t>
            </a:r>
            <a:r>
              <a:rPr spc="-5" dirty="0"/>
              <a:t>GPU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89" y="1241608"/>
            <a:ext cx="10617200" cy="46672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Software</a:t>
            </a:r>
            <a:r>
              <a:rPr sz="2000" b="1" spc="-3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(compiler)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dirty="0">
                <a:latin typeface="Verdana"/>
                <a:cs typeface="Verdana"/>
              </a:rPr>
              <a:t>Reduce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unnecessary</a:t>
            </a:r>
            <a:r>
              <a:rPr sz="1800" b="1" spc="-10" dirty="0">
                <a:latin typeface="Verdana"/>
                <a:cs typeface="Verdana"/>
              </a:rPr>
              <a:t> MACs</a:t>
            </a:r>
            <a:r>
              <a:rPr sz="1800" spc="-10" dirty="0">
                <a:latin typeface="Verdana"/>
                <a:cs typeface="Verdana"/>
              </a:rPr>
              <a:t>: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Apply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transforms</a:t>
            </a:r>
            <a:endParaRPr sz="1800">
              <a:latin typeface="Verdana"/>
              <a:cs typeface="Verdana"/>
            </a:endParaRPr>
          </a:p>
          <a:p>
            <a:pPr marL="920115" marR="129539" lvl="1" indent="-436880">
              <a:lnSpc>
                <a:spcPct val="1022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spc="-5" dirty="0">
                <a:latin typeface="Verdana"/>
                <a:cs typeface="Verdana"/>
              </a:rPr>
              <a:t>Increase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PE</a:t>
            </a:r>
            <a:r>
              <a:rPr sz="1800" b="1" spc="-5" dirty="0">
                <a:latin typeface="Verdana"/>
                <a:cs typeface="Verdana"/>
              </a:rPr>
              <a:t> utilization</a:t>
            </a:r>
            <a:r>
              <a:rPr sz="1800" spc="-5" dirty="0">
                <a:latin typeface="Verdana"/>
                <a:cs typeface="Verdana"/>
              </a:rPr>
              <a:t>: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Schedule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loop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order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tile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r>
              <a:rPr sz="1800" dirty="0">
                <a:latin typeface="Verdana"/>
                <a:cs typeface="Verdana"/>
              </a:rPr>
              <a:t> to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increase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reuse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</a:t>
            </a:r>
            <a:r>
              <a:rPr sz="1800" spc="-5" dirty="0">
                <a:latin typeface="Verdana"/>
                <a:cs typeface="Verdana"/>
              </a:rPr>
              <a:t> memory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hierarchy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Hardware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dirty="0">
                <a:latin typeface="Verdana"/>
                <a:cs typeface="Verdana"/>
              </a:rPr>
              <a:t>Reduce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time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per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MAC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4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Increase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speed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</a:t>
            </a:r>
            <a:endParaRPr sz="1600">
              <a:latin typeface="Verdana"/>
              <a:cs typeface="Verdana"/>
            </a:endParaRPr>
          </a:p>
          <a:p>
            <a:pPr marL="1317625" lvl="2" indent="-395605">
              <a:lnSpc>
                <a:spcPts val="191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Increase </a:t>
            </a:r>
            <a:r>
              <a:rPr sz="1600" spc="-5" dirty="0">
                <a:latin typeface="Verdana"/>
                <a:cs typeface="Verdana"/>
              </a:rPr>
              <a:t>MACs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instruction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using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large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aggregate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instructions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(e.g.,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SIMD,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tensor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core)</a:t>
            </a:r>
            <a:endParaRPr sz="1600">
              <a:latin typeface="Verdana"/>
              <a:cs typeface="Verdana"/>
            </a:endParaRPr>
          </a:p>
          <a:p>
            <a:pPr marL="1316990">
              <a:lnSpc>
                <a:spcPts val="1910"/>
              </a:lnSpc>
            </a:pP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requires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additional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hardware</a:t>
            </a:r>
            <a:endParaRPr sz="16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7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spc="-5" dirty="0">
                <a:latin typeface="Verdana"/>
                <a:cs typeface="Verdana"/>
              </a:rPr>
              <a:t>Increase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number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of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parallel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MACs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Increase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number of</a:t>
            </a:r>
            <a:r>
              <a:rPr sz="1600" spc="-5" dirty="0">
                <a:latin typeface="Verdana"/>
                <a:cs typeface="Verdana"/>
              </a:rPr>
              <a:t> PEs </a:t>
            </a:r>
            <a:r>
              <a:rPr sz="1600" dirty="0">
                <a:latin typeface="Verdana"/>
                <a:cs typeface="Verdana"/>
              </a:rPr>
              <a:t>on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chip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area </a:t>
            </a:r>
            <a:r>
              <a:rPr sz="1600" dirty="0">
                <a:latin typeface="Verdana"/>
                <a:cs typeface="Verdana"/>
              </a:rPr>
              <a:t>cost</a:t>
            </a:r>
            <a:endParaRPr sz="16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Support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reduced precision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PEs</a:t>
            </a:r>
            <a:endParaRPr sz="16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7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b="1" spc="-5" dirty="0">
                <a:latin typeface="Verdana"/>
                <a:cs typeface="Verdana"/>
              </a:rPr>
              <a:t>Increase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PE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utilization</a:t>
            </a:r>
            <a:endParaRPr sz="18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34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Increase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on-chip storage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area </a:t>
            </a:r>
            <a:r>
              <a:rPr sz="1600" dirty="0">
                <a:latin typeface="Verdana"/>
                <a:cs typeface="Verdana"/>
              </a:rPr>
              <a:t>cost</a:t>
            </a:r>
            <a:endParaRPr sz="1600">
              <a:latin typeface="Verdana"/>
              <a:cs typeface="Verdana"/>
            </a:endParaRPr>
          </a:p>
          <a:p>
            <a:pPr marL="1317625" lvl="2" indent="-395605">
              <a:lnSpc>
                <a:spcPct val="100000"/>
              </a:lnSpc>
              <a:spcBef>
                <a:spcPts val="38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External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memory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BW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system </a:t>
            </a:r>
            <a:r>
              <a:rPr sz="1600" dirty="0">
                <a:latin typeface="Verdana"/>
                <a:cs typeface="Verdana"/>
              </a:rPr>
              <a:t>cost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358644"/>
            <a:ext cx="10138410" cy="222631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45"/>
              </a:spcBef>
            </a:pPr>
            <a:r>
              <a:rPr sz="7200" spc="-10" dirty="0">
                <a:solidFill>
                  <a:srgbClr val="FFFFFF"/>
                </a:solidFill>
              </a:rPr>
              <a:t>Specialized </a:t>
            </a:r>
            <a:r>
              <a:rPr sz="7200" dirty="0">
                <a:solidFill>
                  <a:srgbClr val="FFFFFF"/>
                </a:solidFill>
              </a:rPr>
              <a:t>/ </a:t>
            </a:r>
            <a:r>
              <a:rPr sz="7200" spc="-5" dirty="0">
                <a:solidFill>
                  <a:srgbClr val="FFFFFF"/>
                </a:solidFill>
              </a:rPr>
              <a:t>Domain- </a:t>
            </a:r>
            <a:r>
              <a:rPr sz="7200" spc="-252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Specific</a:t>
            </a:r>
            <a:r>
              <a:rPr sz="7200" spc="-15" dirty="0">
                <a:solidFill>
                  <a:srgbClr val="FFFFFF"/>
                </a:solidFill>
              </a:rPr>
              <a:t> </a:t>
            </a:r>
            <a:r>
              <a:rPr sz="7200" spc="-10" dirty="0">
                <a:solidFill>
                  <a:srgbClr val="FFFFFF"/>
                </a:solidFill>
              </a:rPr>
              <a:t>Hardware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89038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Properties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spc="-5" dirty="0"/>
              <a:t>Leverage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6120" y="5015280"/>
            <a:ext cx="9093835" cy="10223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500"/>
              </a:spcBef>
            </a:pP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Worst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Case</a:t>
            </a:r>
            <a:r>
              <a:rPr sz="2400" dirty="0">
                <a:latin typeface="Arial MT"/>
                <a:cs typeface="Arial MT"/>
              </a:rPr>
              <a:t>: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memory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R/W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DRAM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accesses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000" spc="-5" dirty="0">
                <a:latin typeface="Verdana"/>
                <a:cs typeface="Verdana"/>
              </a:rPr>
              <a:t>Example: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AlexNet has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724M</a:t>
            </a:r>
            <a:r>
              <a:rPr sz="2000" b="1" spc="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MACs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Verdana"/>
                <a:cs typeface="Verdana"/>
              </a:rPr>
              <a:t>2896M</a:t>
            </a:r>
            <a:r>
              <a:rPr sz="2000" b="1" spc="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DRAM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accesses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required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6944" y="3429000"/>
            <a:ext cx="1655445" cy="1149350"/>
            <a:chOff x="5266944" y="3429000"/>
            <a:chExt cx="1655445" cy="1149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6944" y="3429000"/>
              <a:ext cx="1655063" cy="1149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06364" y="3466020"/>
              <a:ext cx="1524000" cy="1019810"/>
            </a:xfrm>
            <a:custGeom>
              <a:avLst/>
              <a:gdLst/>
              <a:ahLst/>
              <a:cxnLst/>
              <a:rect l="l" t="t" r="r" b="b"/>
              <a:pathLst>
                <a:path w="1524000" h="1019810">
                  <a:moveTo>
                    <a:pt x="1523999" y="0"/>
                  </a:moveTo>
                  <a:lnTo>
                    <a:pt x="0" y="0"/>
                  </a:lnTo>
                  <a:lnTo>
                    <a:pt x="0" y="1019581"/>
                  </a:lnTo>
                  <a:lnTo>
                    <a:pt x="1523999" y="1019581"/>
                  </a:lnTo>
                  <a:lnTo>
                    <a:pt x="15239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6363" y="3466020"/>
              <a:ext cx="1524000" cy="1019810"/>
            </a:xfrm>
            <a:custGeom>
              <a:avLst/>
              <a:gdLst/>
              <a:ahLst/>
              <a:cxnLst/>
              <a:rect l="l" t="t" r="r" b="b"/>
              <a:pathLst>
                <a:path w="1524000" h="1019810">
                  <a:moveTo>
                    <a:pt x="1524000" y="0"/>
                  </a:moveTo>
                  <a:lnTo>
                    <a:pt x="0" y="0"/>
                  </a:lnTo>
                  <a:lnTo>
                    <a:pt x="0" y="1019580"/>
                  </a:lnTo>
                  <a:lnTo>
                    <a:pt x="1524000" y="1019580"/>
                  </a:lnTo>
                  <a:lnTo>
                    <a:pt x="152400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4293" y="3814051"/>
              <a:ext cx="428625" cy="296545"/>
            </a:xfrm>
            <a:custGeom>
              <a:avLst/>
              <a:gdLst/>
              <a:ahLst/>
              <a:cxnLst/>
              <a:rect l="l" t="t" r="r" b="b"/>
              <a:pathLst>
                <a:path w="428625" h="296545">
                  <a:moveTo>
                    <a:pt x="342404" y="210210"/>
                  </a:moveTo>
                  <a:lnTo>
                    <a:pt x="342404" y="295935"/>
                  </a:lnTo>
                  <a:lnTo>
                    <a:pt x="399554" y="267360"/>
                  </a:lnTo>
                  <a:lnTo>
                    <a:pt x="356692" y="267360"/>
                  </a:lnTo>
                  <a:lnTo>
                    <a:pt x="356692" y="238785"/>
                  </a:lnTo>
                  <a:lnTo>
                    <a:pt x="399554" y="238785"/>
                  </a:lnTo>
                  <a:lnTo>
                    <a:pt x="342404" y="210210"/>
                  </a:lnTo>
                  <a:close/>
                </a:path>
                <a:path w="428625" h="296545">
                  <a:moveTo>
                    <a:pt x="199783" y="14287"/>
                  </a:moveTo>
                  <a:lnTo>
                    <a:pt x="199783" y="260959"/>
                  </a:lnTo>
                  <a:lnTo>
                    <a:pt x="206171" y="267360"/>
                  </a:lnTo>
                  <a:lnTo>
                    <a:pt x="342404" y="267360"/>
                  </a:lnTo>
                  <a:lnTo>
                    <a:pt x="342404" y="253072"/>
                  </a:lnTo>
                  <a:lnTo>
                    <a:pt x="228358" y="253072"/>
                  </a:lnTo>
                  <a:lnTo>
                    <a:pt x="214071" y="238785"/>
                  </a:lnTo>
                  <a:lnTo>
                    <a:pt x="228358" y="238785"/>
                  </a:lnTo>
                  <a:lnTo>
                    <a:pt x="228358" y="28575"/>
                  </a:lnTo>
                  <a:lnTo>
                    <a:pt x="214071" y="28575"/>
                  </a:lnTo>
                  <a:lnTo>
                    <a:pt x="199783" y="14287"/>
                  </a:lnTo>
                  <a:close/>
                </a:path>
                <a:path w="428625" h="296545">
                  <a:moveTo>
                    <a:pt x="399554" y="238785"/>
                  </a:moveTo>
                  <a:lnTo>
                    <a:pt x="356692" y="238785"/>
                  </a:lnTo>
                  <a:lnTo>
                    <a:pt x="356692" y="267360"/>
                  </a:lnTo>
                  <a:lnTo>
                    <a:pt x="399554" y="267360"/>
                  </a:lnTo>
                  <a:lnTo>
                    <a:pt x="428129" y="253072"/>
                  </a:lnTo>
                  <a:lnTo>
                    <a:pt x="399554" y="238785"/>
                  </a:lnTo>
                  <a:close/>
                </a:path>
                <a:path w="428625" h="296545">
                  <a:moveTo>
                    <a:pt x="228358" y="238785"/>
                  </a:moveTo>
                  <a:lnTo>
                    <a:pt x="214071" y="238785"/>
                  </a:lnTo>
                  <a:lnTo>
                    <a:pt x="228358" y="253072"/>
                  </a:lnTo>
                  <a:lnTo>
                    <a:pt x="228358" y="238785"/>
                  </a:lnTo>
                  <a:close/>
                </a:path>
                <a:path w="428625" h="296545">
                  <a:moveTo>
                    <a:pt x="342404" y="238785"/>
                  </a:moveTo>
                  <a:lnTo>
                    <a:pt x="228358" y="238785"/>
                  </a:lnTo>
                  <a:lnTo>
                    <a:pt x="228358" y="253072"/>
                  </a:lnTo>
                  <a:lnTo>
                    <a:pt x="342404" y="253072"/>
                  </a:lnTo>
                  <a:lnTo>
                    <a:pt x="342404" y="238785"/>
                  </a:lnTo>
                  <a:close/>
                </a:path>
                <a:path w="428625" h="296545">
                  <a:moveTo>
                    <a:pt x="221957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99783" y="28575"/>
                  </a:lnTo>
                  <a:lnTo>
                    <a:pt x="199783" y="14287"/>
                  </a:lnTo>
                  <a:lnTo>
                    <a:pt x="228358" y="14287"/>
                  </a:lnTo>
                  <a:lnTo>
                    <a:pt x="228358" y="6388"/>
                  </a:lnTo>
                  <a:lnTo>
                    <a:pt x="221957" y="0"/>
                  </a:lnTo>
                  <a:close/>
                </a:path>
                <a:path w="428625" h="296545">
                  <a:moveTo>
                    <a:pt x="228358" y="14287"/>
                  </a:moveTo>
                  <a:lnTo>
                    <a:pt x="199783" y="14287"/>
                  </a:lnTo>
                  <a:lnTo>
                    <a:pt x="214071" y="28575"/>
                  </a:lnTo>
                  <a:lnTo>
                    <a:pt x="228358" y="28575"/>
                  </a:lnTo>
                  <a:lnTo>
                    <a:pt x="228358" y="14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56402" y="3629393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5">
                  <a:moveTo>
                    <a:pt x="198945" y="0"/>
                  </a:moveTo>
                  <a:lnTo>
                    <a:pt x="153331" y="5253"/>
                  </a:lnTo>
                  <a:lnTo>
                    <a:pt x="111457" y="20220"/>
                  </a:lnTo>
                  <a:lnTo>
                    <a:pt x="74518" y="43704"/>
                  </a:lnTo>
                  <a:lnTo>
                    <a:pt x="43708" y="74512"/>
                  </a:lnTo>
                  <a:lnTo>
                    <a:pt x="20222" y="111451"/>
                  </a:lnTo>
                  <a:lnTo>
                    <a:pt x="5254" y="153327"/>
                  </a:lnTo>
                  <a:lnTo>
                    <a:pt x="0" y="198945"/>
                  </a:lnTo>
                  <a:lnTo>
                    <a:pt x="5254" y="244559"/>
                  </a:lnTo>
                  <a:lnTo>
                    <a:pt x="20222" y="286431"/>
                  </a:lnTo>
                  <a:lnTo>
                    <a:pt x="43708" y="323367"/>
                  </a:lnTo>
                  <a:lnTo>
                    <a:pt x="74518" y="354175"/>
                  </a:lnTo>
                  <a:lnTo>
                    <a:pt x="111457" y="377658"/>
                  </a:lnTo>
                  <a:lnTo>
                    <a:pt x="153331" y="392624"/>
                  </a:lnTo>
                  <a:lnTo>
                    <a:pt x="198945" y="397878"/>
                  </a:lnTo>
                  <a:lnTo>
                    <a:pt x="244559" y="392624"/>
                  </a:lnTo>
                  <a:lnTo>
                    <a:pt x="286433" y="377658"/>
                  </a:lnTo>
                  <a:lnTo>
                    <a:pt x="323372" y="354175"/>
                  </a:lnTo>
                  <a:lnTo>
                    <a:pt x="354182" y="323367"/>
                  </a:lnTo>
                  <a:lnTo>
                    <a:pt x="377668" y="286431"/>
                  </a:lnTo>
                  <a:lnTo>
                    <a:pt x="392636" y="244559"/>
                  </a:lnTo>
                  <a:lnTo>
                    <a:pt x="397891" y="198945"/>
                  </a:lnTo>
                  <a:lnTo>
                    <a:pt x="392636" y="153327"/>
                  </a:lnTo>
                  <a:lnTo>
                    <a:pt x="377668" y="111451"/>
                  </a:lnTo>
                  <a:lnTo>
                    <a:pt x="354182" y="74512"/>
                  </a:lnTo>
                  <a:lnTo>
                    <a:pt x="323372" y="43704"/>
                  </a:lnTo>
                  <a:lnTo>
                    <a:pt x="286433" y="20220"/>
                  </a:lnTo>
                  <a:lnTo>
                    <a:pt x="244559" y="5253"/>
                  </a:lnTo>
                  <a:lnTo>
                    <a:pt x="198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6402" y="3629393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5">
                  <a:moveTo>
                    <a:pt x="58269" y="58269"/>
                  </a:moveTo>
                  <a:lnTo>
                    <a:pt x="339617" y="339617"/>
                  </a:lnTo>
                </a:path>
                <a:path w="398145" h="398145">
                  <a:moveTo>
                    <a:pt x="339617" y="58269"/>
                  </a:moveTo>
                  <a:lnTo>
                    <a:pt x="58269" y="339617"/>
                  </a:lnTo>
                </a:path>
                <a:path w="398145" h="398145">
                  <a:moveTo>
                    <a:pt x="0" y="198943"/>
                  </a:moveTo>
                  <a:lnTo>
                    <a:pt x="5254" y="153327"/>
                  </a:lnTo>
                  <a:lnTo>
                    <a:pt x="20220" y="111452"/>
                  </a:lnTo>
                  <a:lnTo>
                    <a:pt x="43705" y="74514"/>
                  </a:lnTo>
                  <a:lnTo>
                    <a:pt x="74514" y="43705"/>
                  </a:lnTo>
                  <a:lnTo>
                    <a:pt x="111452" y="20220"/>
                  </a:lnTo>
                  <a:lnTo>
                    <a:pt x="153327" y="5254"/>
                  </a:lnTo>
                  <a:lnTo>
                    <a:pt x="198943" y="0"/>
                  </a:lnTo>
                  <a:lnTo>
                    <a:pt x="244558" y="5254"/>
                  </a:lnTo>
                  <a:lnTo>
                    <a:pt x="286433" y="20220"/>
                  </a:lnTo>
                  <a:lnTo>
                    <a:pt x="323371" y="43705"/>
                  </a:lnTo>
                  <a:lnTo>
                    <a:pt x="354180" y="74514"/>
                  </a:lnTo>
                  <a:lnTo>
                    <a:pt x="377665" y="111452"/>
                  </a:lnTo>
                  <a:lnTo>
                    <a:pt x="392631" y="153327"/>
                  </a:lnTo>
                  <a:lnTo>
                    <a:pt x="397886" y="198943"/>
                  </a:lnTo>
                  <a:lnTo>
                    <a:pt x="392631" y="244558"/>
                  </a:lnTo>
                  <a:lnTo>
                    <a:pt x="377665" y="286433"/>
                  </a:lnTo>
                  <a:lnTo>
                    <a:pt x="354180" y="323371"/>
                  </a:lnTo>
                  <a:lnTo>
                    <a:pt x="323371" y="354180"/>
                  </a:lnTo>
                  <a:lnTo>
                    <a:pt x="286433" y="377665"/>
                  </a:lnTo>
                  <a:lnTo>
                    <a:pt x="244558" y="392631"/>
                  </a:lnTo>
                  <a:lnTo>
                    <a:pt x="198943" y="397886"/>
                  </a:lnTo>
                  <a:lnTo>
                    <a:pt x="153327" y="392631"/>
                  </a:lnTo>
                  <a:lnTo>
                    <a:pt x="111452" y="377665"/>
                  </a:lnTo>
                  <a:lnTo>
                    <a:pt x="74514" y="354180"/>
                  </a:lnTo>
                  <a:lnTo>
                    <a:pt x="43705" y="323371"/>
                  </a:lnTo>
                  <a:lnTo>
                    <a:pt x="20220" y="286433"/>
                  </a:lnTo>
                  <a:lnTo>
                    <a:pt x="5254" y="244558"/>
                  </a:lnTo>
                  <a:lnTo>
                    <a:pt x="0" y="19894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59258" y="3464052"/>
            <a:ext cx="520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U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93427" y="2799079"/>
            <a:ext cx="5843905" cy="1801495"/>
            <a:chOff x="3093427" y="2799079"/>
            <a:chExt cx="5843905" cy="1801495"/>
          </a:xfrm>
        </p:grpSpPr>
        <p:sp>
          <p:nvSpPr>
            <p:cNvPr id="13" name="object 13"/>
            <p:cNvSpPr/>
            <p:nvPr/>
          </p:nvSpPr>
          <p:spPr>
            <a:xfrm>
              <a:off x="3093427" y="4121187"/>
              <a:ext cx="5843905" cy="186690"/>
            </a:xfrm>
            <a:custGeom>
              <a:avLst/>
              <a:gdLst/>
              <a:ahLst/>
              <a:cxnLst/>
              <a:rect l="l" t="t" r="r" b="b"/>
              <a:pathLst>
                <a:path w="5843905" h="186689">
                  <a:moveTo>
                    <a:pt x="3188995" y="143370"/>
                  </a:moveTo>
                  <a:lnTo>
                    <a:pt x="3160420" y="129082"/>
                  </a:lnTo>
                  <a:lnTo>
                    <a:pt x="3103270" y="100507"/>
                  </a:lnTo>
                  <a:lnTo>
                    <a:pt x="3103270" y="129082"/>
                  </a:lnTo>
                  <a:lnTo>
                    <a:pt x="0" y="129082"/>
                  </a:lnTo>
                  <a:lnTo>
                    <a:pt x="0" y="157657"/>
                  </a:lnTo>
                  <a:lnTo>
                    <a:pt x="3103270" y="157657"/>
                  </a:lnTo>
                  <a:lnTo>
                    <a:pt x="3103270" y="186232"/>
                  </a:lnTo>
                  <a:lnTo>
                    <a:pt x="3160420" y="157657"/>
                  </a:lnTo>
                  <a:lnTo>
                    <a:pt x="3188995" y="143370"/>
                  </a:lnTo>
                  <a:close/>
                </a:path>
                <a:path w="5843905" h="186689">
                  <a:moveTo>
                    <a:pt x="5843511" y="42862"/>
                  </a:moveTo>
                  <a:lnTo>
                    <a:pt x="5814936" y="28575"/>
                  </a:lnTo>
                  <a:lnTo>
                    <a:pt x="5757786" y="0"/>
                  </a:lnTo>
                  <a:lnTo>
                    <a:pt x="5757786" y="28575"/>
                  </a:lnTo>
                  <a:lnTo>
                    <a:pt x="3584498" y="28575"/>
                  </a:lnTo>
                  <a:lnTo>
                    <a:pt x="3584498" y="57150"/>
                  </a:lnTo>
                  <a:lnTo>
                    <a:pt x="5757786" y="57150"/>
                  </a:lnTo>
                  <a:lnTo>
                    <a:pt x="5757786" y="85725"/>
                  </a:lnTo>
                  <a:lnTo>
                    <a:pt x="5814936" y="57150"/>
                  </a:lnTo>
                  <a:lnTo>
                    <a:pt x="5843511" y="428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93427" y="3926751"/>
              <a:ext cx="2400935" cy="85725"/>
            </a:xfrm>
            <a:custGeom>
              <a:avLst/>
              <a:gdLst/>
              <a:ahLst/>
              <a:cxnLst/>
              <a:rect l="l" t="t" r="r" b="b"/>
              <a:pathLst>
                <a:path w="2400935" h="85725">
                  <a:moveTo>
                    <a:pt x="2315197" y="0"/>
                  </a:moveTo>
                  <a:lnTo>
                    <a:pt x="2315197" y="85725"/>
                  </a:lnTo>
                  <a:lnTo>
                    <a:pt x="2372347" y="57150"/>
                  </a:lnTo>
                  <a:lnTo>
                    <a:pt x="2329484" y="57150"/>
                  </a:lnTo>
                  <a:lnTo>
                    <a:pt x="2329484" y="28575"/>
                  </a:lnTo>
                  <a:lnTo>
                    <a:pt x="2372347" y="28575"/>
                  </a:lnTo>
                  <a:lnTo>
                    <a:pt x="2315197" y="0"/>
                  </a:lnTo>
                  <a:close/>
                </a:path>
                <a:path w="2400935" h="85725">
                  <a:moveTo>
                    <a:pt x="2315197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2315197" y="57150"/>
                  </a:lnTo>
                  <a:lnTo>
                    <a:pt x="2315197" y="28575"/>
                  </a:lnTo>
                  <a:close/>
                </a:path>
                <a:path w="2400935" h="85725">
                  <a:moveTo>
                    <a:pt x="2372347" y="28575"/>
                  </a:moveTo>
                  <a:lnTo>
                    <a:pt x="2329484" y="28575"/>
                  </a:lnTo>
                  <a:lnTo>
                    <a:pt x="2329484" y="57150"/>
                  </a:lnTo>
                  <a:lnTo>
                    <a:pt x="2372347" y="57150"/>
                  </a:lnTo>
                  <a:lnTo>
                    <a:pt x="2400922" y="42862"/>
                  </a:lnTo>
                  <a:lnTo>
                    <a:pt x="2372347" y="2857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3427" y="3644201"/>
              <a:ext cx="2400935" cy="85725"/>
            </a:xfrm>
            <a:custGeom>
              <a:avLst/>
              <a:gdLst/>
              <a:ahLst/>
              <a:cxnLst/>
              <a:rect l="l" t="t" r="r" b="b"/>
              <a:pathLst>
                <a:path w="2400935" h="85725">
                  <a:moveTo>
                    <a:pt x="2315197" y="0"/>
                  </a:moveTo>
                  <a:lnTo>
                    <a:pt x="2315197" y="85725"/>
                  </a:lnTo>
                  <a:lnTo>
                    <a:pt x="2372347" y="57150"/>
                  </a:lnTo>
                  <a:lnTo>
                    <a:pt x="2329484" y="57150"/>
                  </a:lnTo>
                  <a:lnTo>
                    <a:pt x="2329484" y="28575"/>
                  </a:lnTo>
                  <a:lnTo>
                    <a:pt x="2372347" y="28575"/>
                  </a:lnTo>
                  <a:lnTo>
                    <a:pt x="2315197" y="0"/>
                  </a:lnTo>
                  <a:close/>
                </a:path>
                <a:path w="2400935" h="85725">
                  <a:moveTo>
                    <a:pt x="2315197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2315197" y="57150"/>
                  </a:lnTo>
                  <a:lnTo>
                    <a:pt x="2315197" y="28575"/>
                  </a:lnTo>
                  <a:close/>
                </a:path>
                <a:path w="2400935" h="85725">
                  <a:moveTo>
                    <a:pt x="2372347" y="28575"/>
                  </a:moveTo>
                  <a:lnTo>
                    <a:pt x="2329484" y="28575"/>
                  </a:lnTo>
                  <a:lnTo>
                    <a:pt x="2329484" y="57150"/>
                  </a:lnTo>
                  <a:lnTo>
                    <a:pt x="2372347" y="57150"/>
                  </a:lnTo>
                  <a:lnTo>
                    <a:pt x="2400922" y="42862"/>
                  </a:lnTo>
                  <a:lnTo>
                    <a:pt x="2372347" y="28575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23510" y="2799079"/>
              <a:ext cx="2324735" cy="1801495"/>
            </a:xfrm>
            <a:custGeom>
              <a:avLst/>
              <a:gdLst/>
              <a:ahLst/>
              <a:cxnLst/>
              <a:rect l="l" t="t" r="r" b="b"/>
              <a:pathLst>
                <a:path w="2324734" h="1801495">
                  <a:moveTo>
                    <a:pt x="28575" y="1778939"/>
                  </a:moveTo>
                  <a:lnTo>
                    <a:pt x="22186" y="1772539"/>
                  </a:lnTo>
                  <a:lnTo>
                    <a:pt x="6400" y="1772539"/>
                  </a:lnTo>
                  <a:lnTo>
                    <a:pt x="0" y="1778939"/>
                  </a:lnTo>
                  <a:lnTo>
                    <a:pt x="0" y="1794751"/>
                  </a:lnTo>
                  <a:lnTo>
                    <a:pt x="6400" y="1801139"/>
                  </a:lnTo>
                  <a:lnTo>
                    <a:pt x="22186" y="1801139"/>
                  </a:lnTo>
                  <a:lnTo>
                    <a:pt x="28575" y="1794751"/>
                  </a:lnTo>
                  <a:lnTo>
                    <a:pt x="28575" y="1778939"/>
                  </a:lnTo>
                  <a:close/>
                </a:path>
                <a:path w="2324734" h="1801495">
                  <a:moveTo>
                    <a:pt x="28575" y="1721764"/>
                  </a:moveTo>
                  <a:lnTo>
                    <a:pt x="22186" y="1715363"/>
                  </a:lnTo>
                  <a:lnTo>
                    <a:pt x="6400" y="1715363"/>
                  </a:lnTo>
                  <a:lnTo>
                    <a:pt x="0" y="1721764"/>
                  </a:lnTo>
                  <a:lnTo>
                    <a:pt x="0" y="1737575"/>
                  </a:lnTo>
                  <a:lnTo>
                    <a:pt x="6400" y="1743964"/>
                  </a:lnTo>
                  <a:lnTo>
                    <a:pt x="22186" y="1743964"/>
                  </a:lnTo>
                  <a:lnTo>
                    <a:pt x="28575" y="1737575"/>
                  </a:lnTo>
                  <a:lnTo>
                    <a:pt x="28575" y="1721764"/>
                  </a:lnTo>
                  <a:close/>
                </a:path>
                <a:path w="2324734" h="1801495">
                  <a:moveTo>
                    <a:pt x="28575" y="1664576"/>
                  </a:moveTo>
                  <a:lnTo>
                    <a:pt x="22186" y="1658188"/>
                  </a:lnTo>
                  <a:lnTo>
                    <a:pt x="6400" y="1658188"/>
                  </a:lnTo>
                  <a:lnTo>
                    <a:pt x="0" y="1664576"/>
                  </a:lnTo>
                  <a:lnTo>
                    <a:pt x="0" y="1680387"/>
                  </a:lnTo>
                  <a:lnTo>
                    <a:pt x="6400" y="1686788"/>
                  </a:lnTo>
                  <a:lnTo>
                    <a:pt x="22186" y="1686788"/>
                  </a:lnTo>
                  <a:lnTo>
                    <a:pt x="28575" y="1680387"/>
                  </a:lnTo>
                  <a:lnTo>
                    <a:pt x="28575" y="1664576"/>
                  </a:lnTo>
                  <a:close/>
                </a:path>
                <a:path w="2324734" h="1801495">
                  <a:moveTo>
                    <a:pt x="28575" y="1607400"/>
                  </a:moveTo>
                  <a:lnTo>
                    <a:pt x="22186" y="1601000"/>
                  </a:lnTo>
                  <a:lnTo>
                    <a:pt x="6400" y="1601000"/>
                  </a:lnTo>
                  <a:lnTo>
                    <a:pt x="0" y="1607400"/>
                  </a:lnTo>
                  <a:lnTo>
                    <a:pt x="0" y="1623212"/>
                  </a:lnTo>
                  <a:lnTo>
                    <a:pt x="6400" y="1629613"/>
                  </a:lnTo>
                  <a:lnTo>
                    <a:pt x="22186" y="1629613"/>
                  </a:lnTo>
                  <a:lnTo>
                    <a:pt x="28575" y="1623212"/>
                  </a:lnTo>
                  <a:lnTo>
                    <a:pt x="28575" y="1607400"/>
                  </a:lnTo>
                  <a:close/>
                </a:path>
                <a:path w="2324734" h="1801495">
                  <a:moveTo>
                    <a:pt x="28575" y="1550225"/>
                  </a:moveTo>
                  <a:lnTo>
                    <a:pt x="22186" y="1543824"/>
                  </a:lnTo>
                  <a:lnTo>
                    <a:pt x="6400" y="1543824"/>
                  </a:lnTo>
                  <a:lnTo>
                    <a:pt x="0" y="1550225"/>
                  </a:lnTo>
                  <a:lnTo>
                    <a:pt x="0" y="1566037"/>
                  </a:lnTo>
                  <a:lnTo>
                    <a:pt x="6400" y="1572425"/>
                  </a:lnTo>
                  <a:lnTo>
                    <a:pt x="22186" y="1572425"/>
                  </a:lnTo>
                  <a:lnTo>
                    <a:pt x="28575" y="1566037"/>
                  </a:lnTo>
                  <a:lnTo>
                    <a:pt x="28575" y="1550225"/>
                  </a:lnTo>
                  <a:close/>
                </a:path>
                <a:path w="2324734" h="1801495">
                  <a:moveTo>
                    <a:pt x="28575" y="1493050"/>
                  </a:moveTo>
                  <a:lnTo>
                    <a:pt x="22186" y="1486649"/>
                  </a:lnTo>
                  <a:lnTo>
                    <a:pt x="6400" y="1486649"/>
                  </a:lnTo>
                  <a:lnTo>
                    <a:pt x="0" y="1493050"/>
                  </a:lnTo>
                  <a:lnTo>
                    <a:pt x="0" y="1508861"/>
                  </a:lnTo>
                  <a:lnTo>
                    <a:pt x="6400" y="1515249"/>
                  </a:lnTo>
                  <a:lnTo>
                    <a:pt x="22186" y="1515249"/>
                  </a:lnTo>
                  <a:lnTo>
                    <a:pt x="28575" y="1508861"/>
                  </a:lnTo>
                  <a:lnTo>
                    <a:pt x="28575" y="1493050"/>
                  </a:lnTo>
                  <a:close/>
                </a:path>
                <a:path w="2324734" h="1801495">
                  <a:moveTo>
                    <a:pt x="28575" y="1435862"/>
                  </a:moveTo>
                  <a:lnTo>
                    <a:pt x="22186" y="1429473"/>
                  </a:lnTo>
                  <a:lnTo>
                    <a:pt x="6400" y="1429473"/>
                  </a:lnTo>
                  <a:lnTo>
                    <a:pt x="0" y="1435862"/>
                  </a:lnTo>
                  <a:lnTo>
                    <a:pt x="0" y="1451673"/>
                  </a:lnTo>
                  <a:lnTo>
                    <a:pt x="6400" y="1458074"/>
                  </a:lnTo>
                  <a:lnTo>
                    <a:pt x="22186" y="1458074"/>
                  </a:lnTo>
                  <a:lnTo>
                    <a:pt x="28575" y="1451673"/>
                  </a:lnTo>
                  <a:lnTo>
                    <a:pt x="28575" y="1435862"/>
                  </a:lnTo>
                  <a:close/>
                </a:path>
                <a:path w="2324734" h="1801495">
                  <a:moveTo>
                    <a:pt x="28575" y="1378686"/>
                  </a:moveTo>
                  <a:lnTo>
                    <a:pt x="22186" y="1372285"/>
                  </a:lnTo>
                  <a:lnTo>
                    <a:pt x="6400" y="1372285"/>
                  </a:lnTo>
                  <a:lnTo>
                    <a:pt x="0" y="1378686"/>
                  </a:lnTo>
                  <a:lnTo>
                    <a:pt x="0" y="1394498"/>
                  </a:lnTo>
                  <a:lnTo>
                    <a:pt x="6400" y="1400898"/>
                  </a:lnTo>
                  <a:lnTo>
                    <a:pt x="22186" y="1400898"/>
                  </a:lnTo>
                  <a:lnTo>
                    <a:pt x="28575" y="1394498"/>
                  </a:lnTo>
                  <a:lnTo>
                    <a:pt x="28575" y="1378686"/>
                  </a:lnTo>
                  <a:close/>
                </a:path>
                <a:path w="2324734" h="1801495">
                  <a:moveTo>
                    <a:pt x="28575" y="1321511"/>
                  </a:moveTo>
                  <a:lnTo>
                    <a:pt x="22186" y="1315110"/>
                  </a:lnTo>
                  <a:lnTo>
                    <a:pt x="6400" y="1315110"/>
                  </a:lnTo>
                  <a:lnTo>
                    <a:pt x="0" y="1321511"/>
                  </a:lnTo>
                  <a:lnTo>
                    <a:pt x="0" y="1337322"/>
                  </a:lnTo>
                  <a:lnTo>
                    <a:pt x="6400" y="1343710"/>
                  </a:lnTo>
                  <a:lnTo>
                    <a:pt x="22186" y="1343710"/>
                  </a:lnTo>
                  <a:lnTo>
                    <a:pt x="28575" y="1337322"/>
                  </a:lnTo>
                  <a:lnTo>
                    <a:pt x="28575" y="1321511"/>
                  </a:lnTo>
                  <a:close/>
                </a:path>
                <a:path w="2324734" h="1801495">
                  <a:moveTo>
                    <a:pt x="28575" y="1264335"/>
                  </a:moveTo>
                  <a:lnTo>
                    <a:pt x="22186" y="1257935"/>
                  </a:lnTo>
                  <a:lnTo>
                    <a:pt x="6400" y="1257935"/>
                  </a:lnTo>
                  <a:lnTo>
                    <a:pt x="0" y="1264335"/>
                  </a:lnTo>
                  <a:lnTo>
                    <a:pt x="0" y="1280147"/>
                  </a:lnTo>
                  <a:lnTo>
                    <a:pt x="6400" y="1286535"/>
                  </a:lnTo>
                  <a:lnTo>
                    <a:pt x="22186" y="1286535"/>
                  </a:lnTo>
                  <a:lnTo>
                    <a:pt x="28575" y="1280147"/>
                  </a:lnTo>
                  <a:lnTo>
                    <a:pt x="28575" y="1264335"/>
                  </a:lnTo>
                  <a:close/>
                </a:path>
                <a:path w="2324734" h="1801495">
                  <a:moveTo>
                    <a:pt x="28575" y="1207147"/>
                  </a:moveTo>
                  <a:lnTo>
                    <a:pt x="22186" y="1200759"/>
                  </a:lnTo>
                  <a:lnTo>
                    <a:pt x="6400" y="1200759"/>
                  </a:lnTo>
                  <a:lnTo>
                    <a:pt x="0" y="1207147"/>
                  </a:lnTo>
                  <a:lnTo>
                    <a:pt x="0" y="1222959"/>
                  </a:lnTo>
                  <a:lnTo>
                    <a:pt x="6400" y="1229360"/>
                  </a:lnTo>
                  <a:lnTo>
                    <a:pt x="22186" y="1229360"/>
                  </a:lnTo>
                  <a:lnTo>
                    <a:pt x="28575" y="1222959"/>
                  </a:lnTo>
                  <a:lnTo>
                    <a:pt x="28575" y="1207147"/>
                  </a:lnTo>
                  <a:close/>
                </a:path>
                <a:path w="2324734" h="1801495">
                  <a:moveTo>
                    <a:pt x="28575" y="1149972"/>
                  </a:moveTo>
                  <a:lnTo>
                    <a:pt x="22186" y="1143571"/>
                  </a:lnTo>
                  <a:lnTo>
                    <a:pt x="6400" y="1143571"/>
                  </a:lnTo>
                  <a:lnTo>
                    <a:pt x="0" y="1149972"/>
                  </a:lnTo>
                  <a:lnTo>
                    <a:pt x="0" y="1165783"/>
                  </a:lnTo>
                  <a:lnTo>
                    <a:pt x="6400" y="1172184"/>
                  </a:lnTo>
                  <a:lnTo>
                    <a:pt x="22186" y="1172184"/>
                  </a:lnTo>
                  <a:lnTo>
                    <a:pt x="28575" y="1165783"/>
                  </a:lnTo>
                  <a:lnTo>
                    <a:pt x="28575" y="1149972"/>
                  </a:lnTo>
                  <a:close/>
                </a:path>
                <a:path w="2324734" h="1801495">
                  <a:moveTo>
                    <a:pt x="28575" y="1092796"/>
                  </a:moveTo>
                  <a:lnTo>
                    <a:pt x="22186" y="1086396"/>
                  </a:lnTo>
                  <a:lnTo>
                    <a:pt x="6400" y="1086396"/>
                  </a:lnTo>
                  <a:lnTo>
                    <a:pt x="0" y="1092796"/>
                  </a:lnTo>
                  <a:lnTo>
                    <a:pt x="0" y="1108608"/>
                  </a:lnTo>
                  <a:lnTo>
                    <a:pt x="6400" y="1114996"/>
                  </a:lnTo>
                  <a:lnTo>
                    <a:pt x="22186" y="1114996"/>
                  </a:lnTo>
                  <a:lnTo>
                    <a:pt x="28575" y="1108608"/>
                  </a:lnTo>
                  <a:lnTo>
                    <a:pt x="28575" y="1092796"/>
                  </a:lnTo>
                  <a:close/>
                </a:path>
                <a:path w="2324734" h="1801495">
                  <a:moveTo>
                    <a:pt x="28575" y="1035621"/>
                  </a:moveTo>
                  <a:lnTo>
                    <a:pt x="22186" y="1029220"/>
                  </a:lnTo>
                  <a:lnTo>
                    <a:pt x="6400" y="1029220"/>
                  </a:lnTo>
                  <a:lnTo>
                    <a:pt x="0" y="1035621"/>
                  </a:lnTo>
                  <a:lnTo>
                    <a:pt x="0" y="1051420"/>
                  </a:lnTo>
                  <a:lnTo>
                    <a:pt x="6400" y="1057821"/>
                  </a:lnTo>
                  <a:lnTo>
                    <a:pt x="22186" y="1057821"/>
                  </a:lnTo>
                  <a:lnTo>
                    <a:pt x="28575" y="1051420"/>
                  </a:lnTo>
                  <a:lnTo>
                    <a:pt x="28575" y="1035621"/>
                  </a:lnTo>
                  <a:close/>
                </a:path>
                <a:path w="2324734" h="1801495">
                  <a:moveTo>
                    <a:pt x="28575" y="978433"/>
                  </a:moveTo>
                  <a:lnTo>
                    <a:pt x="22186" y="972045"/>
                  </a:lnTo>
                  <a:lnTo>
                    <a:pt x="6400" y="972045"/>
                  </a:lnTo>
                  <a:lnTo>
                    <a:pt x="0" y="978433"/>
                  </a:lnTo>
                  <a:lnTo>
                    <a:pt x="0" y="994244"/>
                  </a:lnTo>
                  <a:lnTo>
                    <a:pt x="6400" y="1000645"/>
                  </a:lnTo>
                  <a:lnTo>
                    <a:pt x="22186" y="1000645"/>
                  </a:lnTo>
                  <a:lnTo>
                    <a:pt x="28575" y="994244"/>
                  </a:lnTo>
                  <a:lnTo>
                    <a:pt x="28575" y="978433"/>
                  </a:lnTo>
                  <a:close/>
                </a:path>
                <a:path w="2324734" h="1801495">
                  <a:moveTo>
                    <a:pt x="28575" y="921258"/>
                  </a:moveTo>
                  <a:lnTo>
                    <a:pt x="22186" y="914857"/>
                  </a:lnTo>
                  <a:lnTo>
                    <a:pt x="6400" y="914857"/>
                  </a:lnTo>
                  <a:lnTo>
                    <a:pt x="0" y="921258"/>
                  </a:lnTo>
                  <a:lnTo>
                    <a:pt x="0" y="937069"/>
                  </a:lnTo>
                  <a:lnTo>
                    <a:pt x="6400" y="943470"/>
                  </a:lnTo>
                  <a:lnTo>
                    <a:pt x="22186" y="943470"/>
                  </a:lnTo>
                  <a:lnTo>
                    <a:pt x="28575" y="937069"/>
                  </a:lnTo>
                  <a:lnTo>
                    <a:pt x="28575" y="921258"/>
                  </a:lnTo>
                  <a:close/>
                </a:path>
                <a:path w="2324734" h="1801495">
                  <a:moveTo>
                    <a:pt x="28575" y="864082"/>
                  </a:moveTo>
                  <a:lnTo>
                    <a:pt x="22186" y="857681"/>
                  </a:lnTo>
                  <a:lnTo>
                    <a:pt x="6400" y="857681"/>
                  </a:lnTo>
                  <a:lnTo>
                    <a:pt x="0" y="864082"/>
                  </a:lnTo>
                  <a:lnTo>
                    <a:pt x="0" y="879894"/>
                  </a:lnTo>
                  <a:lnTo>
                    <a:pt x="6400" y="886282"/>
                  </a:lnTo>
                  <a:lnTo>
                    <a:pt x="22186" y="886282"/>
                  </a:lnTo>
                  <a:lnTo>
                    <a:pt x="28575" y="879894"/>
                  </a:lnTo>
                  <a:lnTo>
                    <a:pt x="28575" y="864082"/>
                  </a:lnTo>
                  <a:close/>
                </a:path>
                <a:path w="2324734" h="1801495">
                  <a:moveTo>
                    <a:pt x="28575" y="806907"/>
                  </a:moveTo>
                  <a:lnTo>
                    <a:pt x="22186" y="800519"/>
                  </a:lnTo>
                  <a:lnTo>
                    <a:pt x="6400" y="800519"/>
                  </a:lnTo>
                  <a:lnTo>
                    <a:pt x="0" y="806907"/>
                  </a:lnTo>
                  <a:lnTo>
                    <a:pt x="0" y="822706"/>
                  </a:lnTo>
                  <a:lnTo>
                    <a:pt x="6400" y="829106"/>
                  </a:lnTo>
                  <a:lnTo>
                    <a:pt x="22186" y="829106"/>
                  </a:lnTo>
                  <a:lnTo>
                    <a:pt x="28575" y="822706"/>
                  </a:lnTo>
                  <a:lnTo>
                    <a:pt x="28575" y="806907"/>
                  </a:lnTo>
                  <a:close/>
                </a:path>
                <a:path w="2324734" h="1801495">
                  <a:moveTo>
                    <a:pt x="28575" y="749719"/>
                  </a:moveTo>
                  <a:lnTo>
                    <a:pt x="22186" y="743331"/>
                  </a:lnTo>
                  <a:lnTo>
                    <a:pt x="6400" y="743331"/>
                  </a:lnTo>
                  <a:lnTo>
                    <a:pt x="0" y="749719"/>
                  </a:lnTo>
                  <a:lnTo>
                    <a:pt x="0" y="765530"/>
                  </a:lnTo>
                  <a:lnTo>
                    <a:pt x="6400" y="771944"/>
                  </a:lnTo>
                  <a:lnTo>
                    <a:pt x="22186" y="771944"/>
                  </a:lnTo>
                  <a:lnTo>
                    <a:pt x="28575" y="765530"/>
                  </a:lnTo>
                  <a:lnTo>
                    <a:pt x="28575" y="749719"/>
                  </a:lnTo>
                  <a:close/>
                </a:path>
                <a:path w="2324734" h="1801495">
                  <a:moveTo>
                    <a:pt x="28575" y="692543"/>
                  </a:moveTo>
                  <a:lnTo>
                    <a:pt x="22186" y="686142"/>
                  </a:lnTo>
                  <a:lnTo>
                    <a:pt x="6400" y="686142"/>
                  </a:lnTo>
                  <a:lnTo>
                    <a:pt x="0" y="692543"/>
                  </a:lnTo>
                  <a:lnTo>
                    <a:pt x="0" y="708355"/>
                  </a:lnTo>
                  <a:lnTo>
                    <a:pt x="6400" y="714756"/>
                  </a:lnTo>
                  <a:lnTo>
                    <a:pt x="22186" y="714756"/>
                  </a:lnTo>
                  <a:lnTo>
                    <a:pt x="28575" y="708355"/>
                  </a:lnTo>
                  <a:lnTo>
                    <a:pt x="28575" y="692543"/>
                  </a:lnTo>
                  <a:close/>
                </a:path>
                <a:path w="2324734" h="1801495">
                  <a:moveTo>
                    <a:pt x="28575" y="635368"/>
                  </a:moveTo>
                  <a:lnTo>
                    <a:pt x="22186" y="628967"/>
                  </a:lnTo>
                  <a:lnTo>
                    <a:pt x="6400" y="628967"/>
                  </a:lnTo>
                  <a:lnTo>
                    <a:pt x="0" y="635368"/>
                  </a:lnTo>
                  <a:lnTo>
                    <a:pt x="0" y="651179"/>
                  </a:lnTo>
                  <a:lnTo>
                    <a:pt x="6400" y="657567"/>
                  </a:lnTo>
                  <a:lnTo>
                    <a:pt x="22186" y="657567"/>
                  </a:lnTo>
                  <a:lnTo>
                    <a:pt x="28575" y="651179"/>
                  </a:lnTo>
                  <a:lnTo>
                    <a:pt x="28575" y="635368"/>
                  </a:lnTo>
                  <a:close/>
                </a:path>
                <a:path w="2324734" h="1801495">
                  <a:moveTo>
                    <a:pt x="28575" y="578192"/>
                  </a:moveTo>
                  <a:lnTo>
                    <a:pt x="22186" y="571792"/>
                  </a:lnTo>
                  <a:lnTo>
                    <a:pt x="6400" y="571792"/>
                  </a:lnTo>
                  <a:lnTo>
                    <a:pt x="0" y="578192"/>
                  </a:lnTo>
                  <a:lnTo>
                    <a:pt x="0" y="593991"/>
                  </a:lnTo>
                  <a:lnTo>
                    <a:pt x="6400" y="600392"/>
                  </a:lnTo>
                  <a:lnTo>
                    <a:pt x="22186" y="600392"/>
                  </a:lnTo>
                  <a:lnTo>
                    <a:pt x="28575" y="593991"/>
                  </a:lnTo>
                  <a:lnTo>
                    <a:pt x="28575" y="578192"/>
                  </a:lnTo>
                  <a:close/>
                </a:path>
                <a:path w="2324734" h="1801495">
                  <a:moveTo>
                    <a:pt x="28575" y="521004"/>
                  </a:moveTo>
                  <a:lnTo>
                    <a:pt x="22186" y="514616"/>
                  </a:lnTo>
                  <a:lnTo>
                    <a:pt x="6400" y="514616"/>
                  </a:lnTo>
                  <a:lnTo>
                    <a:pt x="0" y="521004"/>
                  </a:lnTo>
                  <a:lnTo>
                    <a:pt x="0" y="536816"/>
                  </a:lnTo>
                  <a:lnTo>
                    <a:pt x="6400" y="543217"/>
                  </a:lnTo>
                  <a:lnTo>
                    <a:pt x="22186" y="543217"/>
                  </a:lnTo>
                  <a:lnTo>
                    <a:pt x="28575" y="536816"/>
                  </a:lnTo>
                  <a:lnTo>
                    <a:pt x="28575" y="521004"/>
                  </a:lnTo>
                  <a:close/>
                </a:path>
                <a:path w="2324734" h="1801495">
                  <a:moveTo>
                    <a:pt x="28575" y="463829"/>
                  </a:moveTo>
                  <a:lnTo>
                    <a:pt x="22186" y="457428"/>
                  </a:lnTo>
                  <a:lnTo>
                    <a:pt x="6400" y="457428"/>
                  </a:lnTo>
                  <a:lnTo>
                    <a:pt x="0" y="463829"/>
                  </a:lnTo>
                  <a:lnTo>
                    <a:pt x="0" y="479640"/>
                  </a:lnTo>
                  <a:lnTo>
                    <a:pt x="6400" y="486041"/>
                  </a:lnTo>
                  <a:lnTo>
                    <a:pt x="22186" y="486041"/>
                  </a:lnTo>
                  <a:lnTo>
                    <a:pt x="28575" y="479640"/>
                  </a:lnTo>
                  <a:lnTo>
                    <a:pt x="28575" y="463829"/>
                  </a:lnTo>
                  <a:close/>
                </a:path>
                <a:path w="2324734" h="1801495">
                  <a:moveTo>
                    <a:pt x="28575" y="406654"/>
                  </a:moveTo>
                  <a:lnTo>
                    <a:pt x="22186" y="400253"/>
                  </a:lnTo>
                  <a:lnTo>
                    <a:pt x="6400" y="400253"/>
                  </a:lnTo>
                  <a:lnTo>
                    <a:pt x="0" y="406654"/>
                  </a:lnTo>
                  <a:lnTo>
                    <a:pt x="0" y="422465"/>
                  </a:lnTo>
                  <a:lnTo>
                    <a:pt x="6400" y="428853"/>
                  </a:lnTo>
                  <a:lnTo>
                    <a:pt x="22186" y="428853"/>
                  </a:lnTo>
                  <a:lnTo>
                    <a:pt x="28575" y="422465"/>
                  </a:lnTo>
                  <a:lnTo>
                    <a:pt x="28575" y="406654"/>
                  </a:lnTo>
                  <a:close/>
                </a:path>
                <a:path w="2324734" h="1801495">
                  <a:moveTo>
                    <a:pt x="28575" y="349478"/>
                  </a:moveTo>
                  <a:lnTo>
                    <a:pt x="22186" y="343077"/>
                  </a:lnTo>
                  <a:lnTo>
                    <a:pt x="6400" y="343077"/>
                  </a:lnTo>
                  <a:lnTo>
                    <a:pt x="0" y="349478"/>
                  </a:lnTo>
                  <a:lnTo>
                    <a:pt x="0" y="365277"/>
                  </a:lnTo>
                  <a:lnTo>
                    <a:pt x="6400" y="371678"/>
                  </a:lnTo>
                  <a:lnTo>
                    <a:pt x="22186" y="371678"/>
                  </a:lnTo>
                  <a:lnTo>
                    <a:pt x="28575" y="365277"/>
                  </a:lnTo>
                  <a:lnTo>
                    <a:pt x="28575" y="349478"/>
                  </a:lnTo>
                  <a:close/>
                </a:path>
                <a:path w="2324734" h="1801495">
                  <a:moveTo>
                    <a:pt x="28575" y="292290"/>
                  </a:moveTo>
                  <a:lnTo>
                    <a:pt x="22186" y="285902"/>
                  </a:lnTo>
                  <a:lnTo>
                    <a:pt x="6400" y="285902"/>
                  </a:lnTo>
                  <a:lnTo>
                    <a:pt x="0" y="292290"/>
                  </a:lnTo>
                  <a:lnTo>
                    <a:pt x="0" y="308102"/>
                  </a:lnTo>
                  <a:lnTo>
                    <a:pt x="6400" y="314502"/>
                  </a:lnTo>
                  <a:lnTo>
                    <a:pt x="22186" y="314502"/>
                  </a:lnTo>
                  <a:lnTo>
                    <a:pt x="28575" y="308102"/>
                  </a:lnTo>
                  <a:lnTo>
                    <a:pt x="28575" y="292290"/>
                  </a:lnTo>
                  <a:close/>
                </a:path>
                <a:path w="2324734" h="1801495">
                  <a:moveTo>
                    <a:pt x="28575" y="235115"/>
                  </a:moveTo>
                  <a:lnTo>
                    <a:pt x="22186" y="228714"/>
                  </a:lnTo>
                  <a:lnTo>
                    <a:pt x="6400" y="228714"/>
                  </a:lnTo>
                  <a:lnTo>
                    <a:pt x="0" y="235115"/>
                  </a:lnTo>
                  <a:lnTo>
                    <a:pt x="0" y="250926"/>
                  </a:lnTo>
                  <a:lnTo>
                    <a:pt x="6400" y="257327"/>
                  </a:lnTo>
                  <a:lnTo>
                    <a:pt x="22186" y="257327"/>
                  </a:lnTo>
                  <a:lnTo>
                    <a:pt x="28575" y="250926"/>
                  </a:lnTo>
                  <a:lnTo>
                    <a:pt x="28575" y="235115"/>
                  </a:lnTo>
                  <a:close/>
                </a:path>
                <a:path w="2324734" h="1801495">
                  <a:moveTo>
                    <a:pt x="28575" y="177939"/>
                  </a:moveTo>
                  <a:lnTo>
                    <a:pt x="22186" y="171538"/>
                  </a:lnTo>
                  <a:lnTo>
                    <a:pt x="6400" y="171538"/>
                  </a:lnTo>
                  <a:lnTo>
                    <a:pt x="0" y="177939"/>
                  </a:lnTo>
                  <a:lnTo>
                    <a:pt x="0" y="193751"/>
                  </a:lnTo>
                  <a:lnTo>
                    <a:pt x="6400" y="200139"/>
                  </a:lnTo>
                  <a:lnTo>
                    <a:pt x="22186" y="200139"/>
                  </a:lnTo>
                  <a:lnTo>
                    <a:pt x="28575" y="193751"/>
                  </a:lnTo>
                  <a:lnTo>
                    <a:pt x="28575" y="177939"/>
                  </a:lnTo>
                  <a:close/>
                </a:path>
                <a:path w="2324734" h="1801495">
                  <a:moveTo>
                    <a:pt x="28575" y="120764"/>
                  </a:moveTo>
                  <a:lnTo>
                    <a:pt x="22186" y="114363"/>
                  </a:lnTo>
                  <a:lnTo>
                    <a:pt x="6400" y="114363"/>
                  </a:lnTo>
                  <a:lnTo>
                    <a:pt x="0" y="120764"/>
                  </a:lnTo>
                  <a:lnTo>
                    <a:pt x="0" y="136563"/>
                  </a:lnTo>
                  <a:lnTo>
                    <a:pt x="6400" y="142963"/>
                  </a:lnTo>
                  <a:lnTo>
                    <a:pt x="22186" y="142963"/>
                  </a:lnTo>
                  <a:lnTo>
                    <a:pt x="28575" y="136563"/>
                  </a:lnTo>
                  <a:lnTo>
                    <a:pt x="28575" y="120764"/>
                  </a:lnTo>
                  <a:close/>
                </a:path>
                <a:path w="2324734" h="1801495">
                  <a:moveTo>
                    <a:pt x="28575" y="63576"/>
                  </a:moveTo>
                  <a:lnTo>
                    <a:pt x="22186" y="57188"/>
                  </a:lnTo>
                  <a:lnTo>
                    <a:pt x="6400" y="57188"/>
                  </a:lnTo>
                  <a:lnTo>
                    <a:pt x="0" y="63576"/>
                  </a:lnTo>
                  <a:lnTo>
                    <a:pt x="0" y="79387"/>
                  </a:lnTo>
                  <a:lnTo>
                    <a:pt x="6400" y="85788"/>
                  </a:lnTo>
                  <a:lnTo>
                    <a:pt x="22186" y="85788"/>
                  </a:lnTo>
                  <a:lnTo>
                    <a:pt x="28575" y="79387"/>
                  </a:lnTo>
                  <a:lnTo>
                    <a:pt x="28575" y="63576"/>
                  </a:lnTo>
                  <a:close/>
                </a:path>
                <a:path w="2324734" h="1801495">
                  <a:moveTo>
                    <a:pt x="28575" y="6400"/>
                  </a:moveTo>
                  <a:lnTo>
                    <a:pt x="22186" y="0"/>
                  </a:lnTo>
                  <a:lnTo>
                    <a:pt x="6400" y="0"/>
                  </a:lnTo>
                  <a:lnTo>
                    <a:pt x="0" y="6400"/>
                  </a:lnTo>
                  <a:lnTo>
                    <a:pt x="0" y="22212"/>
                  </a:lnTo>
                  <a:lnTo>
                    <a:pt x="6400" y="28613"/>
                  </a:lnTo>
                  <a:lnTo>
                    <a:pt x="22186" y="28613"/>
                  </a:lnTo>
                  <a:lnTo>
                    <a:pt x="28575" y="22212"/>
                  </a:lnTo>
                  <a:lnTo>
                    <a:pt x="28575" y="6400"/>
                  </a:lnTo>
                  <a:close/>
                </a:path>
                <a:path w="2324734" h="1801495">
                  <a:moveTo>
                    <a:pt x="2324658" y="1778939"/>
                  </a:moveTo>
                  <a:lnTo>
                    <a:pt x="2318258" y="1772539"/>
                  </a:lnTo>
                  <a:lnTo>
                    <a:pt x="2302472" y="1772539"/>
                  </a:lnTo>
                  <a:lnTo>
                    <a:pt x="2296083" y="1778939"/>
                  </a:lnTo>
                  <a:lnTo>
                    <a:pt x="2296083" y="1794751"/>
                  </a:lnTo>
                  <a:lnTo>
                    <a:pt x="2302472" y="1801139"/>
                  </a:lnTo>
                  <a:lnTo>
                    <a:pt x="2318258" y="1801139"/>
                  </a:lnTo>
                  <a:lnTo>
                    <a:pt x="2324658" y="1794751"/>
                  </a:lnTo>
                  <a:lnTo>
                    <a:pt x="2324658" y="1778939"/>
                  </a:lnTo>
                  <a:close/>
                </a:path>
                <a:path w="2324734" h="1801495">
                  <a:moveTo>
                    <a:pt x="2324658" y="1721764"/>
                  </a:moveTo>
                  <a:lnTo>
                    <a:pt x="2318258" y="1715363"/>
                  </a:lnTo>
                  <a:lnTo>
                    <a:pt x="2302472" y="1715363"/>
                  </a:lnTo>
                  <a:lnTo>
                    <a:pt x="2296083" y="1721764"/>
                  </a:lnTo>
                  <a:lnTo>
                    <a:pt x="2296083" y="1737575"/>
                  </a:lnTo>
                  <a:lnTo>
                    <a:pt x="2302472" y="1743964"/>
                  </a:lnTo>
                  <a:lnTo>
                    <a:pt x="2318258" y="1743964"/>
                  </a:lnTo>
                  <a:lnTo>
                    <a:pt x="2324658" y="1737575"/>
                  </a:lnTo>
                  <a:lnTo>
                    <a:pt x="2324658" y="1721764"/>
                  </a:lnTo>
                  <a:close/>
                </a:path>
                <a:path w="2324734" h="1801495">
                  <a:moveTo>
                    <a:pt x="2324658" y="1664576"/>
                  </a:moveTo>
                  <a:lnTo>
                    <a:pt x="2318258" y="1658188"/>
                  </a:lnTo>
                  <a:lnTo>
                    <a:pt x="2302472" y="1658188"/>
                  </a:lnTo>
                  <a:lnTo>
                    <a:pt x="2296083" y="1664576"/>
                  </a:lnTo>
                  <a:lnTo>
                    <a:pt x="2296083" y="1680387"/>
                  </a:lnTo>
                  <a:lnTo>
                    <a:pt x="2302472" y="1686788"/>
                  </a:lnTo>
                  <a:lnTo>
                    <a:pt x="2318258" y="1686788"/>
                  </a:lnTo>
                  <a:lnTo>
                    <a:pt x="2324658" y="1680387"/>
                  </a:lnTo>
                  <a:lnTo>
                    <a:pt x="2324658" y="1664576"/>
                  </a:lnTo>
                  <a:close/>
                </a:path>
                <a:path w="2324734" h="1801495">
                  <a:moveTo>
                    <a:pt x="2324658" y="1607400"/>
                  </a:moveTo>
                  <a:lnTo>
                    <a:pt x="2318258" y="1601000"/>
                  </a:lnTo>
                  <a:lnTo>
                    <a:pt x="2302472" y="1601000"/>
                  </a:lnTo>
                  <a:lnTo>
                    <a:pt x="2296083" y="1607400"/>
                  </a:lnTo>
                  <a:lnTo>
                    <a:pt x="2296083" y="1623212"/>
                  </a:lnTo>
                  <a:lnTo>
                    <a:pt x="2302472" y="1629613"/>
                  </a:lnTo>
                  <a:lnTo>
                    <a:pt x="2318258" y="1629613"/>
                  </a:lnTo>
                  <a:lnTo>
                    <a:pt x="2324658" y="1623212"/>
                  </a:lnTo>
                  <a:lnTo>
                    <a:pt x="2324658" y="1607400"/>
                  </a:lnTo>
                  <a:close/>
                </a:path>
                <a:path w="2324734" h="1801495">
                  <a:moveTo>
                    <a:pt x="2324658" y="1550225"/>
                  </a:moveTo>
                  <a:lnTo>
                    <a:pt x="2318258" y="1543824"/>
                  </a:lnTo>
                  <a:lnTo>
                    <a:pt x="2302472" y="1543824"/>
                  </a:lnTo>
                  <a:lnTo>
                    <a:pt x="2296083" y="1550225"/>
                  </a:lnTo>
                  <a:lnTo>
                    <a:pt x="2296083" y="1566037"/>
                  </a:lnTo>
                  <a:lnTo>
                    <a:pt x="2302472" y="1572425"/>
                  </a:lnTo>
                  <a:lnTo>
                    <a:pt x="2318258" y="1572425"/>
                  </a:lnTo>
                  <a:lnTo>
                    <a:pt x="2324658" y="1566037"/>
                  </a:lnTo>
                  <a:lnTo>
                    <a:pt x="2324658" y="1550225"/>
                  </a:lnTo>
                  <a:close/>
                </a:path>
                <a:path w="2324734" h="1801495">
                  <a:moveTo>
                    <a:pt x="2324658" y="1493050"/>
                  </a:moveTo>
                  <a:lnTo>
                    <a:pt x="2318258" y="1486649"/>
                  </a:lnTo>
                  <a:lnTo>
                    <a:pt x="2302472" y="1486649"/>
                  </a:lnTo>
                  <a:lnTo>
                    <a:pt x="2296083" y="1493050"/>
                  </a:lnTo>
                  <a:lnTo>
                    <a:pt x="2296083" y="1508861"/>
                  </a:lnTo>
                  <a:lnTo>
                    <a:pt x="2302472" y="1515249"/>
                  </a:lnTo>
                  <a:lnTo>
                    <a:pt x="2318258" y="1515249"/>
                  </a:lnTo>
                  <a:lnTo>
                    <a:pt x="2324658" y="1508861"/>
                  </a:lnTo>
                  <a:lnTo>
                    <a:pt x="2324658" y="1493050"/>
                  </a:lnTo>
                  <a:close/>
                </a:path>
                <a:path w="2324734" h="1801495">
                  <a:moveTo>
                    <a:pt x="2324658" y="1435862"/>
                  </a:moveTo>
                  <a:lnTo>
                    <a:pt x="2318258" y="1429473"/>
                  </a:lnTo>
                  <a:lnTo>
                    <a:pt x="2302472" y="1429473"/>
                  </a:lnTo>
                  <a:lnTo>
                    <a:pt x="2296083" y="1435862"/>
                  </a:lnTo>
                  <a:lnTo>
                    <a:pt x="2296083" y="1451673"/>
                  </a:lnTo>
                  <a:lnTo>
                    <a:pt x="2302472" y="1458074"/>
                  </a:lnTo>
                  <a:lnTo>
                    <a:pt x="2318258" y="1458074"/>
                  </a:lnTo>
                  <a:lnTo>
                    <a:pt x="2324658" y="1451673"/>
                  </a:lnTo>
                  <a:lnTo>
                    <a:pt x="2324658" y="1435862"/>
                  </a:lnTo>
                  <a:close/>
                </a:path>
                <a:path w="2324734" h="1801495">
                  <a:moveTo>
                    <a:pt x="2324658" y="1378686"/>
                  </a:moveTo>
                  <a:lnTo>
                    <a:pt x="2318258" y="1372285"/>
                  </a:lnTo>
                  <a:lnTo>
                    <a:pt x="2302472" y="1372285"/>
                  </a:lnTo>
                  <a:lnTo>
                    <a:pt x="2296083" y="1378686"/>
                  </a:lnTo>
                  <a:lnTo>
                    <a:pt x="2296083" y="1394498"/>
                  </a:lnTo>
                  <a:lnTo>
                    <a:pt x="2302472" y="1400898"/>
                  </a:lnTo>
                  <a:lnTo>
                    <a:pt x="2318258" y="1400898"/>
                  </a:lnTo>
                  <a:lnTo>
                    <a:pt x="2324658" y="1394498"/>
                  </a:lnTo>
                  <a:lnTo>
                    <a:pt x="2324658" y="1378686"/>
                  </a:lnTo>
                  <a:close/>
                </a:path>
                <a:path w="2324734" h="1801495">
                  <a:moveTo>
                    <a:pt x="2324658" y="1321511"/>
                  </a:moveTo>
                  <a:lnTo>
                    <a:pt x="2318258" y="1315110"/>
                  </a:lnTo>
                  <a:lnTo>
                    <a:pt x="2302472" y="1315110"/>
                  </a:lnTo>
                  <a:lnTo>
                    <a:pt x="2296083" y="1321511"/>
                  </a:lnTo>
                  <a:lnTo>
                    <a:pt x="2296083" y="1337322"/>
                  </a:lnTo>
                  <a:lnTo>
                    <a:pt x="2302472" y="1343710"/>
                  </a:lnTo>
                  <a:lnTo>
                    <a:pt x="2318258" y="1343710"/>
                  </a:lnTo>
                  <a:lnTo>
                    <a:pt x="2324658" y="1337322"/>
                  </a:lnTo>
                  <a:lnTo>
                    <a:pt x="2324658" y="1321511"/>
                  </a:lnTo>
                  <a:close/>
                </a:path>
                <a:path w="2324734" h="1801495">
                  <a:moveTo>
                    <a:pt x="2324658" y="1264335"/>
                  </a:moveTo>
                  <a:lnTo>
                    <a:pt x="2318258" y="1257935"/>
                  </a:lnTo>
                  <a:lnTo>
                    <a:pt x="2302472" y="1257935"/>
                  </a:lnTo>
                  <a:lnTo>
                    <a:pt x="2296083" y="1264335"/>
                  </a:lnTo>
                  <a:lnTo>
                    <a:pt x="2296083" y="1280147"/>
                  </a:lnTo>
                  <a:lnTo>
                    <a:pt x="2302472" y="1286535"/>
                  </a:lnTo>
                  <a:lnTo>
                    <a:pt x="2318258" y="1286535"/>
                  </a:lnTo>
                  <a:lnTo>
                    <a:pt x="2324658" y="1280147"/>
                  </a:lnTo>
                  <a:lnTo>
                    <a:pt x="2324658" y="1264335"/>
                  </a:lnTo>
                  <a:close/>
                </a:path>
                <a:path w="2324734" h="1801495">
                  <a:moveTo>
                    <a:pt x="2324658" y="1207147"/>
                  </a:moveTo>
                  <a:lnTo>
                    <a:pt x="2318258" y="1200759"/>
                  </a:lnTo>
                  <a:lnTo>
                    <a:pt x="2302472" y="1200759"/>
                  </a:lnTo>
                  <a:lnTo>
                    <a:pt x="2296083" y="1207147"/>
                  </a:lnTo>
                  <a:lnTo>
                    <a:pt x="2296083" y="1222959"/>
                  </a:lnTo>
                  <a:lnTo>
                    <a:pt x="2302472" y="1229360"/>
                  </a:lnTo>
                  <a:lnTo>
                    <a:pt x="2318258" y="1229360"/>
                  </a:lnTo>
                  <a:lnTo>
                    <a:pt x="2324658" y="1222959"/>
                  </a:lnTo>
                  <a:lnTo>
                    <a:pt x="2324658" y="1207147"/>
                  </a:lnTo>
                  <a:close/>
                </a:path>
                <a:path w="2324734" h="1801495">
                  <a:moveTo>
                    <a:pt x="2324658" y="1149972"/>
                  </a:moveTo>
                  <a:lnTo>
                    <a:pt x="2318258" y="1143571"/>
                  </a:lnTo>
                  <a:lnTo>
                    <a:pt x="2302472" y="1143571"/>
                  </a:lnTo>
                  <a:lnTo>
                    <a:pt x="2296083" y="1149972"/>
                  </a:lnTo>
                  <a:lnTo>
                    <a:pt x="2296083" y="1165783"/>
                  </a:lnTo>
                  <a:lnTo>
                    <a:pt x="2302472" y="1172184"/>
                  </a:lnTo>
                  <a:lnTo>
                    <a:pt x="2318258" y="1172184"/>
                  </a:lnTo>
                  <a:lnTo>
                    <a:pt x="2324658" y="1165783"/>
                  </a:lnTo>
                  <a:lnTo>
                    <a:pt x="2324658" y="1149972"/>
                  </a:lnTo>
                  <a:close/>
                </a:path>
                <a:path w="2324734" h="1801495">
                  <a:moveTo>
                    <a:pt x="2324658" y="1092796"/>
                  </a:moveTo>
                  <a:lnTo>
                    <a:pt x="2318258" y="1086396"/>
                  </a:lnTo>
                  <a:lnTo>
                    <a:pt x="2302472" y="1086396"/>
                  </a:lnTo>
                  <a:lnTo>
                    <a:pt x="2296083" y="1092796"/>
                  </a:lnTo>
                  <a:lnTo>
                    <a:pt x="2296083" y="1108608"/>
                  </a:lnTo>
                  <a:lnTo>
                    <a:pt x="2302472" y="1114996"/>
                  </a:lnTo>
                  <a:lnTo>
                    <a:pt x="2318258" y="1114996"/>
                  </a:lnTo>
                  <a:lnTo>
                    <a:pt x="2324658" y="1108608"/>
                  </a:lnTo>
                  <a:lnTo>
                    <a:pt x="2324658" y="1092796"/>
                  </a:lnTo>
                  <a:close/>
                </a:path>
                <a:path w="2324734" h="1801495">
                  <a:moveTo>
                    <a:pt x="2324658" y="1035621"/>
                  </a:moveTo>
                  <a:lnTo>
                    <a:pt x="2318258" y="1029220"/>
                  </a:lnTo>
                  <a:lnTo>
                    <a:pt x="2302472" y="1029220"/>
                  </a:lnTo>
                  <a:lnTo>
                    <a:pt x="2296083" y="1035621"/>
                  </a:lnTo>
                  <a:lnTo>
                    <a:pt x="2296083" y="1051420"/>
                  </a:lnTo>
                  <a:lnTo>
                    <a:pt x="2302472" y="1057821"/>
                  </a:lnTo>
                  <a:lnTo>
                    <a:pt x="2318258" y="1057821"/>
                  </a:lnTo>
                  <a:lnTo>
                    <a:pt x="2324658" y="1051420"/>
                  </a:lnTo>
                  <a:lnTo>
                    <a:pt x="2324658" y="1035621"/>
                  </a:lnTo>
                  <a:close/>
                </a:path>
                <a:path w="2324734" h="1801495">
                  <a:moveTo>
                    <a:pt x="2324658" y="978433"/>
                  </a:moveTo>
                  <a:lnTo>
                    <a:pt x="2318258" y="972045"/>
                  </a:lnTo>
                  <a:lnTo>
                    <a:pt x="2302472" y="972045"/>
                  </a:lnTo>
                  <a:lnTo>
                    <a:pt x="2296083" y="978433"/>
                  </a:lnTo>
                  <a:lnTo>
                    <a:pt x="2296083" y="994244"/>
                  </a:lnTo>
                  <a:lnTo>
                    <a:pt x="2302472" y="1000645"/>
                  </a:lnTo>
                  <a:lnTo>
                    <a:pt x="2318258" y="1000645"/>
                  </a:lnTo>
                  <a:lnTo>
                    <a:pt x="2324658" y="994244"/>
                  </a:lnTo>
                  <a:lnTo>
                    <a:pt x="2324658" y="978433"/>
                  </a:lnTo>
                  <a:close/>
                </a:path>
                <a:path w="2324734" h="1801495">
                  <a:moveTo>
                    <a:pt x="2324658" y="921258"/>
                  </a:moveTo>
                  <a:lnTo>
                    <a:pt x="2318258" y="914857"/>
                  </a:lnTo>
                  <a:lnTo>
                    <a:pt x="2302472" y="914857"/>
                  </a:lnTo>
                  <a:lnTo>
                    <a:pt x="2296083" y="921258"/>
                  </a:lnTo>
                  <a:lnTo>
                    <a:pt x="2296083" y="937069"/>
                  </a:lnTo>
                  <a:lnTo>
                    <a:pt x="2302472" y="943470"/>
                  </a:lnTo>
                  <a:lnTo>
                    <a:pt x="2318258" y="943470"/>
                  </a:lnTo>
                  <a:lnTo>
                    <a:pt x="2324658" y="937069"/>
                  </a:lnTo>
                  <a:lnTo>
                    <a:pt x="2324658" y="921258"/>
                  </a:lnTo>
                  <a:close/>
                </a:path>
                <a:path w="2324734" h="1801495">
                  <a:moveTo>
                    <a:pt x="2324658" y="864082"/>
                  </a:moveTo>
                  <a:lnTo>
                    <a:pt x="2318258" y="857681"/>
                  </a:lnTo>
                  <a:lnTo>
                    <a:pt x="2302472" y="857681"/>
                  </a:lnTo>
                  <a:lnTo>
                    <a:pt x="2296083" y="864082"/>
                  </a:lnTo>
                  <a:lnTo>
                    <a:pt x="2296083" y="879894"/>
                  </a:lnTo>
                  <a:lnTo>
                    <a:pt x="2302472" y="886282"/>
                  </a:lnTo>
                  <a:lnTo>
                    <a:pt x="2318258" y="886282"/>
                  </a:lnTo>
                  <a:lnTo>
                    <a:pt x="2324658" y="879894"/>
                  </a:lnTo>
                  <a:lnTo>
                    <a:pt x="2324658" y="864082"/>
                  </a:lnTo>
                  <a:close/>
                </a:path>
                <a:path w="2324734" h="1801495">
                  <a:moveTo>
                    <a:pt x="2324658" y="806907"/>
                  </a:moveTo>
                  <a:lnTo>
                    <a:pt x="2318258" y="800519"/>
                  </a:lnTo>
                  <a:lnTo>
                    <a:pt x="2302472" y="800519"/>
                  </a:lnTo>
                  <a:lnTo>
                    <a:pt x="2296083" y="806907"/>
                  </a:lnTo>
                  <a:lnTo>
                    <a:pt x="2296083" y="822706"/>
                  </a:lnTo>
                  <a:lnTo>
                    <a:pt x="2302472" y="829106"/>
                  </a:lnTo>
                  <a:lnTo>
                    <a:pt x="2318258" y="829106"/>
                  </a:lnTo>
                  <a:lnTo>
                    <a:pt x="2324658" y="822706"/>
                  </a:lnTo>
                  <a:lnTo>
                    <a:pt x="2324658" y="806907"/>
                  </a:lnTo>
                  <a:close/>
                </a:path>
                <a:path w="2324734" h="1801495">
                  <a:moveTo>
                    <a:pt x="2324658" y="749719"/>
                  </a:moveTo>
                  <a:lnTo>
                    <a:pt x="2318258" y="743331"/>
                  </a:lnTo>
                  <a:lnTo>
                    <a:pt x="2302472" y="743331"/>
                  </a:lnTo>
                  <a:lnTo>
                    <a:pt x="2296083" y="749719"/>
                  </a:lnTo>
                  <a:lnTo>
                    <a:pt x="2296083" y="765530"/>
                  </a:lnTo>
                  <a:lnTo>
                    <a:pt x="2302472" y="771944"/>
                  </a:lnTo>
                  <a:lnTo>
                    <a:pt x="2318258" y="771944"/>
                  </a:lnTo>
                  <a:lnTo>
                    <a:pt x="2324658" y="765530"/>
                  </a:lnTo>
                  <a:lnTo>
                    <a:pt x="2324658" y="749719"/>
                  </a:lnTo>
                  <a:close/>
                </a:path>
                <a:path w="2324734" h="1801495">
                  <a:moveTo>
                    <a:pt x="2324658" y="692543"/>
                  </a:moveTo>
                  <a:lnTo>
                    <a:pt x="2318258" y="686142"/>
                  </a:lnTo>
                  <a:lnTo>
                    <a:pt x="2302472" y="686142"/>
                  </a:lnTo>
                  <a:lnTo>
                    <a:pt x="2296083" y="692543"/>
                  </a:lnTo>
                  <a:lnTo>
                    <a:pt x="2296083" y="708355"/>
                  </a:lnTo>
                  <a:lnTo>
                    <a:pt x="2302472" y="714756"/>
                  </a:lnTo>
                  <a:lnTo>
                    <a:pt x="2318258" y="714756"/>
                  </a:lnTo>
                  <a:lnTo>
                    <a:pt x="2324658" y="708355"/>
                  </a:lnTo>
                  <a:lnTo>
                    <a:pt x="2324658" y="692543"/>
                  </a:lnTo>
                  <a:close/>
                </a:path>
                <a:path w="2324734" h="1801495">
                  <a:moveTo>
                    <a:pt x="2324658" y="635368"/>
                  </a:moveTo>
                  <a:lnTo>
                    <a:pt x="2318258" y="628967"/>
                  </a:lnTo>
                  <a:lnTo>
                    <a:pt x="2302472" y="628967"/>
                  </a:lnTo>
                  <a:lnTo>
                    <a:pt x="2296083" y="635368"/>
                  </a:lnTo>
                  <a:lnTo>
                    <a:pt x="2296083" y="651179"/>
                  </a:lnTo>
                  <a:lnTo>
                    <a:pt x="2302472" y="657567"/>
                  </a:lnTo>
                  <a:lnTo>
                    <a:pt x="2318258" y="657567"/>
                  </a:lnTo>
                  <a:lnTo>
                    <a:pt x="2324658" y="651179"/>
                  </a:lnTo>
                  <a:lnTo>
                    <a:pt x="2324658" y="635368"/>
                  </a:lnTo>
                  <a:close/>
                </a:path>
                <a:path w="2324734" h="1801495">
                  <a:moveTo>
                    <a:pt x="2324658" y="578192"/>
                  </a:moveTo>
                  <a:lnTo>
                    <a:pt x="2318258" y="571792"/>
                  </a:lnTo>
                  <a:lnTo>
                    <a:pt x="2302472" y="571792"/>
                  </a:lnTo>
                  <a:lnTo>
                    <a:pt x="2296083" y="578192"/>
                  </a:lnTo>
                  <a:lnTo>
                    <a:pt x="2296083" y="593991"/>
                  </a:lnTo>
                  <a:lnTo>
                    <a:pt x="2302472" y="600392"/>
                  </a:lnTo>
                  <a:lnTo>
                    <a:pt x="2318258" y="600392"/>
                  </a:lnTo>
                  <a:lnTo>
                    <a:pt x="2324658" y="593991"/>
                  </a:lnTo>
                  <a:lnTo>
                    <a:pt x="2324658" y="578192"/>
                  </a:lnTo>
                  <a:close/>
                </a:path>
                <a:path w="2324734" h="1801495">
                  <a:moveTo>
                    <a:pt x="2324658" y="521004"/>
                  </a:moveTo>
                  <a:lnTo>
                    <a:pt x="2318258" y="514616"/>
                  </a:lnTo>
                  <a:lnTo>
                    <a:pt x="2302472" y="514616"/>
                  </a:lnTo>
                  <a:lnTo>
                    <a:pt x="2296083" y="521004"/>
                  </a:lnTo>
                  <a:lnTo>
                    <a:pt x="2296083" y="536816"/>
                  </a:lnTo>
                  <a:lnTo>
                    <a:pt x="2302472" y="543217"/>
                  </a:lnTo>
                  <a:lnTo>
                    <a:pt x="2318258" y="543217"/>
                  </a:lnTo>
                  <a:lnTo>
                    <a:pt x="2324658" y="536816"/>
                  </a:lnTo>
                  <a:lnTo>
                    <a:pt x="2324658" y="521004"/>
                  </a:lnTo>
                  <a:close/>
                </a:path>
                <a:path w="2324734" h="1801495">
                  <a:moveTo>
                    <a:pt x="2324658" y="463829"/>
                  </a:moveTo>
                  <a:lnTo>
                    <a:pt x="2318258" y="457428"/>
                  </a:lnTo>
                  <a:lnTo>
                    <a:pt x="2302472" y="457428"/>
                  </a:lnTo>
                  <a:lnTo>
                    <a:pt x="2296083" y="463829"/>
                  </a:lnTo>
                  <a:lnTo>
                    <a:pt x="2296083" y="479640"/>
                  </a:lnTo>
                  <a:lnTo>
                    <a:pt x="2302472" y="486041"/>
                  </a:lnTo>
                  <a:lnTo>
                    <a:pt x="2318258" y="486041"/>
                  </a:lnTo>
                  <a:lnTo>
                    <a:pt x="2324658" y="479640"/>
                  </a:lnTo>
                  <a:lnTo>
                    <a:pt x="2324658" y="463829"/>
                  </a:lnTo>
                  <a:close/>
                </a:path>
                <a:path w="2324734" h="1801495">
                  <a:moveTo>
                    <a:pt x="2324658" y="406654"/>
                  </a:moveTo>
                  <a:lnTo>
                    <a:pt x="2318258" y="400253"/>
                  </a:lnTo>
                  <a:lnTo>
                    <a:pt x="2302472" y="400253"/>
                  </a:lnTo>
                  <a:lnTo>
                    <a:pt x="2296083" y="406654"/>
                  </a:lnTo>
                  <a:lnTo>
                    <a:pt x="2296083" y="422465"/>
                  </a:lnTo>
                  <a:lnTo>
                    <a:pt x="2302472" y="428853"/>
                  </a:lnTo>
                  <a:lnTo>
                    <a:pt x="2318258" y="428853"/>
                  </a:lnTo>
                  <a:lnTo>
                    <a:pt x="2324658" y="422465"/>
                  </a:lnTo>
                  <a:lnTo>
                    <a:pt x="2324658" y="406654"/>
                  </a:lnTo>
                  <a:close/>
                </a:path>
                <a:path w="2324734" h="1801495">
                  <a:moveTo>
                    <a:pt x="2324658" y="349478"/>
                  </a:moveTo>
                  <a:lnTo>
                    <a:pt x="2318258" y="343077"/>
                  </a:lnTo>
                  <a:lnTo>
                    <a:pt x="2302472" y="343077"/>
                  </a:lnTo>
                  <a:lnTo>
                    <a:pt x="2296083" y="349478"/>
                  </a:lnTo>
                  <a:lnTo>
                    <a:pt x="2296083" y="365277"/>
                  </a:lnTo>
                  <a:lnTo>
                    <a:pt x="2302472" y="371678"/>
                  </a:lnTo>
                  <a:lnTo>
                    <a:pt x="2318258" y="371678"/>
                  </a:lnTo>
                  <a:lnTo>
                    <a:pt x="2324658" y="365277"/>
                  </a:lnTo>
                  <a:lnTo>
                    <a:pt x="2324658" y="349478"/>
                  </a:lnTo>
                  <a:close/>
                </a:path>
                <a:path w="2324734" h="1801495">
                  <a:moveTo>
                    <a:pt x="2324658" y="292290"/>
                  </a:moveTo>
                  <a:lnTo>
                    <a:pt x="2318258" y="285902"/>
                  </a:lnTo>
                  <a:lnTo>
                    <a:pt x="2302472" y="285902"/>
                  </a:lnTo>
                  <a:lnTo>
                    <a:pt x="2296083" y="292290"/>
                  </a:lnTo>
                  <a:lnTo>
                    <a:pt x="2296083" y="308102"/>
                  </a:lnTo>
                  <a:lnTo>
                    <a:pt x="2302472" y="314502"/>
                  </a:lnTo>
                  <a:lnTo>
                    <a:pt x="2318258" y="314502"/>
                  </a:lnTo>
                  <a:lnTo>
                    <a:pt x="2324658" y="308102"/>
                  </a:lnTo>
                  <a:lnTo>
                    <a:pt x="2324658" y="292290"/>
                  </a:lnTo>
                  <a:close/>
                </a:path>
                <a:path w="2324734" h="1801495">
                  <a:moveTo>
                    <a:pt x="2324658" y="235115"/>
                  </a:moveTo>
                  <a:lnTo>
                    <a:pt x="2318258" y="228714"/>
                  </a:lnTo>
                  <a:lnTo>
                    <a:pt x="2302472" y="228714"/>
                  </a:lnTo>
                  <a:lnTo>
                    <a:pt x="2296083" y="235115"/>
                  </a:lnTo>
                  <a:lnTo>
                    <a:pt x="2296083" y="250926"/>
                  </a:lnTo>
                  <a:lnTo>
                    <a:pt x="2302472" y="257327"/>
                  </a:lnTo>
                  <a:lnTo>
                    <a:pt x="2318258" y="257327"/>
                  </a:lnTo>
                  <a:lnTo>
                    <a:pt x="2324658" y="250926"/>
                  </a:lnTo>
                  <a:lnTo>
                    <a:pt x="2324658" y="235115"/>
                  </a:lnTo>
                  <a:close/>
                </a:path>
                <a:path w="2324734" h="1801495">
                  <a:moveTo>
                    <a:pt x="2324658" y="177939"/>
                  </a:moveTo>
                  <a:lnTo>
                    <a:pt x="2318258" y="171538"/>
                  </a:lnTo>
                  <a:lnTo>
                    <a:pt x="2302472" y="171538"/>
                  </a:lnTo>
                  <a:lnTo>
                    <a:pt x="2296083" y="177939"/>
                  </a:lnTo>
                  <a:lnTo>
                    <a:pt x="2296083" y="193751"/>
                  </a:lnTo>
                  <a:lnTo>
                    <a:pt x="2302472" y="200139"/>
                  </a:lnTo>
                  <a:lnTo>
                    <a:pt x="2318258" y="200139"/>
                  </a:lnTo>
                  <a:lnTo>
                    <a:pt x="2324658" y="193751"/>
                  </a:lnTo>
                  <a:lnTo>
                    <a:pt x="2324658" y="177939"/>
                  </a:lnTo>
                  <a:close/>
                </a:path>
                <a:path w="2324734" h="1801495">
                  <a:moveTo>
                    <a:pt x="2324658" y="120764"/>
                  </a:moveTo>
                  <a:lnTo>
                    <a:pt x="2318258" y="114363"/>
                  </a:lnTo>
                  <a:lnTo>
                    <a:pt x="2302472" y="114363"/>
                  </a:lnTo>
                  <a:lnTo>
                    <a:pt x="2296083" y="120764"/>
                  </a:lnTo>
                  <a:lnTo>
                    <a:pt x="2296083" y="136563"/>
                  </a:lnTo>
                  <a:lnTo>
                    <a:pt x="2302472" y="142963"/>
                  </a:lnTo>
                  <a:lnTo>
                    <a:pt x="2318258" y="142963"/>
                  </a:lnTo>
                  <a:lnTo>
                    <a:pt x="2324658" y="136563"/>
                  </a:lnTo>
                  <a:lnTo>
                    <a:pt x="2324658" y="120764"/>
                  </a:lnTo>
                  <a:close/>
                </a:path>
                <a:path w="2324734" h="1801495">
                  <a:moveTo>
                    <a:pt x="2324658" y="63576"/>
                  </a:moveTo>
                  <a:lnTo>
                    <a:pt x="2318258" y="57188"/>
                  </a:lnTo>
                  <a:lnTo>
                    <a:pt x="2302472" y="57188"/>
                  </a:lnTo>
                  <a:lnTo>
                    <a:pt x="2296083" y="63576"/>
                  </a:lnTo>
                  <a:lnTo>
                    <a:pt x="2296083" y="79387"/>
                  </a:lnTo>
                  <a:lnTo>
                    <a:pt x="2302472" y="85788"/>
                  </a:lnTo>
                  <a:lnTo>
                    <a:pt x="2318258" y="85788"/>
                  </a:lnTo>
                  <a:lnTo>
                    <a:pt x="2324658" y="79387"/>
                  </a:lnTo>
                  <a:lnTo>
                    <a:pt x="2324658" y="63576"/>
                  </a:lnTo>
                  <a:close/>
                </a:path>
                <a:path w="2324734" h="1801495">
                  <a:moveTo>
                    <a:pt x="2324658" y="6400"/>
                  </a:moveTo>
                  <a:lnTo>
                    <a:pt x="2318258" y="0"/>
                  </a:lnTo>
                  <a:lnTo>
                    <a:pt x="2302472" y="0"/>
                  </a:lnTo>
                  <a:lnTo>
                    <a:pt x="2296083" y="6400"/>
                  </a:lnTo>
                  <a:lnTo>
                    <a:pt x="2296083" y="22212"/>
                  </a:lnTo>
                  <a:lnTo>
                    <a:pt x="2302472" y="28613"/>
                  </a:lnTo>
                  <a:lnTo>
                    <a:pt x="2318258" y="28613"/>
                  </a:lnTo>
                  <a:lnTo>
                    <a:pt x="2324658" y="22212"/>
                  </a:lnTo>
                  <a:lnTo>
                    <a:pt x="2324658" y="6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98829" y="2831084"/>
            <a:ext cx="203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Memory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Write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991" y="1255267"/>
            <a:ext cx="6216015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indent="-469900">
              <a:lnSpc>
                <a:spcPts val="2845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"/>
              <a:tabLst>
                <a:tab pos="507365" algn="l"/>
                <a:tab pos="508000" algn="l"/>
              </a:tabLst>
            </a:pPr>
            <a:r>
              <a:rPr sz="2400" dirty="0">
                <a:latin typeface="Verdana"/>
                <a:cs typeface="Verdana"/>
              </a:rPr>
              <a:t>Operations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exhibit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high parallelism</a:t>
            </a:r>
            <a:endParaRPr sz="2400">
              <a:latin typeface="Verdana"/>
              <a:cs typeface="Verdana"/>
            </a:endParaRPr>
          </a:p>
          <a:p>
            <a:pPr marL="951865">
              <a:lnSpc>
                <a:spcPts val="2845"/>
              </a:lnSpc>
            </a:pPr>
            <a:r>
              <a:rPr sz="3525" spc="67" baseline="1182" dirty="0">
                <a:latin typeface="Wingdings"/>
                <a:cs typeface="Wingdings"/>
              </a:rPr>
              <a:t></a:t>
            </a:r>
            <a:r>
              <a:rPr sz="3525" spc="330" baseline="1182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Verdana"/>
                <a:cs typeface="Verdana"/>
              </a:rPr>
              <a:t>high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throughput </a:t>
            </a:r>
            <a:r>
              <a:rPr sz="2400" dirty="0">
                <a:latin typeface="Verdana"/>
                <a:cs typeface="Verdana"/>
              </a:rPr>
              <a:t>possible</a:t>
            </a:r>
            <a:endParaRPr sz="2400">
              <a:latin typeface="Verdana"/>
              <a:cs typeface="Verdana"/>
            </a:endParaRPr>
          </a:p>
          <a:p>
            <a:pPr marL="508000" indent="-469900">
              <a:lnSpc>
                <a:spcPct val="100000"/>
              </a:lnSpc>
              <a:spcBef>
                <a:spcPts val="2420"/>
              </a:spcBef>
              <a:buClr>
                <a:srgbClr val="002060"/>
              </a:buClr>
              <a:buFont typeface="Wingdings"/>
              <a:buChar char=""/>
              <a:tabLst>
                <a:tab pos="507365" algn="l"/>
                <a:tab pos="508000" algn="l"/>
              </a:tabLst>
            </a:pPr>
            <a:r>
              <a:rPr sz="2400" dirty="0">
                <a:latin typeface="Verdana"/>
                <a:cs typeface="Verdana"/>
              </a:rPr>
              <a:t>Memory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Access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Bottleneck</a:t>
            </a:r>
            <a:endParaRPr sz="2400">
              <a:latin typeface="Verdana"/>
              <a:cs typeface="Verdana"/>
            </a:endParaRPr>
          </a:p>
          <a:p>
            <a:pPr marL="2012314">
              <a:lnSpc>
                <a:spcPct val="100000"/>
              </a:lnSpc>
              <a:spcBef>
                <a:spcPts val="1420"/>
              </a:spcBef>
              <a:tabLst>
                <a:tab pos="4867910" algn="l"/>
              </a:tabLst>
            </a:pPr>
            <a:r>
              <a:rPr sz="2400" b="1" spc="-5" dirty="0">
                <a:latin typeface="Arial"/>
                <a:cs typeface="Arial"/>
              </a:rPr>
              <a:t>Memory</a:t>
            </a:r>
            <a:r>
              <a:rPr sz="2400" b="1" dirty="0">
                <a:latin typeface="Arial"/>
                <a:cs typeface="Arial"/>
              </a:rPr>
              <a:t> Read	MAC</a:t>
            </a:r>
            <a:r>
              <a:rPr sz="2400" b="1" baseline="24305" dirty="0">
                <a:latin typeface="Arial"/>
                <a:cs typeface="Arial"/>
              </a:rPr>
              <a:t>*</a:t>
            </a:r>
            <a:endParaRPr sz="2400" baseline="24305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4049" y="4715764"/>
            <a:ext cx="2362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Arial MT"/>
                <a:cs typeface="Arial MT"/>
              </a:rPr>
              <a:t>*</a:t>
            </a:r>
            <a:r>
              <a:rPr sz="1600" spc="-4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F7F7F"/>
                </a:solidFill>
                <a:latin typeface="Arial MT"/>
                <a:cs typeface="Arial MT"/>
              </a:rPr>
              <a:t>multiply-and-accumulate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47396" y="3939247"/>
            <a:ext cx="449580" cy="449580"/>
            <a:chOff x="6247396" y="3939247"/>
            <a:chExt cx="449580" cy="449580"/>
          </a:xfrm>
        </p:grpSpPr>
        <p:sp>
          <p:nvSpPr>
            <p:cNvPr id="21" name="object 21"/>
            <p:cNvSpPr/>
            <p:nvPr/>
          </p:nvSpPr>
          <p:spPr>
            <a:xfrm>
              <a:off x="6266446" y="3958297"/>
              <a:ext cx="411480" cy="412115"/>
            </a:xfrm>
            <a:custGeom>
              <a:avLst/>
              <a:gdLst/>
              <a:ahLst/>
              <a:cxnLst/>
              <a:rect l="l" t="t" r="r" b="b"/>
              <a:pathLst>
                <a:path w="411479" h="412114">
                  <a:moveTo>
                    <a:pt x="205739" y="0"/>
                  </a:moveTo>
                  <a:lnTo>
                    <a:pt x="158565" y="5433"/>
                  </a:lnTo>
                  <a:lnTo>
                    <a:pt x="115260" y="20911"/>
                  </a:lnTo>
                  <a:lnTo>
                    <a:pt x="77060" y="45199"/>
                  </a:lnTo>
                  <a:lnTo>
                    <a:pt x="45198" y="77062"/>
                  </a:lnTo>
                  <a:lnTo>
                    <a:pt x="20911" y="115265"/>
                  </a:lnTo>
                  <a:lnTo>
                    <a:pt x="5433" y="158573"/>
                  </a:lnTo>
                  <a:lnTo>
                    <a:pt x="0" y="205752"/>
                  </a:lnTo>
                  <a:lnTo>
                    <a:pt x="5433" y="252926"/>
                  </a:lnTo>
                  <a:lnTo>
                    <a:pt x="20911" y="296231"/>
                  </a:lnTo>
                  <a:lnTo>
                    <a:pt x="45198" y="334432"/>
                  </a:lnTo>
                  <a:lnTo>
                    <a:pt x="77060" y="366293"/>
                  </a:lnTo>
                  <a:lnTo>
                    <a:pt x="115260" y="390581"/>
                  </a:lnTo>
                  <a:lnTo>
                    <a:pt x="158565" y="406058"/>
                  </a:lnTo>
                  <a:lnTo>
                    <a:pt x="205739" y="411492"/>
                  </a:lnTo>
                  <a:lnTo>
                    <a:pt x="252914" y="406058"/>
                  </a:lnTo>
                  <a:lnTo>
                    <a:pt x="296219" y="390581"/>
                  </a:lnTo>
                  <a:lnTo>
                    <a:pt x="334419" y="366293"/>
                  </a:lnTo>
                  <a:lnTo>
                    <a:pt x="366281" y="334432"/>
                  </a:lnTo>
                  <a:lnTo>
                    <a:pt x="390568" y="296231"/>
                  </a:lnTo>
                  <a:lnTo>
                    <a:pt x="406046" y="252926"/>
                  </a:lnTo>
                  <a:lnTo>
                    <a:pt x="411480" y="205752"/>
                  </a:lnTo>
                  <a:lnTo>
                    <a:pt x="406046" y="158573"/>
                  </a:lnTo>
                  <a:lnTo>
                    <a:pt x="390568" y="115265"/>
                  </a:lnTo>
                  <a:lnTo>
                    <a:pt x="366281" y="77062"/>
                  </a:lnTo>
                  <a:lnTo>
                    <a:pt x="334419" y="45199"/>
                  </a:lnTo>
                  <a:lnTo>
                    <a:pt x="296219" y="20911"/>
                  </a:lnTo>
                  <a:lnTo>
                    <a:pt x="252914" y="5433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66446" y="3958297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205743" y="0"/>
                  </a:moveTo>
                  <a:lnTo>
                    <a:pt x="205743" y="411486"/>
                  </a:lnTo>
                </a:path>
                <a:path w="411479" h="411479">
                  <a:moveTo>
                    <a:pt x="0" y="205743"/>
                  </a:moveTo>
                  <a:lnTo>
                    <a:pt x="411486" y="205743"/>
                  </a:lnTo>
                </a:path>
                <a:path w="411479" h="411479">
                  <a:moveTo>
                    <a:pt x="0" y="205743"/>
                  </a:moveTo>
                  <a:lnTo>
                    <a:pt x="5433" y="158568"/>
                  </a:lnTo>
                  <a:lnTo>
                    <a:pt x="20911" y="115262"/>
                  </a:lnTo>
                  <a:lnTo>
                    <a:pt x="45199" y="77061"/>
                  </a:lnTo>
                  <a:lnTo>
                    <a:pt x="77061" y="45199"/>
                  </a:lnTo>
                  <a:lnTo>
                    <a:pt x="115262" y="20911"/>
                  </a:lnTo>
                  <a:lnTo>
                    <a:pt x="158568" y="5433"/>
                  </a:lnTo>
                  <a:lnTo>
                    <a:pt x="205743" y="0"/>
                  </a:lnTo>
                  <a:lnTo>
                    <a:pt x="252918" y="5433"/>
                  </a:lnTo>
                  <a:lnTo>
                    <a:pt x="296223" y="20911"/>
                  </a:lnTo>
                  <a:lnTo>
                    <a:pt x="334425" y="45199"/>
                  </a:lnTo>
                  <a:lnTo>
                    <a:pt x="366286" y="77061"/>
                  </a:lnTo>
                  <a:lnTo>
                    <a:pt x="390574" y="115262"/>
                  </a:lnTo>
                  <a:lnTo>
                    <a:pt x="406052" y="158568"/>
                  </a:lnTo>
                  <a:lnTo>
                    <a:pt x="411486" y="205743"/>
                  </a:lnTo>
                  <a:lnTo>
                    <a:pt x="406052" y="252918"/>
                  </a:lnTo>
                  <a:lnTo>
                    <a:pt x="390574" y="296223"/>
                  </a:lnTo>
                  <a:lnTo>
                    <a:pt x="366286" y="334425"/>
                  </a:lnTo>
                  <a:lnTo>
                    <a:pt x="334425" y="366286"/>
                  </a:lnTo>
                  <a:lnTo>
                    <a:pt x="296223" y="390574"/>
                  </a:lnTo>
                  <a:lnTo>
                    <a:pt x="252918" y="406052"/>
                  </a:lnTo>
                  <a:lnTo>
                    <a:pt x="205743" y="411486"/>
                  </a:lnTo>
                  <a:lnTo>
                    <a:pt x="158568" y="406052"/>
                  </a:lnTo>
                  <a:lnTo>
                    <a:pt x="115262" y="390574"/>
                  </a:lnTo>
                  <a:lnTo>
                    <a:pt x="77061" y="366286"/>
                  </a:lnTo>
                  <a:lnTo>
                    <a:pt x="45199" y="334425"/>
                  </a:lnTo>
                  <a:lnTo>
                    <a:pt x="20911" y="296223"/>
                  </a:lnTo>
                  <a:lnTo>
                    <a:pt x="5433" y="252918"/>
                  </a:lnTo>
                  <a:lnTo>
                    <a:pt x="0" y="20574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76485" y="3366516"/>
            <a:ext cx="1318895" cy="9067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indent="8255" algn="ctr">
              <a:lnSpc>
                <a:spcPct val="94500"/>
              </a:lnSpc>
              <a:spcBef>
                <a:spcPts val="229"/>
              </a:spcBef>
            </a:pPr>
            <a:r>
              <a:rPr sz="2000" spc="-5" dirty="0">
                <a:solidFill>
                  <a:srgbClr val="008000"/>
                </a:solidFill>
                <a:latin typeface="Arial MT"/>
                <a:cs typeface="Arial MT"/>
              </a:rPr>
              <a:t>filter</a:t>
            </a:r>
            <a:r>
              <a:rPr sz="2000" spc="-7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Arial MT"/>
                <a:cs typeface="Arial MT"/>
              </a:rPr>
              <a:t>weight </a:t>
            </a:r>
            <a:r>
              <a:rPr sz="2000" spc="-5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 MT"/>
                <a:cs typeface="Arial MT"/>
              </a:rPr>
              <a:t>fmap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act </a:t>
            </a:r>
            <a:r>
              <a:rPr sz="2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partial</a:t>
            </a:r>
            <a:r>
              <a:rPr sz="20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9433" y="3811523"/>
            <a:ext cx="1267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updated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partial</a:t>
            </a:r>
            <a:r>
              <a:rPr sz="20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0982" y="4600955"/>
            <a:ext cx="3425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7380" algn="l"/>
              </a:tabLst>
            </a:pPr>
            <a:r>
              <a:rPr sz="2000" b="1" spc="-5" dirty="0">
                <a:latin typeface="Calibri"/>
                <a:cs typeface="Calibri"/>
              </a:rPr>
              <a:t>200</a:t>
            </a:r>
            <a:r>
              <a:rPr sz="2000" b="1" dirty="0">
                <a:latin typeface="Calibri"/>
                <a:cs typeface="Calibri"/>
              </a:rPr>
              <a:t>x	</a:t>
            </a:r>
            <a:r>
              <a:rPr sz="2000" b="1" spc="-5" dirty="0">
                <a:latin typeface="Calibri"/>
                <a:cs typeface="Calibri"/>
              </a:rPr>
              <a:t>1x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94560" y="3429000"/>
            <a:ext cx="1390015" cy="1149350"/>
            <a:chOff x="2194560" y="3429000"/>
            <a:chExt cx="1390015" cy="114935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136" y="3429000"/>
              <a:ext cx="1316736" cy="11490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3675888"/>
              <a:ext cx="1389888" cy="7345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257869" y="3453320"/>
            <a:ext cx="1211580" cy="10452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863583" y="3429000"/>
            <a:ext cx="1386840" cy="1149350"/>
            <a:chOff x="8863583" y="3429000"/>
            <a:chExt cx="1386840" cy="114935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0159" y="3429000"/>
              <a:ext cx="1313688" cy="11490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3583" y="3675888"/>
              <a:ext cx="1386840" cy="7345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924238" y="3453320"/>
            <a:ext cx="1211580" cy="10452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89038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Properties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spc="-5" dirty="0"/>
              <a:t>Leverage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255267"/>
            <a:ext cx="10184130" cy="201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ts val="2845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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Operations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exhibit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high parallelism</a:t>
            </a:r>
            <a:endParaRPr sz="2400">
              <a:latin typeface="Verdana"/>
              <a:cs typeface="Verdana"/>
            </a:endParaRPr>
          </a:p>
          <a:p>
            <a:pPr marL="926465">
              <a:lnSpc>
                <a:spcPts val="2845"/>
              </a:lnSpc>
            </a:pPr>
            <a:r>
              <a:rPr sz="3525" spc="67" baseline="1182" dirty="0">
                <a:latin typeface="Wingdings"/>
                <a:cs typeface="Wingdings"/>
              </a:rPr>
              <a:t></a:t>
            </a:r>
            <a:r>
              <a:rPr sz="3525" spc="330" baseline="1182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Verdana"/>
                <a:cs typeface="Verdana"/>
              </a:rPr>
              <a:t>high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throughput </a:t>
            </a:r>
            <a:r>
              <a:rPr sz="2400" dirty="0">
                <a:latin typeface="Verdana"/>
                <a:cs typeface="Verdana"/>
              </a:rPr>
              <a:t>possible</a:t>
            </a:r>
            <a:endParaRPr sz="24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2420"/>
              </a:spcBef>
              <a:buClr>
                <a:srgbClr val="002060"/>
              </a:buClr>
              <a:buFont typeface="Wingdings"/>
              <a:buChar char=""/>
              <a:tabLst>
                <a:tab pos="481965" algn="l"/>
                <a:tab pos="482600" algn="l"/>
              </a:tabLst>
            </a:pP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Input data</a:t>
            </a:r>
            <a:r>
              <a:rPr sz="2400" b="1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reuse</a:t>
            </a:r>
            <a:r>
              <a:rPr sz="2400" b="1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opportunities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(e.g.,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up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500x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 </a:t>
            </a:r>
            <a:r>
              <a:rPr sz="2400" spc="-5" dirty="0">
                <a:latin typeface="Verdana"/>
                <a:cs typeface="Verdana"/>
              </a:rPr>
              <a:t>AlexNet)</a:t>
            </a:r>
            <a:endParaRPr sz="2400">
              <a:latin typeface="Verdana"/>
              <a:cs typeface="Verdana"/>
            </a:endParaRPr>
          </a:p>
          <a:p>
            <a:pPr marL="926465">
              <a:lnSpc>
                <a:spcPts val="2640"/>
              </a:lnSpc>
              <a:spcBef>
                <a:spcPts val="25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exploit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low-cost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memory</a:t>
            </a:r>
            <a:endParaRPr sz="2400">
              <a:latin typeface="Verdana"/>
              <a:cs typeface="Verdana"/>
            </a:endParaRPr>
          </a:p>
          <a:p>
            <a:pPr marR="254000" algn="r">
              <a:lnSpc>
                <a:spcPts val="1980"/>
              </a:lnSpc>
            </a:pPr>
            <a:r>
              <a:rPr sz="1850" spc="5" dirty="0">
                <a:latin typeface="Verdana"/>
                <a:cs typeface="Verdana"/>
              </a:rPr>
              <a:t>Input</a:t>
            </a:r>
            <a:r>
              <a:rPr sz="1850" spc="-50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Fmaps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239" y="6290253"/>
            <a:ext cx="2241550" cy="1854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tabLst>
                <a:tab pos="1265555" algn="l"/>
              </a:tabLst>
            </a:pPr>
            <a:r>
              <a:rPr sz="1200" dirty="0">
                <a:latin typeface="Verdana"/>
                <a:cs typeface="Verdana"/>
              </a:rPr>
              <a:t>V</a:t>
            </a:r>
            <a:r>
              <a:rPr sz="1200" spc="-5" dirty="0">
                <a:latin typeface="Verdana"/>
                <a:cs typeface="Verdana"/>
              </a:rPr>
              <a:t>i</a:t>
            </a:r>
            <a:r>
              <a:rPr sz="1200" dirty="0">
                <a:latin typeface="Verdana"/>
                <a:cs typeface="Verdana"/>
              </a:rPr>
              <a:t>v</a:t>
            </a:r>
            <a:r>
              <a:rPr sz="1200" spc="-5" dirty="0">
                <a:latin typeface="Verdana"/>
                <a:cs typeface="Verdana"/>
              </a:rPr>
              <a:t>ie</a:t>
            </a:r>
            <a:r>
              <a:rPr sz="1200" dirty="0">
                <a:latin typeface="Verdana"/>
                <a:cs typeface="Verdana"/>
              </a:rPr>
              <a:t>nne S</a:t>
            </a:r>
            <a:r>
              <a:rPr sz="1200" spc="-15" dirty="0">
                <a:latin typeface="Verdana"/>
                <a:cs typeface="Verdana"/>
              </a:rPr>
              <a:t>z</a:t>
            </a:r>
            <a:r>
              <a:rPr sz="1200" dirty="0">
                <a:latin typeface="Verdana"/>
                <a:cs typeface="Verdana"/>
              </a:rPr>
              <a:t>e (	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1800" y="6290253"/>
            <a:ext cx="1068705" cy="1854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65115" y="3754582"/>
            <a:ext cx="2315845" cy="1065530"/>
            <a:chOff x="1065115" y="3754582"/>
            <a:chExt cx="2315845" cy="1065530"/>
          </a:xfrm>
        </p:grpSpPr>
        <p:sp>
          <p:nvSpPr>
            <p:cNvPr id="7" name="object 7"/>
            <p:cNvSpPr/>
            <p:nvPr/>
          </p:nvSpPr>
          <p:spPr>
            <a:xfrm>
              <a:off x="1309077" y="3911396"/>
              <a:ext cx="509270" cy="516255"/>
            </a:xfrm>
            <a:custGeom>
              <a:avLst/>
              <a:gdLst/>
              <a:ahLst/>
              <a:cxnLst/>
              <a:rect l="l" t="t" r="r" b="b"/>
              <a:pathLst>
                <a:path w="509269" h="516254">
                  <a:moveTo>
                    <a:pt x="508990" y="0"/>
                  </a:moveTo>
                  <a:lnTo>
                    <a:pt x="0" y="0"/>
                  </a:lnTo>
                  <a:lnTo>
                    <a:pt x="0" y="225679"/>
                  </a:lnTo>
                  <a:lnTo>
                    <a:pt x="0" y="515823"/>
                  </a:lnTo>
                  <a:lnTo>
                    <a:pt x="508990" y="515823"/>
                  </a:lnTo>
                  <a:lnTo>
                    <a:pt x="508990" y="225679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09077" y="3911396"/>
              <a:ext cx="509270" cy="516255"/>
            </a:xfrm>
            <a:custGeom>
              <a:avLst/>
              <a:gdLst/>
              <a:ahLst/>
              <a:cxnLst/>
              <a:rect l="l" t="t" r="r" b="b"/>
              <a:pathLst>
                <a:path w="509269" h="516254">
                  <a:moveTo>
                    <a:pt x="0" y="0"/>
                  </a:moveTo>
                  <a:lnTo>
                    <a:pt x="508986" y="0"/>
                  </a:lnTo>
                  <a:lnTo>
                    <a:pt x="508986" y="515815"/>
                  </a:lnTo>
                  <a:lnTo>
                    <a:pt x="0" y="515815"/>
                  </a:lnTo>
                  <a:lnTo>
                    <a:pt x="0" y="0"/>
                  </a:lnTo>
                  <a:close/>
                </a:path>
              </a:pathLst>
            </a:custGeom>
            <a:ln w="21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8801" y="4094086"/>
              <a:ext cx="498475" cy="505459"/>
            </a:xfrm>
            <a:custGeom>
              <a:avLst/>
              <a:gdLst/>
              <a:ahLst/>
              <a:cxnLst/>
              <a:rect l="l" t="t" r="r" b="b"/>
              <a:pathLst>
                <a:path w="498475" h="505460">
                  <a:moveTo>
                    <a:pt x="498386" y="0"/>
                  </a:moveTo>
                  <a:lnTo>
                    <a:pt x="0" y="0"/>
                  </a:lnTo>
                  <a:lnTo>
                    <a:pt x="0" y="42989"/>
                  </a:lnTo>
                  <a:lnTo>
                    <a:pt x="0" y="505066"/>
                  </a:lnTo>
                  <a:lnTo>
                    <a:pt x="498386" y="505066"/>
                  </a:lnTo>
                  <a:lnTo>
                    <a:pt x="498386" y="42989"/>
                  </a:lnTo>
                  <a:lnTo>
                    <a:pt x="498386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8810" y="4094086"/>
              <a:ext cx="498475" cy="505459"/>
            </a:xfrm>
            <a:custGeom>
              <a:avLst/>
              <a:gdLst/>
              <a:ahLst/>
              <a:cxnLst/>
              <a:rect l="l" t="t" r="r" b="b"/>
              <a:pathLst>
                <a:path w="498475" h="505460">
                  <a:moveTo>
                    <a:pt x="0" y="0"/>
                  </a:moveTo>
                  <a:lnTo>
                    <a:pt x="498382" y="0"/>
                  </a:lnTo>
                  <a:lnTo>
                    <a:pt x="498382" y="505069"/>
                  </a:lnTo>
                  <a:lnTo>
                    <a:pt x="0" y="505069"/>
                  </a:lnTo>
                  <a:lnTo>
                    <a:pt x="0" y="0"/>
                  </a:lnTo>
                  <a:close/>
                </a:path>
              </a:pathLst>
            </a:custGeom>
            <a:ln w="21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5791" y="4137075"/>
              <a:ext cx="509270" cy="505459"/>
            </a:xfrm>
            <a:custGeom>
              <a:avLst/>
              <a:gdLst/>
              <a:ahLst/>
              <a:cxnLst/>
              <a:rect l="l" t="t" r="r" b="b"/>
              <a:pathLst>
                <a:path w="509269" h="505460">
                  <a:moveTo>
                    <a:pt x="508990" y="0"/>
                  </a:moveTo>
                  <a:lnTo>
                    <a:pt x="0" y="0"/>
                  </a:lnTo>
                  <a:lnTo>
                    <a:pt x="0" y="505066"/>
                  </a:lnTo>
                  <a:lnTo>
                    <a:pt x="508990" y="505066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5791" y="4137075"/>
              <a:ext cx="509270" cy="505459"/>
            </a:xfrm>
            <a:custGeom>
              <a:avLst/>
              <a:gdLst/>
              <a:ahLst/>
              <a:cxnLst/>
              <a:rect l="l" t="t" r="r" b="b"/>
              <a:pathLst>
                <a:path w="509269" h="505460">
                  <a:moveTo>
                    <a:pt x="0" y="0"/>
                  </a:moveTo>
                  <a:lnTo>
                    <a:pt x="508986" y="0"/>
                  </a:lnTo>
                  <a:lnTo>
                    <a:pt x="508986" y="505069"/>
                  </a:lnTo>
                  <a:lnTo>
                    <a:pt x="0" y="505069"/>
                  </a:lnTo>
                  <a:lnTo>
                    <a:pt x="0" y="0"/>
                  </a:lnTo>
                  <a:close/>
                </a:path>
              </a:pathLst>
            </a:custGeom>
            <a:ln w="21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024" y="3936441"/>
              <a:ext cx="127057" cy="1287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0080" y="4450791"/>
              <a:ext cx="127050" cy="1287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067" y="3936441"/>
              <a:ext cx="127063" cy="1287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732" y="3787368"/>
              <a:ext cx="124917" cy="1251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57322" y="3765016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813168" y="0"/>
                  </a:moveTo>
                  <a:lnTo>
                    <a:pt x="0" y="0"/>
                  </a:lnTo>
                  <a:lnTo>
                    <a:pt x="0" y="219290"/>
                  </a:lnTo>
                  <a:lnTo>
                    <a:pt x="0" y="814489"/>
                  </a:lnTo>
                  <a:lnTo>
                    <a:pt x="813168" y="814489"/>
                  </a:lnTo>
                  <a:lnTo>
                    <a:pt x="813168" y="219290"/>
                  </a:lnTo>
                  <a:lnTo>
                    <a:pt x="813168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7322" y="3765016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0" y="0"/>
                  </a:moveTo>
                  <a:lnTo>
                    <a:pt x="813178" y="0"/>
                  </a:lnTo>
                  <a:lnTo>
                    <a:pt x="813178" y="814493"/>
                  </a:lnTo>
                  <a:lnTo>
                    <a:pt x="0" y="814493"/>
                  </a:lnTo>
                  <a:lnTo>
                    <a:pt x="0" y="0"/>
                  </a:lnTo>
                  <a:close/>
                </a:path>
              </a:pathLst>
            </a:custGeom>
            <a:ln w="20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75292" y="4083507"/>
              <a:ext cx="490220" cy="501650"/>
            </a:xfrm>
            <a:custGeom>
              <a:avLst/>
              <a:gdLst/>
              <a:ahLst/>
              <a:cxnLst/>
              <a:rect l="l" t="t" r="r" b="b"/>
              <a:pathLst>
                <a:path w="490220" h="501650">
                  <a:moveTo>
                    <a:pt x="0" y="0"/>
                  </a:moveTo>
                  <a:lnTo>
                    <a:pt x="489992" y="0"/>
                  </a:lnTo>
                  <a:lnTo>
                    <a:pt x="489992" y="501226"/>
                  </a:lnTo>
                  <a:lnTo>
                    <a:pt x="0" y="501226"/>
                  </a:lnTo>
                  <a:lnTo>
                    <a:pt x="0" y="0"/>
                  </a:lnTo>
                  <a:close/>
                </a:path>
              </a:pathLst>
            </a:custGeom>
            <a:ln w="313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62529" y="3770236"/>
              <a:ext cx="490220" cy="501650"/>
            </a:xfrm>
            <a:custGeom>
              <a:avLst/>
              <a:gdLst/>
              <a:ahLst/>
              <a:cxnLst/>
              <a:rect l="l" t="t" r="r" b="b"/>
              <a:pathLst>
                <a:path w="490219" h="501650">
                  <a:moveTo>
                    <a:pt x="0" y="0"/>
                  </a:moveTo>
                  <a:lnTo>
                    <a:pt x="489992" y="0"/>
                  </a:lnTo>
                  <a:lnTo>
                    <a:pt x="489992" y="501226"/>
                  </a:lnTo>
                  <a:lnTo>
                    <a:pt x="0" y="501226"/>
                  </a:lnTo>
                  <a:lnTo>
                    <a:pt x="0" y="0"/>
                  </a:lnTo>
                  <a:close/>
                </a:path>
              </a:pathLst>
            </a:custGeom>
            <a:ln w="313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1169" y="3787368"/>
              <a:ext cx="124929" cy="1251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69655" y="3942537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813181" y="0"/>
                  </a:moveTo>
                  <a:lnTo>
                    <a:pt x="0" y="0"/>
                  </a:lnTo>
                  <a:lnTo>
                    <a:pt x="0" y="41770"/>
                  </a:lnTo>
                  <a:lnTo>
                    <a:pt x="0" y="814489"/>
                  </a:lnTo>
                  <a:lnTo>
                    <a:pt x="813181" y="814489"/>
                  </a:lnTo>
                  <a:lnTo>
                    <a:pt x="813181" y="41770"/>
                  </a:lnTo>
                  <a:lnTo>
                    <a:pt x="81318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9654" y="3942537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0" y="0"/>
                  </a:moveTo>
                  <a:lnTo>
                    <a:pt x="813178" y="0"/>
                  </a:lnTo>
                  <a:lnTo>
                    <a:pt x="813178" y="814493"/>
                  </a:lnTo>
                  <a:lnTo>
                    <a:pt x="0" y="814493"/>
                  </a:lnTo>
                  <a:lnTo>
                    <a:pt x="0" y="0"/>
                  </a:lnTo>
                  <a:close/>
                </a:path>
              </a:pathLst>
            </a:custGeom>
            <a:ln w="20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74874" y="3947756"/>
              <a:ext cx="501015" cy="490855"/>
            </a:xfrm>
            <a:custGeom>
              <a:avLst/>
              <a:gdLst/>
              <a:ahLst/>
              <a:cxnLst/>
              <a:rect l="l" t="t" r="r" b="b"/>
              <a:pathLst>
                <a:path w="501014" h="490854">
                  <a:moveTo>
                    <a:pt x="0" y="0"/>
                  </a:moveTo>
                  <a:lnTo>
                    <a:pt x="500417" y="0"/>
                  </a:lnTo>
                  <a:lnTo>
                    <a:pt x="500417" y="490784"/>
                  </a:lnTo>
                  <a:lnTo>
                    <a:pt x="0" y="490784"/>
                  </a:lnTo>
                  <a:lnTo>
                    <a:pt x="0" y="0"/>
                  </a:lnTo>
                  <a:close/>
                </a:path>
              </a:pathLst>
            </a:custGeom>
            <a:ln w="3130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8038" y="3787368"/>
              <a:ext cx="124917" cy="1251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87637" y="4261015"/>
              <a:ext cx="501015" cy="490855"/>
            </a:xfrm>
            <a:custGeom>
              <a:avLst/>
              <a:gdLst/>
              <a:ahLst/>
              <a:cxnLst/>
              <a:rect l="l" t="t" r="r" b="b"/>
              <a:pathLst>
                <a:path w="501014" h="490854">
                  <a:moveTo>
                    <a:pt x="0" y="0"/>
                  </a:moveTo>
                  <a:lnTo>
                    <a:pt x="500417" y="0"/>
                  </a:lnTo>
                  <a:lnTo>
                    <a:pt x="500417" y="490784"/>
                  </a:lnTo>
                  <a:lnTo>
                    <a:pt x="0" y="490784"/>
                  </a:lnTo>
                  <a:lnTo>
                    <a:pt x="0" y="0"/>
                  </a:lnTo>
                  <a:close/>
                </a:path>
              </a:pathLst>
            </a:custGeom>
            <a:ln w="31301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27960" y="3984307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813181" y="0"/>
                  </a:moveTo>
                  <a:lnTo>
                    <a:pt x="0" y="0"/>
                  </a:lnTo>
                  <a:lnTo>
                    <a:pt x="0" y="814489"/>
                  </a:lnTo>
                  <a:lnTo>
                    <a:pt x="813181" y="814489"/>
                  </a:lnTo>
                  <a:lnTo>
                    <a:pt x="813181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27960" y="3984307"/>
              <a:ext cx="813435" cy="814705"/>
            </a:xfrm>
            <a:custGeom>
              <a:avLst/>
              <a:gdLst/>
              <a:ahLst/>
              <a:cxnLst/>
              <a:rect l="l" t="t" r="r" b="b"/>
              <a:pathLst>
                <a:path w="813435" h="814704">
                  <a:moveTo>
                    <a:pt x="0" y="0"/>
                  </a:moveTo>
                  <a:lnTo>
                    <a:pt x="813178" y="0"/>
                  </a:lnTo>
                  <a:lnTo>
                    <a:pt x="813178" y="814493"/>
                  </a:lnTo>
                  <a:lnTo>
                    <a:pt x="0" y="814493"/>
                  </a:lnTo>
                  <a:lnTo>
                    <a:pt x="0" y="0"/>
                  </a:lnTo>
                  <a:close/>
                </a:path>
              </a:pathLst>
            </a:custGeom>
            <a:ln w="20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3167" y="3989527"/>
              <a:ext cx="501015" cy="490855"/>
            </a:xfrm>
            <a:custGeom>
              <a:avLst/>
              <a:gdLst/>
              <a:ahLst/>
              <a:cxnLst/>
              <a:rect l="l" t="t" r="r" b="b"/>
              <a:pathLst>
                <a:path w="501014" h="490854">
                  <a:moveTo>
                    <a:pt x="0" y="0"/>
                  </a:moveTo>
                  <a:lnTo>
                    <a:pt x="500417" y="0"/>
                  </a:lnTo>
                  <a:lnTo>
                    <a:pt x="500417" y="490784"/>
                  </a:lnTo>
                  <a:lnTo>
                    <a:pt x="0" y="490784"/>
                  </a:lnTo>
                  <a:lnTo>
                    <a:pt x="0" y="0"/>
                  </a:lnTo>
                  <a:close/>
                </a:path>
              </a:pathLst>
            </a:custGeom>
            <a:ln w="3130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30" y="4302785"/>
              <a:ext cx="501015" cy="501650"/>
            </a:xfrm>
            <a:custGeom>
              <a:avLst/>
              <a:gdLst/>
              <a:ahLst/>
              <a:cxnLst/>
              <a:rect l="l" t="t" r="r" b="b"/>
              <a:pathLst>
                <a:path w="501014" h="501650">
                  <a:moveTo>
                    <a:pt x="0" y="0"/>
                  </a:moveTo>
                  <a:lnTo>
                    <a:pt x="500417" y="0"/>
                  </a:lnTo>
                  <a:lnTo>
                    <a:pt x="500417" y="501226"/>
                  </a:lnTo>
                  <a:lnTo>
                    <a:pt x="0" y="501226"/>
                  </a:lnTo>
                  <a:lnTo>
                    <a:pt x="0" y="0"/>
                  </a:lnTo>
                  <a:close/>
                </a:path>
              </a:pathLst>
            </a:custGeom>
            <a:ln w="31301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1169" y="4103001"/>
              <a:ext cx="124929" cy="1251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1169" y="4609338"/>
              <a:ext cx="124929" cy="1251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98194" y="4188282"/>
              <a:ext cx="1275715" cy="222885"/>
            </a:xfrm>
            <a:custGeom>
              <a:avLst/>
              <a:gdLst/>
              <a:ahLst/>
              <a:cxnLst/>
              <a:rect l="l" t="t" r="r" b="b"/>
              <a:pathLst>
                <a:path w="1275714" h="222885">
                  <a:moveTo>
                    <a:pt x="1202194" y="42159"/>
                  </a:moveTo>
                  <a:lnTo>
                    <a:pt x="0" y="197675"/>
                  </a:lnTo>
                  <a:lnTo>
                    <a:pt x="3263" y="222872"/>
                  </a:lnTo>
                  <a:lnTo>
                    <a:pt x="1205444" y="67356"/>
                  </a:lnTo>
                  <a:lnTo>
                    <a:pt x="1225417" y="51960"/>
                  </a:lnTo>
                  <a:lnTo>
                    <a:pt x="1202194" y="42159"/>
                  </a:lnTo>
                  <a:close/>
                </a:path>
                <a:path w="1275714" h="222885">
                  <a:moveTo>
                    <a:pt x="1253230" y="36131"/>
                  </a:moveTo>
                  <a:lnTo>
                    <a:pt x="1248791" y="36131"/>
                  </a:lnTo>
                  <a:lnTo>
                    <a:pt x="1252042" y="61328"/>
                  </a:lnTo>
                  <a:lnTo>
                    <a:pt x="1205444" y="67356"/>
                  </a:lnTo>
                  <a:lnTo>
                    <a:pt x="1167231" y="96812"/>
                  </a:lnTo>
                  <a:lnTo>
                    <a:pt x="1166202" y="104787"/>
                  </a:lnTo>
                  <a:lnTo>
                    <a:pt x="1174762" y="115900"/>
                  </a:lnTo>
                  <a:lnTo>
                    <a:pt x="1182738" y="116928"/>
                  </a:lnTo>
                  <a:lnTo>
                    <a:pt x="1275410" y="45491"/>
                  </a:lnTo>
                  <a:lnTo>
                    <a:pt x="1253230" y="36131"/>
                  </a:lnTo>
                  <a:close/>
                </a:path>
                <a:path w="1275714" h="222885">
                  <a:moveTo>
                    <a:pt x="1225417" y="51960"/>
                  </a:moveTo>
                  <a:lnTo>
                    <a:pt x="1205444" y="67356"/>
                  </a:lnTo>
                  <a:lnTo>
                    <a:pt x="1252042" y="61328"/>
                  </a:lnTo>
                  <a:lnTo>
                    <a:pt x="1251925" y="60426"/>
                  </a:lnTo>
                  <a:lnTo>
                    <a:pt x="1245476" y="60426"/>
                  </a:lnTo>
                  <a:lnTo>
                    <a:pt x="1225417" y="51960"/>
                  </a:lnTo>
                  <a:close/>
                </a:path>
                <a:path w="1275714" h="222885">
                  <a:moveTo>
                    <a:pt x="1242656" y="38671"/>
                  </a:moveTo>
                  <a:lnTo>
                    <a:pt x="1225417" y="51960"/>
                  </a:lnTo>
                  <a:lnTo>
                    <a:pt x="1245476" y="60426"/>
                  </a:lnTo>
                  <a:lnTo>
                    <a:pt x="1242656" y="38671"/>
                  </a:lnTo>
                  <a:close/>
                </a:path>
                <a:path w="1275714" h="222885">
                  <a:moveTo>
                    <a:pt x="1249118" y="38671"/>
                  </a:moveTo>
                  <a:lnTo>
                    <a:pt x="1242656" y="38671"/>
                  </a:lnTo>
                  <a:lnTo>
                    <a:pt x="1245476" y="60426"/>
                  </a:lnTo>
                  <a:lnTo>
                    <a:pt x="1251925" y="60426"/>
                  </a:lnTo>
                  <a:lnTo>
                    <a:pt x="1249118" y="38671"/>
                  </a:lnTo>
                  <a:close/>
                </a:path>
                <a:path w="1275714" h="222885">
                  <a:moveTo>
                    <a:pt x="1248791" y="36131"/>
                  </a:moveTo>
                  <a:lnTo>
                    <a:pt x="1202194" y="42159"/>
                  </a:lnTo>
                  <a:lnTo>
                    <a:pt x="1225417" y="51960"/>
                  </a:lnTo>
                  <a:lnTo>
                    <a:pt x="1242656" y="38671"/>
                  </a:lnTo>
                  <a:lnTo>
                    <a:pt x="1249118" y="38671"/>
                  </a:lnTo>
                  <a:lnTo>
                    <a:pt x="1248791" y="36131"/>
                  </a:lnTo>
                  <a:close/>
                </a:path>
                <a:path w="1275714" h="222885">
                  <a:moveTo>
                    <a:pt x="1167612" y="0"/>
                  </a:moveTo>
                  <a:lnTo>
                    <a:pt x="1160170" y="3022"/>
                  </a:lnTo>
                  <a:lnTo>
                    <a:pt x="1154709" y="15951"/>
                  </a:lnTo>
                  <a:lnTo>
                    <a:pt x="1157732" y="23393"/>
                  </a:lnTo>
                  <a:lnTo>
                    <a:pt x="1202194" y="42159"/>
                  </a:lnTo>
                  <a:lnTo>
                    <a:pt x="1248791" y="36131"/>
                  </a:lnTo>
                  <a:lnTo>
                    <a:pt x="1253230" y="36131"/>
                  </a:lnTo>
                  <a:lnTo>
                    <a:pt x="11676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98638" y="4386237"/>
              <a:ext cx="1595120" cy="212090"/>
            </a:xfrm>
            <a:custGeom>
              <a:avLst/>
              <a:gdLst/>
              <a:ahLst/>
              <a:cxnLst/>
              <a:rect l="l" t="t" r="r" b="b"/>
              <a:pathLst>
                <a:path w="1595120" h="212089">
                  <a:moveTo>
                    <a:pt x="1521996" y="168287"/>
                  </a:moveTo>
                  <a:lnTo>
                    <a:pt x="1478229" y="188595"/>
                  </a:lnTo>
                  <a:lnTo>
                    <a:pt x="1475460" y="196151"/>
                  </a:lnTo>
                  <a:lnTo>
                    <a:pt x="1481366" y="208876"/>
                  </a:lnTo>
                  <a:lnTo>
                    <a:pt x="1488909" y="211632"/>
                  </a:lnTo>
                  <a:lnTo>
                    <a:pt x="1572869" y="172681"/>
                  </a:lnTo>
                  <a:lnTo>
                    <a:pt x="1568767" y="172681"/>
                  </a:lnTo>
                  <a:lnTo>
                    <a:pt x="1521996" y="168287"/>
                  </a:lnTo>
                  <a:close/>
                </a:path>
                <a:path w="1595120" h="212089">
                  <a:moveTo>
                    <a:pt x="1544861" y="157678"/>
                  </a:moveTo>
                  <a:lnTo>
                    <a:pt x="1521996" y="168287"/>
                  </a:lnTo>
                  <a:lnTo>
                    <a:pt x="1568767" y="172681"/>
                  </a:lnTo>
                  <a:lnTo>
                    <a:pt x="1568986" y="170357"/>
                  </a:lnTo>
                  <a:lnTo>
                    <a:pt x="1562557" y="170357"/>
                  </a:lnTo>
                  <a:lnTo>
                    <a:pt x="1544861" y="157678"/>
                  </a:lnTo>
                  <a:close/>
                </a:path>
                <a:path w="1595120" h="212089">
                  <a:moveTo>
                    <a:pt x="1499946" y="94246"/>
                  </a:moveTo>
                  <a:lnTo>
                    <a:pt x="1492008" y="95554"/>
                  </a:lnTo>
                  <a:lnTo>
                    <a:pt x="1483842" y="106959"/>
                  </a:lnTo>
                  <a:lnTo>
                    <a:pt x="1485150" y="114896"/>
                  </a:lnTo>
                  <a:lnTo>
                    <a:pt x="1524375" y="143000"/>
                  </a:lnTo>
                  <a:lnTo>
                    <a:pt x="1571155" y="147396"/>
                  </a:lnTo>
                  <a:lnTo>
                    <a:pt x="1568767" y="172681"/>
                  </a:lnTo>
                  <a:lnTo>
                    <a:pt x="1572869" y="172681"/>
                  </a:lnTo>
                  <a:lnTo>
                    <a:pt x="1595043" y="162394"/>
                  </a:lnTo>
                  <a:lnTo>
                    <a:pt x="1499946" y="94246"/>
                  </a:lnTo>
                  <a:close/>
                </a:path>
                <a:path w="1595120" h="212089">
                  <a:moveTo>
                    <a:pt x="1564614" y="148513"/>
                  </a:moveTo>
                  <a:lnTo>
                    <a:pt x="1544861" y="157678"/>
                  </a:lnTo>
                  <a:lnTo>
                    <a:pt x="1562557" y="170357"/>
                  </a:lnTo>
                  <a:lnTo>
                    <a:pt x="1564614" y="148513"/>
                  </a:lnTo>
                  <a:close/>
                </a:path>
                <a:path w="1595120" h="212089">
                  <a:moveTo>
                    <a:pt x="1571049" y="148513"/>
                  </a:moveTo>
                  <a:lnTo>
                    <a:pt x="1564614" y="148513"/>
                  </a:lnTo>
                  <a:lnTo>
                    <a:pt x="1562557" y="170357"/>
                  </a:lnTo>
                  <a:lnTo>
                    <a:pt x="1568986" y="170357"/>
                  </a:lnTo>
                  <a:lnTo>
                    <a:pt x="1571049" y="148513"/>
                  </a:lnTo>
                  <a:close/>
                </a:path>
                <a:path w="1595120" h="212089">
                  <a:moveTo>
                    <a:pt x="2374" y="0"/>
                  </a:moveTo>
                  <a:lnTo>
                    <a:pt x="0" y="25298"/>
                  </a:lnTo>
                  <a:lnTo>
                    <a:pt x="1521996" y="168287"/>
                  </a:lnTo>
                  <a:lnTo>
                    <a:pt x="1544861" y="157678"/>
                  </a:lnTo>
                  <a:lnTo>
                    <a:pt x="1524375" y="143000"/>
                  </a:lnTo>
                  <a:lnTo>
                    <a:pt x="2374" y="0"/>
                  </a:lnTo>
                  <a:close/>
                </a:path>
                <a:path w="1595120" h="212089">
                  <a:moveTo>
                    <a:pt x="1524375" y="143000"/>
                  </a:moveTo>
                  <a:lnTo>
                    <a:pt x="1544861" y="157678"/>
                  </a:lnTo>
                  <a:lnTo>
                    <a:pt x="1564614" y="148513"/>
                  </a:lnTo>
                  <a:lnTo>
                    <a:pt x="1571049" y="148513"/>
                  </a:lnTo>
                  <a:lnTo>
                    <a:pt x="1571155" y="147396"/>
                  </a:lnTo>
                  <a:lnTo>
                    <a:pt x="1524375" y="1430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16357" y="3522584"/>
            <a:ext cx="670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Fil</a:t>
            </a:r>
            <a:r>
              <a:rPr sz="2000" spc="-5" dirty="0">
                <a:latin typeface="Verdana"/>
                <a:cs typeface="Verdana"/>
              </a:rPr>
              <a:t>te</a:t>
            </a:r>
            <a:r>
              <a:rPr sz="2000" dirty="0">
                <a:latin typeface="Verdana"/>
                <a:cs typeface="Verdana"/>
              </a:rPr>
              <a:t>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01519" y="3381771"/>
            <a:ext cx="33642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4290" algn="l"/>
              </a:tabLst>
            </a:pPr>
            <a:r>
              <a:rPr sz="3000" spc="-7" baseline="2777" dirty="0">
                <a:latin typeface="Verdana"/>
                <a:cs typeface="Verdana"/>
              </a:rPr>
              <a:t>In</a:t>
            </a:r>
            <a:r>
              <a:rPr sz="3000" baseline="2777" dirty="0">
                <a:latin typeface="Verdana"/>
                <a:cs typeface="Verdana"/>
              </a:rPr>
              <a:t>p</a:t>
            </a:r>
            <a:r>
              <a:rPr sz="3000" spc="-7" baseline="2777" dirty="0">
                <a:latin typeface="Verdana"/>
                <a:cs typeface="Verdana"/>
              </a:rPr>
              <a:t>u</a:t>
            </a:r>
            <a:r>
              <a:rPr sz="3000" baseline="2777" dirty="0">
                <a:latin typeface="Verdana"/>
                <a:cs typeface="Verdana"/>
              </a:rPr>
              <a:t>t</a:t>
            </a:r>
            <a:r>
              <a:rPr sz="3000" spc="-7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Fm</a:t>
            </a:r>
            <a:r>
              <a:rPr sz="3000" spc="-7" baseline="2777" dirty="0">
                <a:latin typeface="Verdana"/>
                <a:cs typeface="Verdana"/>
              </a:rPr>
              <a:t>a</a:t>
            </a:r>
            <a:r>
              <a:rPr sz="3000" baseline="2777" dirty="0">
                <a:latin typeface="Verdana"/>
                <a:cs typeface="Verdana"/>
              </a:rPr>
              <a:t>p	</a:t>
            </a:r>
            <a:r>
              <a:rPr sz="2000" dirty="0">
                <a:latin typeface="Verdana"/>
                <a:cs typeface="Verdana"/>
              </a:rPr>
              <a:t>Fil</a:t>
            </a:r>
            <a:r>
              <a:rPr sz="2000" spc="-5" dirty="0">
                <a:latin typeface="Verdana"/>
                <a:cs typeface="Verdana"/>
              </a:rPr>
              <a:t>ter</a:t>
            </a:r>
            <a:r>
              <a:rPr sz="2000" dirty="0"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2928" y="5224386"/>
            <a:ext cx="3124200" cy="1384300"/>
          </a:xfrm>
          <a:custGeom>
            <a:avLst/>
            <a:gdLst/>
            <a:ahLst/>
            <a:cxnLst/>
            <a:rect l="l" t="t" r="r" b="b"/>
            <a:pathLst>
              <a:path w="3124200" h="1384300">
                <a:moveTo>
                  <a:pt x="3124203" y="0"/>
                </a:moveTo>
                <a:lnTo>
                  <a:pt x="0" y="0"/>
                </a:lnTo>
                <a:lnTo>
                  <a:pt x="0" y="1384298"/>
                </a:lnTo>
                <a:lnTo>
                  <a:pt x="3124203" y="1384298"/>
                </a:lnTo>
                <a:lnTo>
                  <a:pt x="31242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9866" y="5224386"/>
            <a:ext cx="2955925" cy="10287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 marR="5080" indent="11430" algn="ctr">
              <a:lnSpc>
                <a:spcPct val="110400"/>
              </a:lnSpc>
              <a:spcBef>
                <a:spcPts val="50"/>
              </a:spcBef>
            </a:pPr>
            <a:r>
              <a:rPr sz="2000" b="1" dirty="0">
                <a:latin typeface="Verdana"/>
                <a:cs typeface="Verdana"/>
              </a:rPr>
              <a:t>Convolutional</a:t>
            </a:r>
            <a:r>
              <a:rPr sz="2000" b="1" spc="-7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Reuse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(</a:t>
            </a:r>
            <a:r>
              <a:rPr sz="2000" spc="-10" dirty="0">
                <a:solidFill>
                  <a:srgbClr val="0000FF"/>
                </a:solidFill>
                <a:latin typeface="Verdana"/>
                <a:cs typeface="Verdana"/>
              </a:rPr>
              <a:t>Activations</a:t>
            </a:r>
            <a:r>
              <a:rPr sz="2000" spc="-10" dirty="0">
                <a:latin typeface="Verdana"/>
                <a:cs typeface="Verdana"/>
              </a:rPr>
              <a:t>, </a:t>
            </a:r>
            <a:r>
              <a:rPr sz="2000" spc="-20" dirty="0">
                <a:solidFill>
                  <a:srgbClr val="008000"/>
                </a:solidFill>
                <a:latin typeface="Verdana"/>
                <a:cs typeface="Verdana"/>
              </a:rPr>
              <a:t>Weights</a:t>
            </a:r>
            <a:r>
              <a:rPr sz="2000" spc="-20" dirty="0">
                <a:latin typeface="Verdana"/>
                <a:cs typeface="Verdana"/>
              </a:rPr>
              <a:t>) 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Verdana"/>
                <a:cs typeface="Verdana"/>
              </a:rPr>
              <a:t>CONV</a:t>
            </a:r>
            <a:r>
              <a:rPr sz="2000" spc="-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Verdana"/>
                <a:cs typeface="Verdana"/>
              </a:rPr>
              <a:t>layers</a:t>
            </a:r>
            <a:r>
              <a:rPr sz="2000" spc="-1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Verdana"/>
                <a:cs typeface="Verdana"/>
              </a:rPr>
              <a:t>only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01317" y="6227686"/>
            <a:ext cx="2124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Verdana"/>
                <a:cs typeface="Verdana"/>
              </a:rPr>
              <a:t>(sliding</a:t>
            </a:r>
            <a:r>
              <a:rPr sz="2000" spc="-4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Verdana"/>
                <a:cs typeface="Verdana"/>
              </a:rPr>
              <a:t>window)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685487" y="4646104"/>
            <a:ext cx="763905" cy="744220"/>
            <a:chOff x="4685487" y="4646104"/>
            <a:chExt cx="763905" cy="744220"/>
          </a:xfrm>
        </p:grpSpPr>
        <p:sp>
          <p:nvSpPr>
            <p:cNvPr id="41" name="object 41"/>
            <p:cNvSpPr/>
            <p:nvPr/>
          </p:nvSpPr>
          <p:spPr>
            <a:xfrm>
              <a:off x="4929568" y="465689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508990" y="0"/>
                  </a:moveTo>
                  <a:lnTo>
                    <a:pt x="0" y="0"/>
                  </a:lnTo>
                  <a:lnTo>
                    <a:pt x="0" y="223100"/>
                  </a:lnTo>
                  <a:lnTo>
                    <a:pt x="0" y="509955"/>
                  </a:lnTo>
                  <a:lnTo>
                    <a:pt x="508990" y="509955"/>
                  </a:lnTo>
                  <a:lnTo>
                    <a:pt x="508990" y="223100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29568" y="465689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0" y="0"/>
                  </a:moveTo>
                  <a:lnTo>
                    <a:pt x="508986" y="0"/>
                  </a:lnTo>
                  <a:lnTo>
                    <a:pt x="508986" y="509954"/>
                  </a:lnTo>
                  <a:lnTo>
                    <a:pt x="0" y="509954"/>
                  </a:lnTo>
                  <a:lnTo>
                    <a:pt x="0" y="0"/>
                  </a:lnTo>
                  <a:close/>
                </a:path>
              </a:pathLst>
            </a:custGeom>
            <a:ln w="21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49304" y="4837505"/>
              <a:ext cx="498475" cy="499745"/>
            </a:xfrm>
            <a:custGeom>
              <a:avLst/>
              <a:gdLst/>
              <a:ahLst/>
              <a:cxnLst/>
              <a:rect l="l" t="t" r="r" b="b"/>
              <a:pathLst>
                <a:path w="498475" h="499745">
                  <a:moveTo>
                    <a:pt x="498373" y="0"/>
                  </a:moveTo>
                  <a:lnTo>
                    <a:pt x="0" y="0"/>
                  </a:lnTo>
                  <a:lnTo>
                    <a:pt x="0" y="42494"/>
                  </a:lnTo>
                  <a:lnTo>
                    <a:pt x="0" y="499325"/>
                  </a:lnTo>
                  <a:lnTo>
                    <a:pt x="498373" y="499325"/>
                  </a:lnTo>
                  <a:lnTo>
                    <a:pt x="498373" y="42494"/>
                  </a:lnTo>
                  <a:lnTo>
                    <a:pt x="498373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49304" y="4837506"/>
              <a:ext cx="498475" cy="499745"/>
            </a:xfrm>
            <a:custGeom>
              <a:avLst/>
              <a:gdLst/>
              <a:ahLst/>
              <a:cxnLst/>
              <a:rect l="l" t="t" r="r" b="b"/>
              <a:pathLst>
                <a:path w="498475" h="499745">
                  <a:moveTo>
                    <a:pt x="0" y="0"/>
                  </a:moveTo>
                  <a:lnTo>
                    <a:pt x="498382" y="0"/>
                  </a:lnTo>
                  <a:lnTo>
                    <a:pt x="498382" y="499330"/>
                  </a:lnTo>
                  <a:lnTo>
                    <a:pt x="0" y="499330"/>
                  </a:lnTo>
                  <a:lnTo>
                    <a:pt x="0" y="0"/>
                  </a:lnTo>
                  <a:close/>
                </a:path>
              </a:pathLst>
            </a:custGeom>
            <a:ln w="21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96282" y="4880000"/>
              <a:ext cx="509270" cy="499745"/>
            </a:xfrm>
            <a:custGeom>
              <a:avLst/>
              <a:gdLst/>
              <a:ahLst/>
              <a:cxnLst/>
              <a:rect l="l" t="t" r="r" b="b"/>
              <a:pathLst>
                <a:path w="509270" h="499745">
                  <a:moveTo>
                    <a:pt x="508990" y="0"/>
                  </a:moveTo>
                  <a:lnTo>
                    <a:pt x="0" y="0"/>
                  </a:lnTo>
                  <a:lnTo>
                    <a:pt x="0" y="499338"/>
                  </a:lnTo>
                  <a:lnTo>
                    <a:pt x="508990" y="499338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96282" y="4880000"/>
              <a:ext cx="509270" cy="499745"/>
            </a:xfrm>
            <a:custGeom>
              <a:avLst/>
              <a:gdLst/>
              <a:ahLst/>
              <a:cxnLst/>
              <a:rect l="l" t="t" r="r" b="b"/>
              <a:pathLst>
                <a:path w="509270" h="499745">
                  <a:moveTo>
                    <a:pt x="0" y="0"/>
                  </a:moveTo>
                  <a:lnTo>
                    <a:pt x="508986" y="0"/>
                  </a:lnTo>
                  <a:lnTo>
                    <a:pt x="508986" y="499330"/>
                  </a:lnTo>
                  <a:lnTo>
                    <a:pt x="0" y="499330"/>
                  </a:lnTo>
                  <a:lnTo>
                    <a:pt x="0" y="0"/>
                  </a:lnTo>
                  <a:close/>
                </a:path>
              </a:pathLst>
            </a:custGeom>
            <a:ln w="21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0508" y="4681651"/>
              <a:ext cx="127063" cy="1273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0571" y="5190159"/>
              <a:ext cx="127050" cy="1272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0558" y="4681651"/>
              <a:ext cx="127063" cy="12730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720158" y="508356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685487" y="3757104"/>
            <a:ext cx="763905" cy="744220"/>
            <a:chOff x="4685487" y="3757104"/>
            <a:chExt cx="763905" cy="744220"/>
          </a:xfrm>
        </p:grpSpPr>
        <p:sp>
          <p:nvSpPr>
            <p:cNvPr id="52" name="object 52"/>
            <p:cNvSpPr/>
            <p:nvPr/>
          </p:nvSpPr>
          <p:spPr>
            <a:xfrm>
              <a:off x="4929568" y="376789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508990" y="0"/>
                  </a:moveTo>
                  <a:lnTo>
                    <a:pt x="0" y="0"/>
                  </a:lnTo>
                  <a:lnTo>
                    <a:pt x="0" y="223100"/>
                  </a:lnTo>
                  <a:lnTo>
                    <a:pt x="0" y="509955"/>
                  </a:lnTo>
                  <a:lnTo>
                    <a:pt x="508990" y="509955"/>
                  </a:lnTo>
                  <a:lnTo>
                    <a:pt x="508990" y="223100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929568" y="376789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0" y="0"/>
                  </a:moveTo>
                  <a:lnTo>
                    <a:pt x="508986" y="0"/>
                  </a:lnTo>
                  <a:lnTo>
                    <a:pt x="508986" y="509954"/>
                  </a:lnTo>
                  <a:lnTo>
                    <a:pt x="0" y="509954"/>
                  </a:lnTo>
                  <a:lnTo>
                    <a:pt x="0" y="0"/>
                  </a:lnTo>
                  <a:close/>
                </a:path>
              </a:pathLst>
            </a:custGeom>
            <a:ln w="21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9304" y="3948505"/>
              <a:ext cx="498475" cy="499745"/>
            </a:xfrm>
            <a:custGeom>
              <a:avLst/>
              <a:gdLst/>
              <a:ahLst/>
              <a:cxnLst/>
              <a:rect l="l" t="t" r="r" b="b"/>
              <a:pathLst>
                <a:path w="498475" h="499745">
                  <a:moveTo>
                    <a:pt x="498373" y="0"/>
                  </a:moveTo>
                  <a:lnTo>
                    <a:pt x="0" y="0"/>
                  </a:lnTo>
                  <a:lnTo>
                    <a:pt x="0" y="42494"/>
                  </a:lnTo>
                  <a:lnTo>
                    <a:pt x="0" y="499338"/>
                  </a:lnTo>
                  <a:lnTo>
                    <a:pt x="498373" y="499338"/>
                  </a:lnTo>
                  <a:lnTo>
                    <a:pt x="498373" y="42494"/>
                  </a:lnTo>
                  <a:lnTo>
                    <a:pt x="498373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49304" y="3948506"/>
              <a:ext cx="498475" cy="499745"/>
            </a:xfrm>
            <a:custGeom>
              <a:avLst/>
              <a:gdLst/>
              <a:ahLst/>
              <a:cxnLst/>
              <a:rect l="l" t="t" r="r" b="b"/>
              <a:pathLst>
                <a:path w="498475" h="499745">
                  <a:moveTo>
                    <a:pt x="0" y="0"/>
                  </a:moveTo>
                  <a:lnTo>
                    <a:pt x="498382" y="0"/>
                  </a:lnTo>
                  <a:lnTo>
                    <a:pt x="498382" y="499330"/>
                  </a:lnTo>
                  <a:lnTo>
                    <a:pt x="0" y="499330"/>
                  </a:lnTo>
                  <a:lnTo>
                    <a:pt x="0" y="0"/>
                  </a:lnTo>
                  <a:close/>
                </a:path>
              </a:pathLst>
            </a:custGeom>
            <a:ln w="21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96282" y="3991000"/>
              <a:ext cx="509270" cy="499745"/>
            </a:xfrm>
            <a:custGeom>
              <a:avLst/>
              <a:gdLst/>
              <a:ahLst/>
              <a:cxnLst/>
              <a:rect l="l" t="t" r="r" b="b"/>
              <a:pathLst>
                <a:path w="509270" h="499745">
                  <a:moveTo>
                    <a:pt x="508990" y="0"/>
                  </a:moveTo>
                  <a:lnTo>
                    <a:pt x="0" y="0"/>
                  </a:lnTo>
                  <a:lnTo>
                    <a:pt x="0" y="499338"/>
                  </a:lnTo>
                  <a:lnTo>
                    <a:pt x="508990" y="499338"/>
                  </a:lnTo>
                  <a:lnTo>
                    <a:pt x="50899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96282" y="3991000"/>
              <a:ext cx="509270" cy="499745"/>
            </a:xfrm>
            <a:custGeom>
              <a:avLst/>
              <a:gdLst/>
              <a:ahLst/>
              <a:cxnLst/>
              <a:rect l="l" t="t" r="r" b="b"/>
              <a:pathLst>
                <a:path w="509270" h="499745">
                  <a:moveTo>
                    <a:pt x="0" y="0"/>
                  </a:moveTo>
                  <a:lnTo>
                    <a:pt x="508986" y="0"/>
                  </a:lnTo>
                  <a:lnTo>
                    <a:pt x="508986" y="499330"/>
                  </a:lnTo>
                  <a:lnTo>
                    <a:pt x="0" y="499330"/>
                  </a:lnTo>
                  <a:lnTo>
                    <a:pt x="0" y="0"/>
                  </a:lnTo>
                  <a:close/>
                </a:path>
              </a:pathLst>
            </a:custGeom>
            <a:ln w="21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0508" y="3792651"/>
              <a:ext cx="127063" cy="1273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80571" y="4301159"/>
              <a:ext cx="127050" cy="1272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0558" y="3792651"/>
              <a:ext cx="127063" cy="127304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712728" y="419457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940833" y="4050851"/>
            <a:ext cx="2058035" cy="1116965"/>
            <a:chOff x="4940833" y="4050851"/>
            <a:chExt cx="2058035" cy="1116965"/>
          </a:xfrm>
        </p:grpSpPr>
        <p:sp>
          <p:nvSpPr>
            <p:cNvPr id="63" name="object 63"/>
            <p:cNvSpPr/>
            <p:nvPr/>
          </p:nvSpPr>
          <p:spPr>
            <a:xfrm>
              <a:off x="6168301" y="4061358"/>
              <a:ext cx="819785" cy="819785"/>
            </a:xfrm>
            <a:custGeom>
              <a:avLst/>
              <a:gdLst/>
              <a:ahLst/>
              <a:cxnLst/>
              <a:rect l="l" t="t" r="r" b="b"/>
              <a:pathLst>
                <a:path w="819784" h="819785">
                  <a:moveTo>
                    <a:pt x="819556" y="0"/>
                  </a:moveTo>
                  <a:lnTo>
                    <a:pt x="0" y="0"/>
                  </a:lnTo>
                  <a:lnTo>
                    <a:pt x="0" y="220649"/>
                  </a:lnTo>
                  <a:lnTo>
                    <a:pt x="0" y="819556"/>
                  </a:lnTo>
                  <a:lnTo>
                    <a:pt x="819556" y="819556"/>
                  </a:lnTo>
                  <a:lnTo>
                    <a:pt x="819556" y="220649"/>
                  </a:lnTo>
                  <a:lnTo>
                    <a:pt x="819556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8301" y="4061358"/>
              <a:ext cx="819785" cy="819785"/>
            </a:xfrm>
            <a:custGeom>
              <a:avLst/>
              <a:gdLst/>
              <a:ahLst/>
              <a:cxnLst/>
              <a:rect l="l" t="t" r="r" b="b"/>
              <a:pathLst>
                <a:path w="819784" h="819785">
                  <a:moveTo>
                    <a:pt x="0" y="0"/>
                  </a:moveTo>
                  <a:lnTo>
                    <a:pt x="819560" y="0"/>
                  </a:lnTo>
                  <a:lnTo>
                    <a:pt x="819560" y="819560"/>
                  </a:lnTo>
                  <a:lnTo>
                    <a:pt x="0" y="819560"/>
                  </a:lnTo>
                  <a:lnTo>
                    <a:pt x="0" y="0"/>
                  </a:lnTo>
                  <a:close/>
                </a:path>
              </a:pathLst>
            </a:custGeom>
            <a:ln w="210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73558" y="4066616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0"/>
                  </a:moveTo>
                  <a:lnTo>
                    <a:pt x="504345" y="0"/>
                  </a:lnTo>
                  <a:lnTo>
                    <a:pt x="504345" y="504345"/>
                  </a:lnTo>
                  <a:lnTo>
                    <a:pt x="0" y="504345"/>
                  </a:lnTo>
                  <a:lnTo>
                    <a:pt x="0" y="0"/>
                  </a:lnTo>
                  <a:close/>
                </a:path>
              </a:pathLst>
            </a:custGeom>
            <a:ln w="3152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3221" y="4083850"/>
              <a:ext cx="125895" cy="1258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3801" y="4083850"/>
              <a:ext cx="125895" cy="12589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989675" y="4239983"/>
              <a:ext cx="819785" cy="819785"/>
            </a:xfrm>
            <a:custGeom>
              <a:avLst/>
              <a:gdLst/>
              <a:ahLst/>
              <a:cxnLst/>
              <a:rect l="l" t="t" r="r" b="b"/>
              <a:pathLst>
                <a:path w="819784" h="819785">
                  <a:moveTo>
                    <a:pt x="819556" y="0"/>
                  </a:moveTo>
                  <a:lnTo>
                    <a:pt x="0" y="0"/>
                  </a:lnTo>
                  <a:lnTo>
                    <a:pt x="0" y="42024"/>
                  </a:lnTo>
                  <a:lnTo>
                    <a:pt x="0" y="819556"/>
                  </a:lnTo>
                  <a:lnTo>
                    <a:pt x="819556" y="819556"/>
                  </a:lnTo>
                  <a:lnTo>
                    <a:pt x="819556" y="42024"/>
                  </a:lnTo>
                  <a:lnTo>
                    <a:pt x="819556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89675" y="4239983"/>
              <a:ext cx="819785" cy="819785"/>
            </a:xfrm>
            <a:custGeom>
              <a:avLst/>
              <a:gdLst/>
              <a:ahLst/>
              <a:cxnLst/>
              <a:rect l="l" t="t" r="r" b="b"/>
              <a:pathLst>
                <a:path w="819784" h="819785">
                  <a:moveTo>
                    <a:pt x="0" y="0"/>
                  </a:moveTo>
                  <a:lnTo>
                    <a:pt x="819560" y="0"/>
                  </a:lnTo>
                  <a:lnTo>
                    <a:pt x="819560" y="819560"/>
                  </a:lnTo>
                  <a:lnTo>
                    <a:pt x="0" y="819560"/>
                  </a:lnTo>
                  <a:lnTo>
                    <a:pt x="0" y="0"/>
                  </a:lnTo>
                  <a:close/>
                </a:path>
              </a:pathLst>
            </a:custGeom>
            <a:ln w="210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94933" y="4245228"/>
              <a:ext cx="504825" cy="494030"/>
            </a:xfrm>
            <a:custGeom>
              <a:avLst/>
              <a:gdLst/>
              <a:ahLst/>
              <a:cxnLst/>
              <a:rect l="l" t="t" r="r" b="b"/>
              <a:pathLst>
                <a:path w="504825" h="494029">
                  <a:moveTo>
                    <a:pt x="0" y="0"/>
                  </a:moveTo>
                  <a:lnTo>
                    <a:pt x="504345" y="0"/>
                  </a:lnTo>
                  <a:lnTo>
                    <a:pt x="504345" y="493837"/>
                  </a:lnTo>
                  <a:lnTo>
                    <a:pt x="0" y="493837"/>
                  </a:lnTo>
                  <a:lnTo>
                    <a:pt x="0" y="0"/>
                  </a:lnTo>
                  <a:close/>
                </a:path>
              </a:pathLst>
            </a:custGeom>
            <a:ln w="3152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0388" y="4083850"/>
              <a:ext cx="125907" cy="12589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47651" y="4282008"/>
              <a:ext cx="809625" cy="819785"/>
            </a:xfrm>
            <a:custGeom>
              <a:avLst/>
              <a:gdLst/>
              <a:ahLst/>
              <a:cxnLst/>
              <a:rect l="l" t="t" r="r" b="b"/>
              <a:pathLst>
                <a:path w="809625" h="819785">
                  <a:moveTo>
                    <a:pt x="809053" y="0"/>
                  </a:moveTo>
                  <a:lnTo>
                    <a:pt x="0" y="0"/>
                  </a:lnTo>
                  <a:lnTo>
                    <a:pt x="0" y="819556"/>
                  </a:lnTo>
                  <a:lnTo>
                    <a:pt x="809053" y="819556"/>
                  </a:lnTo>
                  <a:lnTo>
                    <a:pt x="809053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947651" y="4282008"/>
              <a:ext cx="809625" cy="819785"/>
            </a:xfrm>
            <a:custGeom>
              <a:avLst/>
              <a:gdLst/>
              <a:ahLst/>
              <a:cxnLst/>
              <a:rect l="l" t="t" r="r" b="b"/>
              <a:pathLst>
                <a:path w="809625" h="819785">
                  <a:moveTo>
                    <a:pt x="0" y="0"/>
                  </a:moveTo>
                  <a:lnTo>
                    <a:pt x="809053" y="0"/>
                  </a:lnTo>
                  <a:lnTo>
                    <a:pt x="809053" y="819560"/>
                  </a:lnTo>
                  <a:lnTo>
                    <a:pt x="0" y="819560"/>
                  </a:lnTo>
                  <a:lnTo>
                    <a:pt x="0" y="0"/>
                  </a:lnTo>
                  <a:close/>
                </a:path>
              </a:pathLst>
            </a:custGeom>
            <a:ln w="210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952896" y="4287265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0"/>
                  </a:moveTo>
                  <a:lnTo>
                    <a:pt x="493837" y="0"/>
                  </a:lnTo>
                  <a:lnTo>
                    <a:pt x="493837" y="493837"/>
                  </a:lnTo>
                  <a:lnTo>
                    <a:pt x="0" y="493837"/>
                  </a:lnTo>
                  <a:lnTo>
                    <a:pt x="0" y="0"/>
                  </a:lnTo>
                  <a:close/>
                </a:path>
              </a:pathLst>
            </a:custGeom>
            <a:ln w="3152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3801" y="4910937"/>
              <a:ext cx="125895" cy="12589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940833" y="4245495"/>
              <a:ext cx="1277620" cy="922655"/>
            </a:xfrm>
            <a:custGeom>
              <a:avLst/>
              <a:gdLst/>
              <a:ahLst/>
              <a:cxnLst/>
              <a:rect l="l" t="t" r="r" b="b"/>
              <a:pathLst>
                <a:path w="1277620" h="922654">
                  <a:moveTo>
                    <a:pt x="1270266" y="187947"/>
                  </a:moveTo>
                  <a:lnTo>
                    <a:pt x="1178255" y="115684"/>
                  </a:lnTo>
                  <a:lnTo>
                    <a:pt x="1170266" y="116636"/>
                  </a:lnTo>
                  <a:lnTo>
                    <a:pt x="1161605" y="127673"/>
                  </a:lnTo>
                  <a:lnTo>
                    <a:pt x="1162558" y="135648"/>
                  </a:lnTo>
                  <a:lnTo>
                    <a:pt x="1200505" y="165468"/>
                  </a:lnTo>
                  <a:lnTo>
                    <a:pt x="6629" y="0"/>
                  </a:lnTo>
                  <a:lnTo>
                    <a:pt x="3136" y="25158"/>
                  </a:lnTo>
                  <a:lnTo>
                    <a:pt x="1197013" y="190627"/>
                  </a:lnTo>
                  <a:lnTo>
                    <a:pt x="1152398" y="208978"/>
                  </a:lnTo>
                  <a:lnTo>
                    <a:pt x="1149299" y="216408"/>
                  </a:lnTo>
                  <a:lnTo>
                    <a:pt x="1154645" y="229374"/>
                  </a:lnTo>
                  <a:lnTo>
                    <a:pt x="1162062" y="232473"/>
                  </a:lnTo>
                  <a:lnTo>
                    <a:pt x="1248105" y="197065"/>
                  </a:lnTo>
                  <a:lnTo>
                    <a:pt x="1270266" y="187947"/>
                  </a:lnTo>
                  <a:close/>
                </a:path>
                <a:path w="1277620" h="922654">
                  <a:moveTo>
                    <a:pt x="1277277" y="380847"/>
                  </a:moveTo>
                  <a:lnTo>
                    <a:pt x="1262151" y="378815"/>
                  </a:lnTo>
                  <a:lnTo>
                    <a:pt x="1161326" y="365264"/>
                  </a:lnTo>
                  <a:lnTo>
                    <a:pt x="1154925" y="370141"/>
                  </a:lnTo>
                  <a:lnTo>
                    <a:pt x="1153058" y="384048"/>
                  </a:lnTo>
                  <a:lnTo>
                    <a:pt x="1157935" y="390436"/>
                  </a:lnTo>
                  <a:lnTo>
                    <a:pt x="1205763" y="396875"/>
                  </a:lnTo>
                  <a:lnTo>
                    <a:pt x="0" y="898753"/>
                  </a:lnTo>
                  <a:lnTo>
                    <a:pt x="9766" y="922210"/>
                  </a:lnTo>
                  <a:lnTo>
                    <a:pt x="1215504" y="420319"/>
                  </a:lnTo>
                  <a:lnTo>
                    <a:pt x="1186383" y="458774"/>
                  </a:lnTo>
                  <a:lnTo>
                    <a:pt x="1187488" y="466750"/>
                  </a:lnTo>
                  <a:lnTo>
                    <a:pt x="1198664" y="475221"/>
                  </a:lnTo>
                  <a:lnTo>
                    <a:pt x="1206639" y="474116"/>
                  </a:lnTo>
                  <a:lnTo>
                    <a:pt x="1277277" y="380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740844" y="3661171"/>
            <a:ext cx="1504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Input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Fmap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475822" y="5477268"/>
            <a:ext cx="2933700" cy="1333500"/>
          </a:xfrm>
          <a:custGeom>
            <a:avLst/>
            <a:gdLst/>
            <a:ahLst/>
            <a:cxnLst/>
            <a:rect l="l" t="t" r="r" b="b"/>
            <a:pathLst>
              <a:path w="2933700" h="1333500">
                <a:moveTo>
                  <a:pt x="2933700" y="0"/>
                </a:moveTo>
                <a:lnTo>
                  <a:pt x="0" y="0"/>
                </a:lnTo>
                <a:lnTo>
                  <a:pt x="0" y="1333502"/>
                </a:lnTo>
                <a:lnTo>
                  <a:pt x="2933700" y="1333502"/>
                </a:lnTo>
                <a:lnTo>
                  <a:pt x="2933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646599" y="5515368"/>
            <a:ext cx="25888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Fmap</a:t>
            </a:r>
            <a:r>
              <a:rPr sz="2000" b="1" spc="-4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Reuse</a:t>
            </a:r>
            <a:endParaRPr sz="2000">
              <a:latin typeface="Verdana"/>
              <a:cs typeface="Verdana"/>
            </a:endParaRPr>
          </a:p>
          <a:p>
            <a:pPr marL="12700" marR="5080" indent="470534">
              <a:lnSpc>
                <a:spcPct val="100000"/>
              </a:lnSpc>
            </a:pPr>
            <a:r>
              <a:rPr sz="2000" spc="-10" dirty="0">
                <a:latin typeface="Verdana"/>
                <a:cs typeface="Verdana"/>
              </a:rPr>
              <a:t>(</a:t>
            </a:r>
            <a:r>
              <a:rPr sz="2000" spc="-10" dirty="0">
                <a:solidFill>
                  <a:srgbClr val="0000FF"/>
                </a:solidFill>
                <a:latin typeface="Verdana"/>
                <a:cs typeface="Verdana"/>
              </a:rPr>
              <a:t>Activations</a:t>
            </a:r>
            <a:r>
              <a:rPr sz="2000" spc="-10" dirty="0">
                <a:latin typeface="Verdana"/>
                <a:cs typeface="Verdana"/>
              </a:rPr>
              <a:t>) 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959"/>
                </a:solidFill>
                <a:latin typeface="Verdana"/>
                <a:cs typeface="Verdana"/>
              </a:rPr>
              <a:t>CONV</a:t>
            </a:r>
            <a:r>
              <a:rPr sz="2000" spc="-4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2000" spc="-2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959"/>
                </a:solidFill>
                <a:latin typeface="Verdana"/>
                <a:cs typeface="Verdana"/>
              </a:rPr>
              <a:t>FC</a:t>
            </a:r>
            <a:r>
              <a:rPr sz="2000" spc="-2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Verdana"/>
                <a:cs typeface="Verdana"/>
              </a:rPr>
              <a:t>layers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314449" y="4007561"/>
            <a:ext cx="713740" cy="695325"/>
            <a:chOff x="8314449" y="4007561"/>
            <a:chExt cx="713740" cy="695325"/>
          </a:xfrm>
        </p:grpSpPr>
        <p:sp>
          <p:nvSpPr>
            <p:cNvPr id="81" name="object 81"/>
            <p:cNvSpPr/>
            <p:nvPr/>
          </p:nvSpPr>
          <p:spPr>
            <a:xfrm>
              <a:off x="8542376" y="4017721"/>
              <a:ext cx="475615" cy="476250"/>
            </a:xfrm>
            <a:custGeom>
              <a:avLst/>
              <a:gdLst/>
              <a:ahLst/>
              <a:cxnLst/>
              <a:rect l="l" t="t" r="r" b="b"/>
              <a:pathLst>
                <a:path w="475615" h="476250">
                  <a:moveTo>
                    <a:pt x="475145" y="0"/>
                  </a:moveTo>
                  <a:lnTo>
                    <a:pt x="0" y="0"/>
                  </a:lnTo>
                  <a:lnTo>
                    <a:pt x="0" y="208267"/>
                  </a:lnTo>
                  <a:lnTo>
                    <a:pt x="0" y="476046"/>
                  </a:lnTo>
                  <a:lnTo>
                    <a:pt x="475145" y="476046"/>
                  </a:lnTo>
                  <a:lnTo>
                    <a:pt x="475145" y="208267"/>
                  </a:lnTo>
                  <a:lnTo>
                    <a:pt x="475145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542375" y="4017721"/>
              <a:ext cx="475615" cy="476250"/>
            </a:xfrm>
            <a:custGeom>
              <a:avLst/>
              <a:gdLst/>
              <a:ahLst/>
              <a:cxnLst/>
              <a:rect l="l" t="t" r="r" b="b"/>
              <a:pathLst>
                <a:path w="475615" h="476250">
                  <a:moveTo>
                    <a:pt x="0" y="0"/>
                  </a:moveTo>
                  <a:lnTo>
                    <a:pt x="475137" y="0"/>
                  </a:lnTo>
                  <a:lnTo>
                    <a:pt x="475137" y="476040"/>
                  </a:lnTo>
                  <a:lnTo>
                    <a:pt x="0" y="476040"/>
                  </a:lnTo>
                  <a:lnTo>
                    <a:pt x="0" y="0"/>
                  </a:lnTo>
                  <a:close/>
                </a:path>
              </a:pathLst>
            </a:custGeom>
            <a:ln w="19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74101" y="4186326"/>
              <a:ext cx="465455" cy="466725"/>
            </a:xfrm>
            <a:custGeom>
              <a:avLst/>
              <a:gdLst/>
              <a:ahLst/>
              <a:cxnLst/>
              <a:rect l="l" t="t" r="r" b="b"/>
              <a:pathLst>
                <a:path w="465454" h="466725">
                  <a:moveTo>
                    <a:pt x="465239" y="0"/>
                  </a:moveTo>
                  <a:lnTo>
                    <a:pt x="0" y="0"/>
                  </a:lnTo>
                  <a:lnTo>
                    <a:pt x="0" y="39662"/>
                  </a:lnTo>
                  <a:lnTo>
                    <a:pt x="0" y="466115"/>
                  </a:lnTo>
                  <a:lnTo>
                    <a:pt x="465239" y="466115"/>
                  </a:lnTo>
                  <a:lnTo>
                    <a:pt x="465239" y="39662"/>
                  </a:lnTo>
                  <a:lnTo>
                    <a:pt x="465239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74100" y="4186326"/>
              <a:ext cx="465455" cy="466725"/>
            </a:xfrm>
            <a:custGeom>
              <a:avLst/>
              <a:gdLst/>
              <a:ahLst/>
              <a:cxnLst/>
              <a:rect l="l" t="t" r="r" b="b"/>
              <a:pathLst>
                <a:path w="465454" h="466725">
                  <a:moveTo>
                    <a:pt x="0" y="0"/>
                  </a:moveTo>
                  <a:lnTo>
                    <a:pt x="465238" y="0"/>
                  </a:lnTo>
                  <a:lnTo>
                    <a:pt x="465238" y="466123"/>
                  </a:lnTo>
                  <a:lnTo>
                    <a:pt x="0" y="466123"/>
                  </a:lnTo>
                  <a:lnTo>
                    <a:pt x="0" y="0"/>
                  </a:lnTo>
                  <a:close/>
                </a:path>
              </a:pathLst>
            </a:custGeom>
            <a:ln w="19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24609" y="4225988"/>
              <a:ext cx="475615" cy="466725"/>
            </a:xfrm>
            <a:custGeom>
              <a:avLst/>
              <a:gdLst/>
              <a:ahLst/>
              <a:cxnLst/>
              <a:rect l="l" t="t" r="r" b="b"/>
              <a:pathLst>
                <a:path w="475615" h="466725">
                  <a:moveTo>
                    <a:pt x="475132" y="0"/>
                  </a:moveTo>
                  <a:lnTo>
                    <a:pt x="0" y="0"/>
                  </a:lnTo>
                  <a:lnTo>
                    <a:pt x="0" y="466128"/>
                  </a:lnTo>
                  <a:lnTo>
                    <a:pt x="475132" y="466128"/>
                  </a:lnTo>
                  <a:lnTo>
                    <a:pt x="475132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24609" y="4225988"/>
              <a:ext cx="475615" cy="466725"/>
            </a:xfrm>
            <a:custGeom>
              <a:avLst/>
              <a:gdLst/>
              <a:ahLst/>
              <a:cxnLst/>
              <a:rect l="l" t="t" r="r" b="b"/>
              <a:pathLst>
                <a:path w="475615" h="466725">
                  <a:moveTo>
                    <a:pt x="0" y="0"/>
                  </a:moveTo>
                  <a:lnTo>
                    <a:pt x="475137" y="0"/>
                  </a:lnTo>
                  <a:lnTo>
                    <a:pt x="475137" y="466123"/>
                  </a:lnTo>
                  <a:lnTo>
                    <a:pt x="0" y="466123"/>
                  </a:lnTo>
                  <a:lnTo>
                    <a:pt x="0" y="0"/>
                  </a:lnTo>
                  <a:close/>
                </a:path>
              </a:pathLst>
            </a:custGeom>
            <a:ln w="19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3234" y="4040835"/>
              <a:ext cx="118617" cy="1188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0036" y="4515523"/>
              <a:ext cx="118605" cy="11882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0036" y="4040835"/>
              <a:ext cx="118605" cy="118833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8356053" y="3644572"/>
            <a:ext cx="62801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5" dirty="0">
                <a:latin typeface="Verdana"/>
                <a:cs typeface="Verdana"/>
              </a:rPr>
              <a:t>Fil</a:t>
            </a:r>
            <a:r>
              <a:rPr sz="1850" dirty="0">
                <a:latin typeface="Verdana"/>
                <a:cs typeface="Verdana"/>
              </a:rPr>
              <a:t>te</a:t>
            </a:r>
            <a:r>
              <a:rPr sz="1850" spc="5" dirty="0">
                <a:latin typeface="Verdana"/>
                <a:cs typeface="Verdana"/>
              </a:rPr>
              <a:t>r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9484131" y="4411916"/>
            <a:ext cx="1000125" cy="991869"/>
            <a:chOff x="9484131" y="4411916"/>
            <a:chExt cx="1000125" cy="991869"/>
          </a:xfrm>
        </p:grpSpPr>
        <p:sp>
          <p:nvSpPr>
            <p:cNvPr id="92" name="object 92"/>
            <p:cNvSpPr/>
            <p:nvPr/>
          </p:nvSpPr>
          <p:spPr>
            <a:xfrm>
              <a:off x="9702063" y="4422076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771702" y="0"/>
                  </a:moveTo>
                  <a:lnTo>
                    <a:pt x="0" y="0"/>
                  </a:lnTo>
                  <a:lnTo>
                    <a:pt x="0" y="205981"/>
                  </a:lnTo>
                  <a:lnTo>
                    <a:pt x="0" y="765060"/>
                  </a:lnTo>
                  <a:lnTo>
                    <a:pt x="771702" y="765060"/>
                  </a:lnTo>
                  <a:lnTo>
                    <a:pt x="771702" y="205981"/>
                  </a:lnTo>
                  <a:lnTo>
                    <a:pt x="771702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702063" y="4422076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0" y="0"/>
                  </a:moveTo>
                  <a:lnTo>
                    <a:pt x="771710" y="0"/>
                  </a:lnTo>
                  <a:lnTo>
                    <a:pt x="771710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07003" y="4426978"/>
              <a:ext cx="474980" cy="471170"/>
            </a:xfrm>
            <a:custGeom>
              <a:avLst/>
              <a:gdLst/>
              <a:ahLst/>
              <a:cxnLst/>
              <a:rect l="l" t="t" r="r" b="b"/>
              <a:pathLst>
                <a:path w="474979" h="471170">
                  <a:moveTo>
                    <a:pt x="0" y="0"/>
                  </a:moveTo>
                  <a:lnTo>
                    <a:pt x="474898" y="0"/>
                  </a:lnTo>
                  <a:lnTo>
                    <a:pt x="474898" y="470804"/>
                  </a:lnTo>
                  <a:lnTo>
                    <a:pt x="0" y="470804"/>
                  </a:lnTo>
                  <a:lnTo>
                    <a:pt x="0" y="0"/>
                  </a:lnTo>
                  <a:close/>
                </a:path>
              </a:pathLst>
            </a:custGeom>
            <a:ln w="29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56025" y="4443069"/>
              <a:ext cx="118554" cy="11752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8117" y="4443069"/>
              <a:ext cx="118554" cy="11752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9533864" y="4588814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771715" y="0"/>
                  </a:moveTo>
                  <a:lnTo>
                    <a:pt x="0" y="0"/>
                  </a:lnTo>
                  <a:lnTo>
                    <a:pt x="0" y="39243"/>
                  </a:lnTo>
                  <a:lnTo>
                    <a:pt x="0" y="765060"/>
                  </a:lnTo>
                  <a:lnTo>
                    <a:pt x="771715" y="765060"/>
                  </a:lnTo>
                  <a:lnTo>
                    <a:pt x="771715" y="39243"/>
                  </a:lnTo>
                  <a:lnTo>
                    <a:pt x="771715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533864" y="4588814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0" y="0"/>
                  </a:moveTo>
                  <a:lnTo>
                    <a:pt x="771710" y="0"/>
                  </a:lnTo>
                  <a:lnTo>
                    <a:pt x="771710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538817" y="4593716"/>
              <a:ext cx="474980" cy="461009"/>
            </a:xfrm>
            <a:custGeom>
              <a:avLst/>
              <a:gdLst/>
              <a:ahLst/>
              <a:cxnLst/>
              <a:rect l="l" t="t" r="r" b="b"/>
              <a:pathLst>
                <a:path w="474979" h="461010">
                  <a:moveTo>
                    <a:pt x="0" y="0"/>
                  </a:moveTo>
                  <a:lnTo>
                    <a:pt x="474898" y="0"/>
                  </a:lnTo>
                  <a:lnTo>
                    <a:pt x="474898" y="460996"/>
                  </a:lnTo>
                  <a:lnTo>
                    <a:pt x="0" y="460996"/>
                  </a:lnTo>
                  <a:lnTo>
                    <a:pt x="0" y="0"/>
                  </a:lnTo>
                  <a:close/>
                </a:path>
              </a:pathLst>
            </a:custGeom>
            <a:ln w="295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24173" y="4443069"/>
              <a:ext cx="118554" cy="11752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494291" y="4628057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761809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761809" y="765048"/>
                  </a:lnTo>
                  <a:lnTo>
                    <a:pt x="761809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94291" y="4628057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0" y="0"/>
                  </a:moveTo>
                  <a:lnTo>
                    <a:pt x="761816" y="0"/>
                  </a:lnTo>
                  <a:lnTo>
                    <a:pt x="761816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499231" y="4632959"/>
              <a:ext cx="465455" cy="461009"/>
            </a:xfrm>
            <a:custGeom>
              <a:avLst/>
              <a:gdLst/>
              <a:ahLst/>
              <a:cxnLst/>
              <a:rect l="l" t="t" r="r" b="b"/>
              <a:pathLst>
                <a:path w="465454" h="461010">
                  <a:moveTo>
                    <a:pt x="0" y="0"/>
                  </a:moveTo>
                  <a:lnTo>
                    <a:pt x="465004" y="0"/>
                  </a:lnTo>
                  <a:lnTo>
                    <a:pt x="465004" y="460996"/>
                  </a:lnTo>
                  <a:lnTo>
                    <a:pt x="0" y="460996"/>
                  </a:lnTo>
                  <a:lnTo>
                    <a:pt x="0" y="0"/>
                  </a:lnTo>
                  <a:close/>
                </a:path>
              </a:pathLst>
            </a:custGeom>
            <a:ln w="29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38117" y="5215153"/>
              <a:ext cx="118554" cy="117525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9519856" y="5114640"/>
            <a:ext cx="14605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b="1" spc="5" dirty="0"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484131" y="3309365"/>
            <a:ext cx="1000125" cy="991869"/>
            <a:chOff x="9484131" y="3309365"/>
            <a:chExt cx="1000125" cy="991869"/>
          </a:xfrm>
        </p:grpSpPr>
        <p:sp>
          <p:nvSpPr>
            <p:cNvPr id="107" name="object 107"/>
            <p:cNvSpPr/>
            <p:nvPr/>
          </p:nvSpPr>
          <p:spPr>
            <a:xfrm>
              <a:off x="9702063" y="3319525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771702" y="0"/>
                  </a:moveTo>
                  <a:lnTo>
                    <a:pt x="0" y="0"/>
                  </a:lnTo>
                  <a:lnTo>
                    <a:pt x="0" y="205968"/>
                  </a:lnTo>
                  <a:lnTo>
                    <a:pt x="0" y="765060"/>
                  </a:lnTo>
                  <a:lnTo>
                    <a:pt x="771702" y="765060"/>
                  </a:lnTo>
                  <a:lnTo>
                    <a:pt x="771702" y="205968"/>
                  </a:lnTo>
                  <a:lnTo>
                    <a:pt x="771702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702063" y="3319525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0" y="0"/>
                  </a:moveTo>
                  <a:lnTo>
                    <a:pt x="771710" y="0"/>
                  </a:lnTo>
                  <a:lnTo>
                    <a:pt x="771710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707003" y="3324428"/>
              <a:ext cx="474980" cy="471170"/>
            </a:xfrm>
            <a:custGeom>
              <a:avLst/>
              <a:gdLst/>
              <a:ahLst/>
              <a:cxnLst/>
              <a:rect l="l" t="t" r="r" b="b"/>
              <a:pathLst>
                <a:path w="474979" h="471170">
                  <a:moveTo>
                    <a:pt x="0" y="0"/>
                  </a:moveTo>
                  <a:lnTo>
                    <a:pt x="474898" y="0"/>
                  </a:lnTo>
                  <a:lnTo>
                    <a:pt x="474898" y="470804"/>
                  </a:lnTo>
                  <a:lnTo>
                    <a:pt x="0" y="470804"/>
                  </a:lnTo>
                  <a:lnTo>
                    <a:pt x="0" y="0"/>
                  </a:lnTo>
                  <a:close/>
                </a:path>
              </a:pathLst>
            </a:custGeom>
            <a:ln w="29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6025" y="3340518"/>
              <a:ext cx="118554" cy="1175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8117" y="3340518"/>
              <a:ext cx="118554" cy="11752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9533864" y="3486263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771715" y="0"/>
                  </a:moveTo>
                  <a:lnTo>
                    <a:pt x="0" y="0"/>
                  </a:lnTo>
                  <a:lnTo>
                    <a:pt x="0" y="39230"/>
                  </a:lnTo>
                  <a:lnTo>
                    <a:pt x="0" y="765060"/>
                  </a:lnTo>
                  <a:lnTo>
                    <a:pt x="771715" y="765060"/>
                  </a:lnTo>
                  <a:lnTo>
                    <a:pt x="771715" y="39230"/>
                  </a:lnTo>
                  <a:lnTo>
                    <a:pt x="771715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533864" y="3486264"/>
              <a:ext cx="772160" cy="765175"/>
            </a:xfrm>
            <a:custGeom>
              <a:avLst/>
              <a:gdLst/>
              <a:ahLst/>
              <a:cxnLst/>
              <a:rect l="l" t="t" r="r" b="b"/>
              <a:pathLst>
                <a:path w="772159" h="765175">
                  <a:moveTo>
                    <a:pt x="0" y="0"/>
                  </a:moveTo>
                  <a:lnTo>
                    <a:pt x="771710" y="0"/>
                  </a:lnTo>
                  <a:lnTo>
                    <a:pt x="771710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538817" y="3491166"/>
              <a:ext cx="474980" cy="461009"/>
            </a:xfrm>
            <a:custGeom>
              <a:avLst/>
              <a:gdLst/>
              <a:ahLst/>
              <a:cxnLst/>
              <a:rect l="l" t="t" r="r" b="b"/>
              <a:pathLst>
                <a:path w="474979" h="461010">
                  <a:moveTo>
                    <a:pt x="0" y="0"/>
                  </a:moveTo>
                  <a:lnTo>
                    <a:pt x="474898" y="0"/>
                  </a:lnTo>
                  <a:lnTo>
                    <a:pt x="474898" y="460996"/>
                  </a:lnTo>
                  <a:lnTo>
                    <a:pt x="0" y="460996"/>
                  </a:lnTo>
                  <a:lnTo>
                    <a:pt x="0" y="0"/>
                  </a:lnTo>
                  <a:close/>
                </a:path>
              </a:pathLst>
            </a:custGeom>
            <a:ln w="295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4173" y="3340518"/>
              <a:ext cx="118554" cy="117525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9494291" y="3525494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761809" y="0"/>
                  </a:moveTo>
                  <a:lnTo>
                    <a:pt x="0" y="0"/>
                  </a:lnTo>
                  <a:lnTo>
                    <a:pt x="0" y="765060"/>
                  </a:lnTo>
                  <a:lnTo>
                    <a:pt x="761809" y="765060"/>
                  </a:lnTo>
                  <a:lnTo>
                    <a:pt x="761809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94291" y="3525494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0" y="0"/>
                  </a:moveTo>
                  <a:lnTo>
                    <a:pt x="761816" y="0"/>
                  </a:lnTo>
                  <a:lnTo>
                    <a:pt x="761816" y="765057"/>
                  </a:lnTo>
                  <a:lnTo>
                    <a:pt x="0" y="765057"/>
                  </a:lnTo>
                  <a:lnTo>
                    <a:pt x="0" y="0"/>
                  </a:lnTo>
                  <a:close/>
                </a:path>
              </a:pathLst>
            </a:custGeom>
            <a:ln w="19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99231" y="3530409"/>
              <a:ext cx="465455" cy="461009"/>
            </a:xfrm>
            <a:custGeom>
              <a:avLst/>
              <a:gdLst/>
              <a:ahLst/>
              <a:cxnLst/>
              <a:rect l="l" t="t" r="r" b="b"/>
              <a:pathLst>
                <a:path w="465454" h="461010">
                  <a:moveTo>
                    <a:pt x="0" y="0"/>
                  </a:moveTo>
                  <a:lnTo>
                    <a:pt x="465004" y="0"/>
                  </a:lnTo>
                  <a:lnTo>
                    <a:pt x="465004" y="460996"/>
                  </a:lnTo>
                  <a:lnTo>
                    <a:pt x="0" y="460996"/>
                  </a:lnTo>
                  <a:lnTo>
                    <a:pt x="0" y="0"/>
                  </a:lnTo>
                  <a:close/>
                </a:path>
              </a:pathLst>
            </a:custGeom>
            <a:ln w="295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8117" y="4112602"/>
              <a:ext cx="118554" cy="117525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9519856" y="4023951"/>
            <a:ext cx="14605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b="1" spc="5" dirty="0"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539569" y="3763949"/>
            <a:ext cx="1203960" cy="1125855"/>
          </a:xfrm>
          <a:custGeom>
            <a:avLst/>
            <a:gdLst/>
            <a:ahLst/>
            <a:cxnLst/>
            <a:rect l="l" t="t" r="r" b="b"/>
            <a:pathLst>
              <a:path w="1203959" h="1125854">
                <a:moveTo>
                  <a:pt x="1203388" y="1102385"/>
                </a:moveTo>
                <a:lnTo>
                  <a:pt x="1130782" y="1020775"/>
                </a:lnTo>
                <a:lnTo>
                  <a:pt x="1123289" y="1020343"/>
                </a:lnTo>
                <a:lnTo>
                  <a:pt x="1113510" y="1029042"/>
                </a:lnTo>
                <a:lnTo>
                  <a:pt x="1113078" y="1036535"/>
                </a:lnTo>
                <a:lnTo>
                  <a:pt x="1143012" y="1070203"/>
                </a:lnTo>
                <a:lnTo>
                  <a:pt x="30505" y="706869"/>
                </a:lnTo>
                <a:lnTo>
                  <a:pt x="1151394" y="44488"/>
                </a:lnTo>
                <a:lnTo>
                  <a:pt x="1129449" y="83820"/>
                </a:lnTo>
                <a:lnTo>
                  <a:pt x="1131506" y="91033"/>
                </a:lnTo>
                <a:lnTo>
                  <a:pt x="1142936" y="97421"/>
                </a:lnTo>
                <a:lnTo>
                  <a:pt x="1150162" y="95377"/>
                </a:lnTo>
                <a:lnTo>
                  <a:pt x="1202385" y="1752"/>
                </a:lnTo>
                <a:lnTo>
                  <a:pt x="1203375" y="0"/>
                </a:lnTo>
                <a:lnTo>
                  <a:pt x="1094155" y="609"/>
                </a:lnTo>
                <a:lnTo>
                  <a:pt x="1088885" y="5956"/>
                </a:lnTo>
                <a:lnTo>
                  <a:pt x="1088961" y="19050"/>
                </a:lnTo>
                <a:lnTo>
                  <a:pt x="1094295" y="24320"/>
                </a:lnTo>
                <a:lnTo>
                  <a:pt x="1139329" y="24079"/>
                </a:lnTo>
                <a:lnTo>
                  <a:pt x="0" y="697357"/>
                </a:lnTo>
                <a:lnTo>
                  <a:pt x="6819" y="708914"/>
                </a:lnTo>
                <a:lnTo>
                  <a:pt x="2349" y="722617"/>
                </a:lnTo>
                <a:lnTo>
                  <a:pt x="1135646" y="1092746"/>
                </a:lnTo>
                <a:lnTo>
                  <a:pt x="1091615" y="1102233"/>
                </a:lnTo>
                <a:lnTo>
                  <a:pt x="1087551" y="1108532"/>
                </a:lnTo>
                <a:lnTo>
                  <a:pt x="1090307" y="1121333"/>
                </a:lnTo>
                <a:lnTo>
                  <a:pt x="1096619" y="1125410"/>
                </a:lnTo>
                <a:lnTo>
                  <a:pt x="1185011" y="1106347"/>
                </a:lnTo>
                <a:lnTo>
                  <a:pt x="1203388" y="11023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01799" y="5577852"/>
            <a:ext cx="2738755" cy="1233170"/>
          </a:xfrm>
          <a:custGeom>
            <a:avLst/>
            <a:gdLst/>
            <a:ahLst/>
            <a:cxnLst/>
            <a:rect l="l" t="t" r="r" b="b"/>
            <a:pathLst>
              <a:path w="2738754" h="1233170">
                <a:moveTo>
                  <a:pt x="2738589" y="0"/>
                </a:moveTo>
                <a:lnTo>
                  <a:pt x="0" y="0"/>
                </a:lnTo>
                <a:lnTo>
                  <a:pt x="0" y="1232959"/>
                </a:lnTo>
                <a:lnTo>
                  <a:pt x="2738589" y="1232959"/>
                </a:lnTo>
                <a:lnTo>
                  <a:pt x="2738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8761552" y="5612569"/>
            <a:ext cx="1617345" cy="594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850" b="1" spc="5" dirty="0">
                <a:latin typeface="Verdana"/>
                <a:cs typeface="Verdana"/>
              </a:rPr>
              <a:t>Filter</a:t>
            </a:r>
            <a:r>
              <a:rPr sz="1850" b="1" spc="-35" dirty="0">
                <a:latin typeface="Verdana"/>
                <a:cs typeface="Verdana"/>
              </a:rPr>
              <a:t> </a:t>
            </a:r>
            <a:r>
              <a:rPr sz="1850" b="1" spc="5" dirty="0">
                <a:latin typeface="Verdana"/>
                <a:cs typeface="Verdana"/>
              </a:rPr>
              <a:t>Reuse</a:t>
            </a:r>
            <a:endParaRPr sz="18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50" spc="-5" dirty="0">
                <a:latin typeface="Verdana"/>
                <a:cs typeface="Verdana"/>
              </a:rPr>
              <a:t>(</a:t>
            </a:r>
            <a:r>
              <a:rPr sz="1850" spc="-5" dirty="0">
                <a:solidFill>
                  <a:srgbClr val="008000"/>
                </a:solidFill>
                <a:latin typeface="Verdana"/>
                <a:cs typeface="Verdana"/>
              </a:rPr>
              <a:t>Weights</a:t>
            </a:r>
            <a:r>
              <a:rPr sz="1850" spc="-5" dirty="0">
                <a:latin typeface="Verdana"/>
                <a:cs typeface="Verdana"/>
              </a:rPr>
              <a:t>)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361184" y="6181630"/>
            <a:ext cx="241871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marR="5080" indent="-236854">
              <a:lnSpc>
                <a:spcPct val="100899"/>
              </a:lnSpc>
              <a:spcBef>
                <a:spcPts val="95"/>
              </a:spcBef>
            </a:pPr>
            <a:r>
              <a:rPr sz="1850" spc="10" dirty="0">
                <a:solidFill>
                  <a:srgbClr val="595959"/>
                </a:solidFill>
                <a:latin typeface="Verdana"/>
                <a:cs typeface="Verdana"/>
              </a:rPr>
              <a:t>CONV</a:t>
            </a:r>
            <a:r>
              <a:rPr sz="1850" spc="-3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50" spc="-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595959"/>
                </a:solidFill>
                <a:latin typeface="Verdana"/>
                <a:cs typeface="Verdana"/>
              </a:rPr>
              <a:t>FC</a:t>
            </a:r>
            <a:r>
              <a:rPr sz="1850" spc="-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595959"/>
                </a:solidFill>
                <a:latin typeface="Verdana"/>
                <a:cs typeface="Verdana"/>
              </a:rPr>
              <a:t>layers </a:t>
            </a:r>
            <a:r>
              <a:rPr sz="1850" spc="-63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595959"/>
                </a:solidFill>
                <a:latin typeface="Verdana"/>
                <a:cs typeface="Verdana"/>
              </a:rPr>
              <a:t>(batch</a:t>
            </a:r>
            <a:r>
              <a:rPr sz="1850" spc="-1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595959"/>
                </a:solidFill>
                <a:latin typeface="Verdana"/>
                <a:cs typeface="Verdana"/>
              </a:rPr>
              <a:t>size</a:t>
            </a:r>
            <a:r>
              <a:rPr sz="1850" spc="-1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595959"/>
                </a:solidFill>
                <a:latin typeface="Verdana"/>
                <a:cs typeface="Verdana"/>
              </a:rPr>
              <a:t>&gt;</a:t>
            </a:r>
            <a:r>
              <a:rPr sz="1850" spc="-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595959"/>
                </a:solidFill>
                <a:latin typeface="Verdana"/>
                <a:cs typeface="Verdana"/>
              </a:rPr>
              <a:t>1)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48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5750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Highly-Parallel</a:t>
            </a:r>
            <a:r>
              <a:rPr spc="-35" dirty="0"/>
              <a:t> </a:t>
            </a:r>
            <a:r>
              <a:rPr spc="-5" dirty="0"/>
              <a:t>Compute</a:t>
            </a:r>
            <a:r>
              <a:rPr spc="-30" dirty="0"/>
              <a:t> </a:t>
            </a:r>
            <a:r>
              <a:rPr spc="-5" dirty="0"/>
              <a:t>Paradigms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60222" y="2498750"/>
            <a:ext cx="2820670" cy="3285490"/>
            <a:chOff x="6660222" y="2498750"/>
            <a:chExt cx="2820670" cy="3285490"/>
          </a:xfrm>
        </p:grpSpPr>
        <p:sp>
          <p:nvSpPr>
            <p:cNvPr id="4" name="object 4"/>
            <p:cNvSpPr/>
            <p:nvPr/>
          </p:nvSpPr>
          <p:spPr>
            <a:xfrm>
              <a:off x="6939419" y="5068827"/>
              <a:ext cx="2540" cy="320675"/>
            </a:xfrm>
            <a:custGeom>
              <a:avLst/>
              <a:gdLst/>
              <a:ahLst/>
              <a:cxnLst/>
              <a:rect l="l" t="t" r="r" b="b"/>
              <a:pathLst>
                <a:path w="2540" h="320675">
                  <a:moveTo>
                    <a:pt x="1118" y="-17889"/>
                  </a:moveTo>
                  <a:lnTo>
                    <a:pt x="1118" y="338218"/>
                  </a:lnTo>
                </a:path>
              </a:pathLst>
            </a:custGeom>
            <a:ln w="380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9973" y="5334101"/>
              <a:ext cx="178892" cy="110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2208" y="5013782"/>
              <a:ext cx="178892" cy="110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18616" y="5660721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4946" y="5568975"/>
              <a:ext cx="107340" cy="1834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2108" y="5568975"/>
              <a:ext cx="107340" cy="1834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60222" y="553744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34299" y="5660721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629" y="5568975"/>
              <a:ext cx="107340" cy="1834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7791" y="5568975"/>
              <a:ext cx="107327" cy="1834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53103" y="5068881"/>
              <a:ext cx="2540" cy="318770"/>
            </a:xfrm>
            <a:custGeom>
              <a:avLst/>
              <a:gdLst/>
              <a:ahLst/>
              <a:cxnLst/>
              <a:rect l="l" t="t" r="r" b="b"/>
              <a:pathLst>
                <a:path w="2540" h="318770">
                  <a:moveTo>
                    <a:pt x="999" y="-17889"/>
                  </a:moveTo>
                  <a:lnTo>
                    <a:pt x="999" y="336653"/>
                  </a:lnTo>
                </a:path>
              </a:pathLst>
            </a:custGeom>
            <a:ln w="3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5656" y="5332602"/>
              <a:ext cx="178892" cy="1100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3662" y="5013832"/>
              <a:ext cx="178892" cy="1100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49982" y="5660721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312" y="5568975"/>
              <a:ext cx="107340" cy="1834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3474" y="5568975"/>
              <a:ext cx="107327" cy="1834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68788" y="5068878"/>
              <a:ext cx="2540" cy="317500"/>
            </a:xfrm>
            <a:custGeom>
              <a:avLst/>
              <a:gdLst/>
              <a:ahLst/>
              <a:cxnLst/>
              <a:rect l="l" t="t" r="r" b="b"/>
              <a:pathLst>
                <a:path w="2540" h="317500">
                  <a:moveTo>
                    <a:pt x="998" y="-17889"/>
                  </a:moveTo>
                  <a:lnTo>
                    <a:pt x="998" y="335144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1339" y="5331091"/>
              <a:ext cx="178892" cy="1100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9345" y="5013832"/>
              <a:ext cx="178879" cy="1100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86468" y="5068827"/>
              <a:ext cx="5080" cy="320675"/>
            </a:xfrm>
            <a:custGeom>
              <a:avLst/>
              <a:gdLst/>
              <a:ahLst/>
              <a:cxnLst/>
              <a:rect l="l" t="t" r="r" b="b"/>
              <a:pathLst>
                <a:path w="5079" h="320675">
                  <a:moveTo>
                    <a:pt x="2236" y="-17889"/>
                  </a:moveTo>
                  <a:lnTo>
                    <a:pt x="2236" y="338218"/>
                  </a:lnTo>
                </a:path>
              </a:pathLst>
            </a:custGeom>
            <a:ln w="402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7022" y="5334114"/>
              <a:ext cx="178879" cy="1100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1492" y="5013782"/>
              <a:ext cx="178879" cy="1100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939419" y="4205405"/>
              <a:ext cx="2540" cy="320675"/>
            </a:xfrm>
            <a:custGeom>
              <a:avLst/>
              <a:gdLst/>
              <a:ahLst/>
              <a:cxnLst/>
              <a:rect l="l" t="t" r="r" b="b"/>
              <a:pathLst>
                <a:path w="2540" h="320675">
                  <a:moveTo>
                    <a:pt x="1118" y="-17889"/>
                  </a:moveTo>
                  <a:lnTo>
                    <a:pt x="1118" y="338218"/>
                  </a:lnTo>
                </a:path>
              </a:pathLst>
            </a:custGeom>
            <a:ln w="380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973" y="4470692"/>
              <a:ext cx="178892" cy="1100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2208" y="4150360"/>
              <a:ext cx="178892" cy="1100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53104" y="4205459"/>
              <a:ext cx="2540" cy="320675"/>
            </a:xfrm>
            <a:custGeom>
              <a:avLst/>
              <a:gdLst/>
              <a:ahLst/>
              <a:cxnLst/>
              <a:rect l="l" t="t" r="r" b="b"/>
              <a:pathLst>
                <a:path w="2540" h="320675">
                  <a:moveTo>
                    <a:pt x="999" y="-17889"/>
                  </a:moveTo>
                  <a:lnTo>
                    <a:pt x="999" y="338163"/>
                  </a:lnTo>
                </a:path>
              </a:pathLst>
            </a:custGeom>
            <a:ln w="3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5656" y="4470692"/>
              <a:ext cx="178892" cy="1100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63662" y="4150423"/>
              <a:ext cx="178892" cy="1100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68788" y="4205469"/>
              <a:ext cx="2540" cy="318770"/>
            </a:xfrm>
            <a:custGeom>
              <a:avLst/>
              <a:gdLst/>
              <a:ahLst/>
              <a:cxnLst/>
              <a:rect l="l" t="t" r="r" b="b"/>
              <a:pathLst>
                <a:path w="2540" h="318770">
                  <a:moveTo>
                    <a:pt x="998" y="-17889"/>
                  </a:moveTo>
                  <a:lnTo>
                    <a:pt x="998" y="336655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81339" y="4469180"/>
              <a:ext cx="178892" cy="1100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9345" y="4150423"/>
              <a:ext cx="178879" cy="1100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86468" y="4205453"/>
              <a:ext cx="5080" cy="317500"/>
            </a:xfrm>
            <a:custGeom>
              <a:avLst/>
              <a:gdLst/>
              <a:ahLst/>
              <a:cxnLst/>
              <a:rect l="l" t="t" r="r" b="b"/>
              <a:pathLst>
                <a:path w="5079" h="317500">
                  <a:moveTo>
                    <a:pt x="2236" y="-17889"/>
                  </a:moveTo>
                  <a:lnTo>
                    <a:pt x="2236" y="335160"/>
                  </a:lnTo>
                </a:path>
              </a:pathLst>
            </a:custGeom>
            <a:ln w="402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97022" y="4467682"/>
              <a:ext cx="178879" cy="1100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1505" y="4150410"/>
              <a:ext cx="178866" cy="11007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37421" y="3342050"/>
              <a:ext cx="2540" cy="320675"/>
            </a:xfrm>
            <a:custGeom>
              <a:avLst/>
              <a:gdLst/>
              <a:ahLst/>
              <a:cxnLst/>
              <a:rect l="l" t="t" r="r" b="b"/>
              <a:pathLst>
                <a:path w="2540" h="320675">
                  <a:moveTo>
                    <a:pt x="999" y="-17889"/>
                  </a:moveTo>
                  <a:lnTo>
                    <a:pt x="999" y="338163"/>
                  </a:lnTo>
                </a:path>
              </a:pathLst>
            </a:custGeom>
            <a:ln w="3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9973" y="3607282"/>
              <a:ext cx="178892" cy="1100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7979" y="3287001"/>
              <a:ext cx="178892" cy="1100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749107" y="3342050"/>
              <a:ext cx="6350" cy="320675"/>
            </a:xfrm>
            <a:custGeom>
              <a:avLst/>
              <a:gdLst/>
              <a:ahLst/>
              <a:cxnLst/>
              <a:rect l="l" t="t" r="r" b="b"/>
              <a:pathLst>
                <a:path w="6350" h="320675">
                  <a:moveTo>
                    <a:pt x="2997" y="-17889"/>
                  </a:moveTo>
                  <a:lnTo>
                    <a:pt x="2997" y="338163"/>
                  </a:lnTo>
                </a:path>
              </a:pathLst>
            </a:custGeom>
            <a:ln w="41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5669" y="3607282"/>
              <a:ext cx="178866" cy="1100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9674" y="3287013"/>
              <a:ext cx="178866" cy="11007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64791" y="3342047"/>
              <a:ext cx="6350" cy="318770"/>
            </a:xfrm>
            <a:custGeom>
              <a:avLst/>
              <a:gdLst/>
              <a:ahLst/>
              <a:cxnLst/>
              <a:rect l="l" t="t" r="r" b="b"/>
              <a:pathLst>
                <a:path w="6350" h="318770">
                  <a:moveTo>
                    <a:pt x="2997" y="-17889"/>
                  </a:moveTo>
                  <a:lnTo>
                    <a:pt x="2997" y="336655"/>
                  </a:lnTo>
                </a:path>
              </a:pathLst>
            </a:custGeom>
            <a:ln w="41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1352" y="3605783"/>
              <a:ext cx="178866" cy="1100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5357" y="3287013"/>
              <a:ext cx="178866" cy="11007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86468" y="3342030"/>
              <a:ext cx="1270" cy="317500"/>
            </a:xfrm>
            <a:custGeom>
              <a:avLst/>
              <a:gdLst/>
              <a:ahLst/>
              <a:cxnLst/>
              <a:rect l="l" t="t" r="r" b="b"/>
              <a:pathLst>
                <a:path w="1270" h="317500">
                  <a:moveTo>
                    <a:pt x="372" y="-17889"/>
                  </a:moveTo>
                  <a:lnTo>
                    <a:pt x="372" y="335160"/>
                  </a:lnTo>
                </a:path>
              </a:pathLst>
            </a:custGeom>
            <a:ln w="36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7022" y="3604259"/>
              <a:ext cx="178892" cy="1100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7758" y="3286988"/>
              <a:ext cx="178904" cy="1100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94690" y="2498750"/>
              <a:ext cx="89458" cy="2905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10373" y="2498750"/>
              <a:ext cx="89446" cy="2905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26056" y="2498750"/>
              <a:ext cx="89446" cy="2905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41739" y="2498750"/>
              <a:ext cx="89446" cy="290525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808147" y="1304302"/>
            <a:ext cx="2544445" cy="61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770" marR="5080" indent="-560705">
              <a:lnSpc>
                <a:spcPct val="101400"/>
              </a:lnSpc>
              <a:spcBef>
                <a:spcPts val="95"/>
              </a:spcBef>
            </a:pPr>
            <a:r>
              <a:rPr sz="1900" b="1" spc="-155" dirty="0">
                <a:latin typeface="Arial"/>
                <a:cs typeface="Arial"/>
              </a:rPr>
              <a:t>T</a:t>
            </a:r>
            <a:r>
              <a:rPr sz="1900" b="1" spc="-20" dirty="0">
                <a:latin typeface="Arial"/>
                <a:cs typeface="Arial"/>
              </a:rPr>
              <a:t>empo</a:t>
            </a:r>
            <a:r>
              <a:rPr sz="1900" b="1" spc="-10" dirty="0">
                <a:latin typeface="Arial"/>
                <a:cs typeface="Arial"/>
              </a:rPr>
              <a:t>ral</a:t>
            </a:r>
            <a:r>
              <a:rPr sz="1900" b="1" spc="-8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Archi</a:t>
            </a:r>
            <a:r>
              <a:rPr sz="1900" b="1" spc="-10" dirty="0">
                <a:latin typeface="Arial"/>
                <a:cs typeface="Arial"/>
              </a:rPr>
              <a:t>tect</a:t>
            </a:r>
            <a:r>
              <a:rPr sz="1900" b="1" spc="-20" dirty="0">
                <a:latin typeface="Arial"/>
                <a:cs typeface="Arial"/>
              </a:rPr>
              <a:t>u</a:t>
            </a:r>
            <a:r>
              <a:rPr sz="1900" b="1" spc="-10" dirty="0">
                <a:latin typeface="Arial"/>
                <a:cs typeface="Arial"/>
              </a:rPr>
              <a:t>re  </a:t>
            </a:r>
            <a:r>
              <a:rPr sz="1900" b="1" spc="-15" dirty="0">
                <a:latin typeface="Arial"/>
                <a:cs typeface="Arial"/>
              </a:rPr>
              <a:t>(SIMD/SIMT)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96607" y="1304302"/>
            <a:ext cx="2530475" cy="61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0810">
              <a:lnSpc>
                <a:spcPct val="101400"/>
              </a:lnSpc>
              <a:spcBef>
                <a:spcPts val="95"/>
              </a:spcBef>
            </a:pPr>
            <a:r>
              <a:rPr sz="1900" b="1" spc="-15" dirty="0">
                <a:latin typeface="Arial"/>
                <a:cs typeface="Arial"/>
              </a:rPr>
              <a:t>Spatial Architecture 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(Dataflow</a:t>
            </a:r>
            <a:r>
              <a:rPr sz="1900" b="1" spc="-6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Processing)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55786" y="2483561"/>
            <a:ext cx="3053080" cy="2569210"/>
            <a:chOff x="2555786" y="2483561"/>
            <a:chExt cx="3053080" cy="2569210"/>
          </a:xfrm>
        </p:grpSpPr>
        <p:sp>
          <p:nvSpPr>
            <p:cNvPr id="57" name="object 57"/>
            <p:cNvSpPr/>
            <p:nvPr/>
          </p:nvSpPr>
          <p:spPr>
            <a:xfrm>
              <a:off x="3833596" y="4715065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69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788879" y="496081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33596" y="410268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625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79164" y="4408309"/>
              <a:ext cx="187960" cy="307340"/>
            </a:xfrm>
            <a:custGeom>
              <a:avLst/>
              <a:gdLst/>
              <a:ahLst/>
              <a:cxnLst/>
              <a:rect l="l" t="t" r="r" b="b"/>
              <a:pathLst>
                <a:path w="187960" h="307339">
                  <a:moveTo>
                    <a:pt x="0" y="0"/>
                  </a:moveTo>
                  <a:lnTo>
                    <a:pt x="187838" y="0"/>
                  </a:lnTo>
                  <a:lnTo>
                    <a:pt x="187838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0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21861" y="4102684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35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677145" y="4348873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21861" y="3491077"/>
              <a:ext cx="111760" cy="305435"/>
            </a:xfrm>
            <a:custGeom>
              <a:avLst/>
              <a:gdLst/>
              <a:ahLst/>
              <a:cxnLst/>
              <a:rect l="l" t="t" r="r" b="b"/>
              <a:pathLst>
                <a:path w="111760" h="305435">
                  <a:moveTo>
                    <a:pt x="111734" y="0"/>
                  </a:moveTo>
                  <a:lnTo>
                    <a:pt x="111734" y="304850"/>
                  </a:lnTo>
                </a:path>
                <a:path w="111760" h="305435">
                  <a:moveTo>
                    <a:pt x="0" y="0"/>
                  </a:moveTo>
                  <a:lnTo>
                    <a:pt x="0" y="30485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689718" y="3795928"/>
              <a:ext cx="277495" cy="307340"/>
            </a:xfrm>
            <a:custGeom>
              <a:avLst/>
              <a:gdLst/>
              <a:ahLst/>
              <a:cxnLst/>
              <a:rect l="l" t="t" r="r" b="b"/>
              <a:pathLst>
                <a:path w="277495" h="307339">
                  <a:moveTo>
                    <a:pt x="0" y="0"/>
                  </a:moveTo>
                  <a:lnTo>
                    <a:pt x="277287" y="0"/>
                  </a:lnTo>
                  <a:lnTo>
                    <a:pt x="277287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608323" y="349107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702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63607" y="373693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33596" y="2882111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88879" y="285153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21861" y="2881781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4">
                  <a:moveTo>
                    <a:pt x="0" y="0"/>
                  </a:moveTo>
                  <a:lnTo>
                    <a:pt x="0" y="30253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77145" y="28512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0683" y="288189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27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45954" y="2851314"/>
              <a:ext cx="89535" cy="365760"/>
            </a:xfrm>
            <a:custGeom>
              <a:avLst/>
              <a:gdLst/>
              <a:ahLst/>
              <a:cxnLst/>
              <a:rect l="l" t="t" r="r" b="b"/>
              <a:pathLst>
                <a:path w="89535" h="365760">
                  <a:moveTo>
                    <a:pt x="89446" y="273697"/>
                  </a:moveTo>
                  <a:lnTo>
                    <a:pt x="0" y="273697"/>
                  </a:lnTo>
                  <a:lnTo>
                    <a:pt x="44729" y="365429"/>
                  </a:lnTo>
                  <a:lnTo>
                    <a:pt x="89446" y="273697"/>
                  </a:lnTo>
                  <a:close/>
                </a:path>
                <a:path w="89535" h="365760">
                  <a:moveTo>
                    <a:pt x="89446" y="91744"/>
                  </a:moveTo>
                  <a:lnTo>
                    <a:pt x="44729" y="0"/>
                  </a:lnTo>
                  <a:lnTo>
                    <a:pt x="0" y="91744"/>
                  </a:lnTo>
                  <a:lnTo>
                    <a:pt x="89446" y="9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608323" y="2882219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102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63607" y="2851645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79393" y="3184321"/>
              <a:ext cx="387985" cy="307340"/>
            </a:xfrm>
            <a:custGeom>
              <a:avLst/>
              <a:gdLst/>
              <a:ahLst/>
              <a:cxnLst/>
              <a:rect l="l" t="t" r="r" b="b"/>
              <a:pathLst>
                <a:path w="387985" h="307339">
                  <a:moveTo>
                    <a:pt x="0" y="0"/>
                  </a:moveTo>
                  <a:lnTo>
                    <a:pt x="387605" y="0"/>
                  </a:lnTo>
                  <a:lnTo>
                    <a:pt x="387605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022003" y="4715065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69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77273" y="496081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29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2003" y="410268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625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67558" y="4408309"/>
              <a:ext cx="187960" cy="307340"/>
            </a:xfrm>
            <a:custGeom>
              <a:avLst/>
              <a:gdLst/>
              <a:ahLst/>
              <a:cxnLst/>
              <a:rect l="l" t="t" r="r" b="b"/>
              <a:pathLst>
                <a:path w="187960" h="307339">
                  <a:moveTo>
                    <a:pt x="0" y="0"/>
                  </a:moveTo>
                  <a:lnTo>
                    <a:pt x="187838" y="0"/>
                  </a:lnTo>
                  <a:lnTo>
                    <a:pt x="187838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0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10268" y="4102684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35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865539" y="4348873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29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0268" y="3491077"/>
              <a:ext cx="111760" cy="305435"/>
            </a:xfrm>
            <a:custGeom>
              <a:avLst/>
              <a:gdLst/>
              <a:ahLst/>
              <a:cxnLst/>
              <a:rect l="l" t="t" r="r" b="b"/>
              <a:pathLst>
                <a:path w="111760" h="305435">
                  <a:moveTo>
                    <a:pt x="111734" y="0"/>
                  </a:moveTo>
                  <a:lnTo>
                    <a:pt x="111734" y="304850"/>
                  </a:lnTo>
                </a:path>
                <a:path w="111760" h="305435">
                  <a:moveTo>
                    <a:pt x="0" y="0"/>
                  </a:moveTo>
                  <a:lnTo>
                    <a:pt x="0" y="30485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878112" y="3795928"/>
              <a:ext cx="277495" cy="307340"/>
            </a:xfrm>
            <a:custGeom>
              <a:avLst/>
              <a:gdLst/>
              <a:ahLst/>
              <a:cxnLst/>
              <a:rect l="l" t="t" r="r" b="b"/>
              <a:pathLst>
                <a:path w="277494" h="307339">
                  <a:moveTo>
                    <a:pt x="0" y="0"/>
                  </a:moveTo>
                  <a:lnTo>
                    <a:pt x="277287" y="0"/>
                  </a:lnTo>
                  <a:lnTo>
                    <a:pt x="277287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96730" y="349107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702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52001" y="373693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29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022003" y="2882111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77273" y="285153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910268" y="2881781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4">
                  <a:moveTo>
                    <a:pt x="0" y="0"/>
                  </a:moveTo>
                  <a:lnTo>
                    <a:pt x="0" y="30253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65539" y="28512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79077" y="288189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27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34361" y="2851314"/>
              <a:ext cx="89535" cy="365760"/>
            </a:xfrm>
            <a:custGeom>
              <a:avLst/>
              <a:gdLst/>
              <a:ahLst/>
              <a:cxnLst/>
              <a:rect l="l" t="t" r="r" b="b"/>
              <a:pathLst>
                <a:path w="89535" h="365760">
                  <a:moveTo>
                    <a:pt x="89446" y="273697"/>
                  </a:moveTo>
                  <a:lnTo>
                    <a:pt x="0" y="273697"/>
                  </a:lnTo>
                  <a:lnTo>
                    <a:pt x="44716" y="365429"/>
                  </a:lnTo>
                  <a:lnTo>
                    <a:pt x="89446" y="273697"/>
                  </a:lnTo>
                  <a:close/>
                </a:path>
                <a:path w="89535" h="365760">
                  <a:moveTo>
                    <a:pt x="89446" y="91744"/>
                  </a:moveTo>
                  <a:lnTo>
                    <a:pt x="44716" y="0"/>
                  </a:lnTo>
                  <a:lnTo>
                    <a:pt x="0" y="91744"/>
                  </a:lnTo>
                  <a:lnTo>
                    <a:pt x="89446" y="9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796730" y="2882219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102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52001" y="2851645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767799" y="3184321"/>
              <a:ext cx="387985" cy="307340"/>
            </a:xfrm>
            <a:custGeom>
              <a:avLst/>
              <a:gdLst/>
              <a:ahLst/>
              <a:cxnLst/>
              <a:rect l="l" t="t" r="r" b="b"/>
              <a:pathLst>
                <a:path w="387985" h="307339">
                  <a:moveTo>
                    <a:pt x="0" y="0"/>
                  </a:moveTo>
                  <a:lnTo>
                    <a:pt x="387605" y="0"/>
                  </a:lnTo>
                  <a:lnTo>
                    <a:pt x="387605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44186" y="4715065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69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99457" y="496081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29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644186" y="410268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625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89741" y="4408309"/>
              <a:ext cx="187960" cy="307340"/>
            </a:xfrm>
            <a:custGeom>
              <a:avLst/>
              <a:gdLst/>
              <a:ahLst/>
              <a:cxnLst/>
              <a:rect l="l" t="t" r="r" b="b"/>
              <a:pathLst>
                <a:path w="187960" h="307339">
                  <a:moveTo>
                    <a:pt x="0" y="0"/>
                  </a:moveTo>
                  <a:lnTo>
                    <a:pt x="187838" y="0"/>
                  </a:lnTo>
                  <a:lnTo>
                    <a:pt x="187838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0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32439" y="4102684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35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487722" y="4348873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532439" y="3491077"/>
              <a:ext cx="111760" cy="305435"/>
            </a:xfrm>
            <a:custGeom>
              <a:avLst/>
              <a:gdLst/>
              <a:ahLst/>
              <a:cxnLst/>
              <a:rect l="l" t="t" r="r" b="b"/>
              <a:pathLst>
                <a:path w="111760" h="305435">
                  <a:moveTo>
                    <a:pt x="111747" y="0"/>
                  </a:moveTo>
                  <a:lnTo>
                    <a:pt x="111747" y="304850"/>
                  </a:lnTo>
                </a:path>
                <a:path w="111760" h="305435">
                  <a:moveTo>
                    <a:pt x="0" y="0"/>
                  </a:moveTo>
                  <a:lnTo>
                    <a:pt x="0" y="30485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00295" y="3795928"/>
              <a:ext cx="277495" cy="307340"/>
            </a:xfrm>
            <a:custGeom>
              <a:avLst/>
              <a:gdLst/>
              <a:ahLst/>
              <a:cxnLst/>
              <a:rect l="l" t="t" r="r" b="b"/>
              <a:pathLst>
                <a:path w="277495" h="307339">
                  <a:moveTo>
                    <a:pt x="0" y="0"/>
                  </a:moveTo>
                  <a:lnTo>
                    <a:pt x="277287" y="0"/>
                  </a:lnTo>
                  <a:lnTo>
                    <a:pt x="277287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18901" y="349107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702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74184" y="373693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644186" y="2882111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599457" y="285153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32439" y="2881781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4">
                  <a:moveTo>
                    <a:pt x="0" y="0"/>
                  </a:moveTo>
                  <a:lnTo>
                    <a:pt x="0" y="30253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487722" y="28512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01261" y="288189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27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256532" y="2851314"/>
              <a:ext cx="89535" cy="365760"/>
            </a:xfrm>
            <a:custGeom>
              <a:avLst/>
              <a:gdLst/>
              <a:ahLst/>
              <a:cxnLst/>
              <a:rect l="l" t="t" r="r" b="b"/>
              <a:pathLst>
                <a:path w="89535" h="365760">
                  <a:moveTo>
                    <a:pt x="89458" y="273697"/>
                  </a:moveTo>
                  <a:lnTo>
                    <a:pt x="0" y="273697"/>
                  </a:lnTo>
                  <a:lnTo>
                    <a:pt x="44729" y="365429"/>
                  </a:lnTo>
                  <a:lnTo>
                    <a:pt x="89458" y="273697"/>
                  </a:lnTo>
                  <a:close/>
                </a:path>
                <a:path w="89535" h="365760">
                  <a:moveTo>
                    <a:pt x="89458" y="91744"/>
                  </a:moveTo>
                  <a:lnTo>
                    <a:pt x="44729" y="0"/>
                  </a:lnTo>
                  <a:lnTo>
                    <a:pt x="0" y="91744"/>
                  </a:lnTo>
                  <a:lnTo>
                    <a:pt x="89458" y="9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18901" y="2882219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102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74184" y="2851645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89983" y="3184321"/>
              <a:ext cx="387985" cy="307340"/>
            </a:xfrm>
            <a:custGeom>
              <a:avLst/>
              <a:gdLst/>
              <a:ahLst/>
              <a:cxnLst/>
              <a:rect l="l" t="t" r="r" b="b"/>
              <a:pathLst>
                <a:path w="387985" h="307339">
                  <a:moveTo>
                    <a:pt x="0" y="0"/>
                  </a:moveTo>
                  <a:lnTo>
                    <a:pt x="387605" y="0"/>
                  </a:lnTo>
                  <a:lnTo>
                    <a:pt x="387605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459869" y="4715065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69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415140" y="496081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29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459869" y="410268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625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405424" y="4408309"/>
              <a:ext cx="187960" cy="307340"/>
            </a:xfrm>
            <a:custGeom>
              <a:avLst/>
              <a:gdLst/>
              <a:ahLst/>
              <a:cxnLst/>
              <a:rect l="l" t="t" r="r" b="b"/>
              <a:pathLst>
                <a:path w="187960" h="307339">
                  <a:moveTo>
                    <a:pt x="0" y="0"/>
                  </a:moveTo>
                  <a:lnTo>
                    <a:pt x="187838" y="0"/>
                  </a:lnTo>
                  <a:lnTo>
                    <a:pt x="187838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0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348122" y="4102684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35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303405" y="4348873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348122" y="3491077"/>
              <a:ext cx="111760" cy="305435"/>
            </a:xfrm>
            <a:custGeom>
              <a:avLst/>
              <a:gdLst/>
              <a:ahLst/>
              <a:cxnLst/>
              <a:rect l="l" t="t" r="r" b="b"/>
              <a:pathLst>
                <a:path w="111760" h="305435">
                  <a:moveTo>
                    <a:pt x="111747" y="0"/>
                  </a:moveTo>
                  <a:lnTo>
                    <a:pt x="111747" y="304850"/>
                  </a:lnTo>
                </a:path>
                <a:path w="111760" h="305435">
                  <a:moveTo>
                    <a:pt x="0" y="0"/>
                  </a:moveTo>
                  <a:lnTo>
                    <a:pt x="0" y="30485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315978" y="3795928"/>
              <a:ext cx="277495" cy="307340"/>
            </a:xfrm>
            <a:custGeom>
              <a:avLst/>
              <a:gdLst/>
              <a:ahLst/>
              <a:cxnLst/>
              <a:rect l="l" t="t" r="r" b="b"/>
              <a:pathLst>
                <a:path w="277495" h="307339">
                  <a:moveTo>
                    <a:pt x="0" y="0"/>
                  </a:moveTo>
                  <a:lnTo>
                    <a:pt x="277287" y="0"/>
                  </a:lnTo>
                  <a:lnTo>
                    <a:pt x="277287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234584" y="349107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7023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189867" y="373693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89446" y="0"/>
                  </a:moveTo>
                  <a:lnTo>
                    <a:pt x="0" y="0"/>
                  </a:lnTo>
                  <a:lnTo>
                    <a:pt x="44716" y="91744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459869" y="2882111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0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415140" y="285153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48122" y="2881781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4">
                  <a:moveTo>
                    <a:pt x="0" y="0"/>
                  </a:moveTo>
                  <a:lnTo>
                    <a:pt x="0" y="302539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303405" y="28512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116944" y="288189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27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072215" y="2851314"/>
              <a:ext cx="89535" cy="365760"/>
            </a:xfrm>
            <a:custGeom>
              <a:avLst/>
              <a:gdLst/>
              <a:ahLst/>
              <a:cxnLst/>
              <a:rect l="l" t="t" r="r" b="b"/>
              <a:pathLst>
                <a:path w="89535" h="365760">
                  <a:moveTo>
                    <a:pt x="89446" y="273697"/>
                  </a:moveTo>
                  <a:lnTo>
                    <a:pt x="0" y="273697"/>
                  </a:lnTo>
                  <a:lnTo>
                    <a:pt x="44729" y="365429"/>
                  </a:lnTo>
                  <a:lnTo>
                    <a:pt x="89446" y="273697"/>
                  </a:lnTo>
                  <a:close/>
                </a:path>
                <a:path w="89535" h="365760">
                  <a:moveTo>
                    <a:pt x="89446" y="91744"/>
                  </a:moveTo>
                  <a:lnTo>
                    <a:pt x="44729" y="0"/>
                  </a:lnTo>
                  <a:lnTo>
                    <a:pt x="0" y="91744"/>
                  </a:lnTo>
                  <a:lnTo>
                    <a:pt x="89446" y="91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34584" y="2882219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102"/>
                  </a:lnTo>
                </a:path>
              </a:pathLst>
            </a:custGeom>
            <a:ln w="29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189867" y="2851645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205653" y="3184321"/>
              <a:ext cx="387985" cy="307340"/>
            </a:xfrm>
            <a:custGeom>
              <a:avLst/>
              <a:gdLst/>
              <a:ahLst/>
              <a:cxnLst/>
              <a:rect l="l" t="t" r="r" b="b"/>
              <a:pathLst>
                <a:path w="387985" h="307339">
                  <a:moveTo>
                    <a:pt x="0" y="0"/>
                  </a:moveTo>
                  <a:lnTo>
                    <a:pt x="387605" y="0"/>
                  </a:lnTo>
                  <a:lnTo>
                    <a:pt x="387605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571343" y="2499118"/>
              <a:ext cx="3005455" cy="352425"/>
            </a:xfrm>
            <a:custGeom>
              <a:avLst/>
              <a:gdLst/>
              <a:ahLst/>
              <a:cxnLst/>
              <a:rect l="l" t="t" r="r" b="b"/>
              <a:pathLst>
                <a:path w="3005454" h="352425">
                  <a:moveTo>
                    <a:pt x="3005429" y="0"/>
                  </a:moveTo>
                  <a:lnTo>
                    <a:pt x="0" y="0"/>
                  </a:lnTo>
                  <a:lnTo>
                    <a:pt x="0" y="118999"/>
                  </a:lnTo>
                  <a:lnTo>
                    <a:pt x="0" y="352247"/>
                  </a:lnTo>
                  <a:lnTo>
                    <a:pt x="3005429" y="352247"/>
                  </a:lnTo>
                  <a:lnTo>
                    <a:pt x="3005429" y="118999"/>
                  </a:lnTo>
                  <a:lnTo>
                    <a:pt x="3005429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71343" y="2499118"/>
              <a:ext cx="3005455" cy="352425"/>
            </a:xfrm>
            <a:custGeom>
              <a:avLst/>
              <a:gdLst/>
              <a:ahLst/>
              <a:cxnLst/>
              <a:rect l="l" t="t" r="r" b="b"/>
              <a:pathLst>
                <a:path w="3005454" h="352425">
                  <a:moveTo>
                    <a:pt x="0" y="0"/>
                  </a:moveTo>
                  <a:lnTo>
                    <a:pt x="3005435" y="0"/>
                  </a:lnTo>
                  <a:lnTo>
                    <a:pt x="3005435" y="352243"/>
                  </a:lnTo>
                  <a:lnTo>
                    <a:pt x="0" y="352243"/>
                  </a:lnTo>
                  <a:lnTo>
                    <a:pt x="0" y="0"/>
                  </a:lnTo>
                  <a:close/>
                </a:path>
              </a:pathLst>
            </a:custGeom>
            <a:ln w="30569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2566310" y="2498237"/>
            <a:ext cx="3015615" cy="3683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9"/>
              </a:spcBef>
            </a:pPr>
            <a:r>
              <a:rPr sz="1550" b="1" spc="-25" dirty="0">
                <a:solidFill>
                  <a:srgbClr val="FFFFFF"/>
                </a:solidFill>
                <a:latin typeface="Arial"/>
                <a:cs typeface="Arial"/>
              </a:rPr>
              <a:t>Register</a:t>
            </a:r>
            <a:r>
              <a:rPr sz="15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2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555786" y="2115337"/>
            <a:ext cx="3036570" cy="383540"/>
            <a:chOff x="2555786" y="2115337"/>
            <a:chExt cx="3036570" cy="383540"/>
          </a:xfrm>
        </p:grpSpPr>
        <p:sp>
          <p:nvSpPr>
            <p:cNvPr id="137" name="object 137"/>
            <p:cNvSpPr/>
            <p:nvPr/>
          </p:nvSpPr>
          <p:spPr>
            <a:xfrm>
              <a:off x="2571343" y="2130894"/>
              <a:ext cx="3005455" cy="352425"/>
            </a:xfrm>
            <a:custGeom>
              <a:avLst/>
              <a:gdLst/>
              <a:ahLst/>
              <a:cxnLst/>
              <a:rect l="l" t="t" r="r" b="b"/>
              <a:pathLst>
                <a:path w="3005454" h="352425">
                  <a:moveTo>
                    <a:pt x="3005429" y="0"/>
                  </a:moveTo>
                  <a:lnTo>
                    <a:pt x="0" y="0"/>
                  </a:lnTo>
                  <a:lnTo>
                    <a:pt x="0" y="249466"/>
                  </a:lnTo>
                  <a:lnTo>
                    <a:pt x="0" y="352247"/>
                  </a:lnTo>
                  <a:lnTo>
                    <a:pt x="3005429" y="352247"/>
                  </a:lnTo>
                  <a:lnTo>
                    <a:pt x="3005429" y="249466"/>
                  </a:lnTo>
                  <a:lnTo>
                    <a:pt x="30054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571343" y="2130894"/>
              <a:ext cx="3005455" cy="352425"/>
            </a:xfrm>
            <a:custGeom>
              <a:avLst/>
              <a:gdLst/>
              <a:ahLst/>
              <a:cxnLst/>
              <a:rect l="l" t="t" r="r" b="b"/>
              <a:pathLst>
                <a:path w="3005454" h="352425">
                  <a:moveTo>
                    <a:pt x="0" y="0"/>
                  </a:moveTo>
                  <a:lnTo>
                    <a:pt x="3005435" y="0"/>
                  </a:lnTo>
                  <a:lnTo>
                    <a:pt x="3005435" y="352243"/>
                  </a:lnTo>
                  <a:lnTo>
                    <a:pt x="0" y="352243"/>
                  </a:lnTo>
                  <a:lnTo>
                    <a:pt x="0" y="0"/>
                  </a:lnTo>
                  <a:close/>
                </a:path>
              </a:pathLst>
            </a:custGeom>
            <a:ln w="30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2566310" y="2115795"/>
            <a:ext cx="3015615" cy="38290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70"/>
              </a:spcBef>
            </a:pP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5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2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2556103" y="2343645"/>
            <a:ext cx="2929890" cy="3251835"/>
            <a:chOff x="2556103" y="2343645"/>
            <a:chExt cx="2929890" cy="3251835"/>
          </a:xfrm>
        </p:grpSpPr>
        <p:pic>
          <p:nvPicPr>
            <p:cNvPr id="141" name="object 1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24919" y="2343645"/>
              <a:ext cx="161010" cy="311162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910268" y="4717684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7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65539" y="46871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96730" y="4106077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608988"/>
                  </a:moveTo>
                  <a:lnTo>
                    <a:pt x="0" y="916379"/>
                  </a:lnTo>
                </a:path>
                <a:path h="916939">
                  <a:moveTo>
                    <a:pt x="0" y="0"/>
                  </a:moveTo>
                  <a:lnTo>
                    <a:pt x="0" y="30223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52001" y="407550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79077" y="3493709"/>
              <a:ext cx="0" cy="1529080"/>
            </a:xfrm>
            <a:custGeom>
              <a:avLst/>
              <a:gdLst/>
              <a:ahLst/>
              <a:cxnLst/>
              <a:rect l="l" t="t" r="r" b="b"/>
              <a:pathLst>
                <a:path h="1529079">
                  <a:moveTo>
                    <a:pt x="0" y="1221355"/>
                  </a:moveTo>
                  <a:lnTo>
                    <a:pt x="0" y="1528746"/>
                  </a:lnTo>
                </a:path>
                <a:path h="1529079">
                  <a:moveTo>
                    <a:pt x="0" y="608974"/>
                  </a:moveTo>
                  <a:lnTo>
                    <a:pt x="0" y="914600"/>
                  </a:lnTo>
                </a:path>
                <a:path h="1529079">
                  <a:moveTo>
                    <a:pt x="0" y="0"/>
                  </a:moveTo>
                  <a:lnTo>
                    <a:pt x="0" y="302218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34361" y="3463124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571343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571343" y="321674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022003" y="5330055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99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77273" y="5299481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679077" y="5329212"/>
              <a:ext cx="231775" cy="251460"/>
            </a:xfrm>
            <a:custGeom>
              <a:avLst/>
              <a:gdLst/>
              <a:ahLst/>
              <a:cxnLst/>
              <a:rect l="l" t="t" r="r" b="b"/>
              <a:pathLst>
                <a:path w="231775" h="251460">
                  <a:moveTo>
                    <a:pt x="231190" y="0"/>
                  </a:moveTo>
                  <a:lnTo>
                    <a:pt x="231190" y="250837"/>
                  </a:lnTo>
                </a:path>
                <a:path w="231775" h="251460">
                  <a:moveTo>
                    <a:pt x="117652" y="0"/>
                  </a:moveTo>
                  <a:lnTo>
                    <a:pt x="117652" y="250837"/>
                  </a:lnTo>
                </a:path>
                <a:path w="231775" h="251460">
                  <a:moveTo>
                    <a:pt x="0" y="0"/>
                  </a:moveTo>
                  <a:lnTo>
                    <a:pt x="0" y="250837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2566310" y="3216744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2556103" y="3780688"/>
            <a:ext cx="589280" cy="337820"/>
            <a:chOff x="2556103" y="3780688"/>
            <a:chExt cx="589280" cy="337820"/>
          </a:xfrm>
        </p:grpSpPr>
        <p:sp>
          <p:nvSpPr>
            <p:cNvPr id="155" name="object 155"/>
            <p:cNvSpPr/>
            <p:nvPr/>
          </p:nvSpPr>
          <p:spPr>
            <a:xfrm>
              <a:off x="2571343" y="3795928"/>
              <a:ext cx="157480" cy="307340"/>
            </a:xfrm>
            <a:custGeom>
              <a:avLst/>
              <a:gdLst/>
              <a:ahLst/>
              <a:cxnLst/>
              <a:rect l="l" t="t" r="r" b="b"/>
              <a:pathLst>
                <a:path w="157480" h="307339">
                  <a:moveTo>
                    <a:pt x="0" y="0"/>
                  </a:moveTo>
                  <a:lnTo>
                    <a:pt x="157084" y="0"/>
                  </a:lnTo>
                  <a:lnTo>
                    <a:pt x="157084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299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571343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571343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2566310" y="3828681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2556103" y="4393069"/>
            <a:ext cx="589280" cy="337820"/>
            <a:chOff x="2556103" y="4393069"/>
            <a:chExt cx="589280" cy="337820"/>
          </a:xfrm>
        </p:grpSpPr>
        <p:sp>
          <p:nvSpPr>
            <p:cNvPr id="160" name="object 160"/>
            <p:cNvSpPr/>
            <p:nvPr/>
          </p:nvSpPr>
          <p:spPr>
            <a:xfrm>
              <a:off x="2571343" y="4408309"/>
              <a:ext cx="263525" cy="307340"/>
            </a:xfrm>
            <a:custGeom>
              <a:avLst/>
              <a:gdLst/>
              <a:ahLst/>
              <a:cxnLst/>
              <a:rect l="l" t="t" r="r" b="b"/>
              <a:pathLst>
                <a:path w="263525" h="307339">
                  <a:moveTo>
                    <a:pt x="0" y="0"/>
                  </a:moveTo>
                  <a:lnTo>
                    <a:pt x="263443" y="0"/>
                  </a:lnTo>
                  <a:lnTo>
                    <a:pt x="2634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571343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71343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2566310" y="4440618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2556103" y="5007216"/>
            <a:ext cx="589280" cy="337820"/>
            <a:chOff x="2556103" y="5007216"/>
            <a:chExt cx="589280" cy="337820"/>
          </a:xfrm>
        </p:grpSpPr>
        <p:sp>
          <p:nvSpPr>
            <p:cNvPr id="165" name="object 165"/>
            <p:cNvSpPr/>
            <p:nvPr/>
          </p:nvSpPr>
          <p:spPr>
            <a:xfrm>
              <a:off x="2571343" y="5022456"/>
              <a:ext cx="379095" cy="307340"/>
            </a:xfrm>
            <a:custGeom>
              <a:avLst/>
              <a:gdLst/>
              <a:ahLst/>
              <a:cxnLst/>
              <a:rect l="l" t="t" r="r" b="b"/>
              <a:pathLst>
                <a:path w="379094" h="307339">
                  <a:moveTo>
                    <a:pt x="0" y="0"/>
                  </a:moveTo>
                  <a:lnTo>
                    <a:pt x="379043" y="0"/>
                  </a:lnTo>
                  <a:lnTo>
                    <a:pt x="3790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71343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71343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2566310" y="5052555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3371443" y="3201504"/>
            <a:ext cx="589280" cy="2393950"/>
            <a:chOff x="3371443" y="3201504"/>
            <a:chExt cx="589280" cy="2393950"/>
          </a:xfrm>
        </p:grpSpPr>
        <p:sp>
          <p:nvSpPr>
            <p:cNvPr id="170" name="object 170"/>
            <p:cNvSpPr/>
            <p:nvPr/>
          </p:nvSpPr>
          <p:spPr>
            <a:xfrm>
              <a:off x="3833596" y="5330055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99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88879" y="5299481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21861" y="4717684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611527"/>
                  </a:moveTo>
                  <a:lnTo>
                    <a:pt x="0" y="862365"/>
                  </a:lnTo>
                </a:path>
                <a:path h="862964">
                  <a:moveTo>
                    <a:pt x="0" y="0"/>
                  </a:moveTo>
                  <a:lnTo>
                    <a:pt x="0" y="30477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677145" y="46871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608692" y="4106077"/>
              <a:ext cx="0" cy="1474470"/>
            </a:xfrm>
            <a:custGeom>
              <a:avLst/>
              <a:gdLst/>
              <a:ahLst/>
              <a:cxnLst/>
              <a:rect l="l" t="t" r="r" b="b"/>
              <a:pathLst>
                <a:path h="1474470">
                  <a:moveTo>
                    <a:pt x="0" y="1223134"/>
                  </a:moveTo>
                  <a:lnTo>
                    <a:pt x="0" y="1473972"/>
                  </a:lnTo>
                </a:path>
                <a:path h="1474470">
                  <a:moveTo>
                    <a:pt x="0" y="608988"/>
                  </a:moveTo>
                  <a:lnTo>
                    <a:pt x="0" y="916379"/>
                  </a:lnTo>
                </a:path>
                <a:path h="1474470">
                  <a:moveTo>
                    <a:pt x="0" y="0"/>
                  </a:moveTo>
                  <a:lnTo>
                    <a:pt x="0" y="30223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563975" y="407550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490683" y="3493709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h="2086610">
                  <a:moveTo>
                    <a:pt x="0" y="1835502"/>
                  </a:moveTo>
                  <a:lnTo>
                    <a:pt x="0" y="2086340"/>
                  </a:lnTo>
                </a:path>
                <a:path h="2086610">
                  <a:moveTo>
                    <a:pt x="0" y="1221355"/>
                  </a:moveTo>
                  <a:lnTo>
                    <a:pt x="0" y="1528746"/>
                  </a:lnTo>
                </a:path>
                <a:path h="2086610">
                  <a:moveTo>
                    <a:pt x="0" y="608974"/>
                  </a:moveTo>
                  <a:lnTo>
                    <a:pt x="0" y="914600"/>
                  </a:lnTo>
                </a:path>
                <a:path h="2086610">
                  <a:moveTo>
                    <a:pt x="0" y="0"/>
                  </a:moveTo>
                  <a:lnTo>
                    <a:pt x="0" y="302218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445954" y="3463124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386683" y="3795928"/>
              <a:ext cx="157480" cy="307340"/>
            </a:xfrm>
            <a:custGeom>
              <a:avLst/>
              <a:gdLst/>
              <a:ahLst/>
              <a:cxnLst/>
              <a:rect l="l" t="t" r="r" b="b"/>
              <a:pathLst>
                <a:path w="157479" h="307339">
                  <a:moveTo>
                    <a:pt x="0" y="0"/>
                  </a:moveTo>
                  <a:lnTo>
                    <a:pt x="157084" y="0"/>
                  </a:lnTo>
                  <a:lnTo>
                    <a:pt x="157084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299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386683" y="4408309"/>
              <a:ext cx="263525" cy="307340"/>
            </a:xfrm>
            <a:custGeom>
              <a:avLst/>
              <a:gdLst/>
              <a:ahLst/>
              <a:cxnLst/>
              <a:rect l="l" t="t" r="r" b="b"/>
              <a:pathLst>
                <a:path w="263525" h="307339">
                  <a:moveTo>
                    <a:pt x="0" y="0"/>
                  </a:moveTo>
                  <a:lnTo>
                    <a:pt x="263443" y="0"/>
                  </a:lnTo>
                  <a:lnTo>
                    <a:pt x="2634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386683" y="5022456"/>
              <a:ext cx="379095" cy="307340"/>
            </a:xfrm>
            <a:custGeom>
              <a:avLst/>
              <a:gdLst/>
              <a:ahLst/>
              <a:cxnLst/>
              <a:rect l="l" t="t" r="r" b="b"/>
              <a:pathLst>
                <a:path w="379095" h="307339">
                  <a:moveTo>
                    <a:pt x="0" y="0"/>
                  </a:moveTo>
                  <a:lnTo>
                    <a:pt x="379043" y="0"/>
                  </a:lnTo>
                  <a:lnTo>
                    <a:pt x="3790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387026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387026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3387026" y="3216744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3371786" y="3813441"/>
            <a:ext cx="589280" cy="277495"/>
            <a:chOff x="3371786" y="3813441"/>
            <a:chExt cx="589280" cy="277495"/>
          </a:xfrm>
        </p:grpSpPr>
        <p:sp>
          <p:nvSpPr>
            <p:cNvPr id="185" name="object 185"/>
            <p:cNvSpPr/>
            <p:nvPr/>
          </p:nvSpPr>
          <p:spPr>
            <a:xfrm>
              <a:off x="3387026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387026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3387026" y="3828681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3371786" y="4425378"/>
            <a:ext cx="589280" cy="277495"/>
            <a:chOff x="3371786" y="4425378"/>
            <a:chExt cx="589280" cy="277495"/>
          </a:xfrm>
        </p:grpSpPr>
        <p:sp>
          <p:nvSpPr>
            <p:cNvPr id="189" name="object 189"/>
            <p:cNvSpPr/>
            <p:nvPr/>
          </p:nvSpPr>
          <p:spPr>
            <a:xfrm>
              <a:off x="3387026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387026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3387026" y="4440618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3371786" y="5037315"/>
            <a:ext cx="589280" cy="277495"/>
            <a:chOff x="3371786" y="5037315"/>
            <a:chExt cx="589280" cy="277495"/>
          </a:xfrm>
        </p:grpSpPr>
        <p:sp>
          <p:nvSpPr>
            <p:cNvPr id="193" name="object 193"/>
            <p:cNvSpPr/>
            <p:nvPr/>
          </p:nvSpPr>
          <p:spPr>
            <a:xfrm>
              <a:off x="3387026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387026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3387026" y="5052555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4175480" y="3201504"/>
            <a:ext cx="1329690" cy="2393950"/>
            <a:chOff x="4175480" y="3201504"/>
            <a:chExt cx="1329690" cy="2393950"/>
          </a:xfrm>
        </p:grpSpPr>
        <p:sp>
          <p:nvSpPr>
            <p:cNvPr id="197" name="object 197"/>
            <p:cNvSpPr/>
            <p:nvPr/>
          </p:nvSpPr>
          <p:spPr>
            <a:xfrm>
              <a:off x="4644187" y="5330055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99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599457" y="5299481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532439" y="4717684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611527"/>
                  </a:moveTo>
                  <a:lnTo>
                    <a:pt x="0" y="862365"/>
                  </a:lnTo>
                </a:path>
                <a:path h="862964">
                  <a:moveTo>
                    <a:pt x="0" y="0"/>
                  </a:moveTo>
                  <a:lnTo>
                    <a:pt x="0" y="30477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487722" y="46871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418901" y="4106077"/>
              <a:ext cx="0" cy="1474470"/>
            </a:xfrm>
            <a:custGeom>
              <a:avLst/>
              <a:gdLst/>
              <a:ahLst/>
              <a:cxnLst/>
              <a:rect l="l" t="t" r="r" b="b"/>
              <a:pathLst>
                <a:path h="1474470">
                  <a:moveTo>
                    <a:pt x="0" y="1223134"/>
                  </a:moveTo>
                  <a:lnTo>
                    <a:pt x="0" y="1473972"/>
                  </a:lnTo>
                </a:path>
                <a:path h="1474470">
                  <a:moveTo>
                    <a:pt x="0" y="608988"/>
                  </a:moveTo>
                  <a:lnTo>
                    <a:pt x="0" y="916379"/>
                  </a:lnTo>
                </a:path>
                <a:path h="1474470">
                  <a:moveTo>
                    <a:pt x="0" y="0"/>
                  </a:moveTo>
                  <a:lnTo>
                    <a:pt x="0" y="30223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374184" y="407550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302963" y="3493709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h="2086610">
                  <a:moveTo>
                    <a:pt x="0" y="1835502"/>
                  </a:moveTo>
                  <a:lnTo>
                    <a:pt x="0" y="2086340"/>
                  </a:lnTo>
                </a:path>
                <a:path h="2086610">
                  <a:moveTo>
                    <a:pt x="0" y="1221355"/>
                  </a:moveTo>
                  <a:lnTo>
                    <a:pt x="0" y="1528746"/>
                  </a:lnTo>
                </a:path>
                <a:path h="2086610">
                  <a:moveTo>
                    <a:pt x="0" y="608974"/>
                  </a:moveTo>
                  <a:lnTo>
                    <a:pt x="0" y="914600"/>
                  </a:lnTo>
                </a:path>
                <a:path h="2086610">
                  <a:moveTo>
                    <a:pt x="0" y="0"/>
                  </a:moveTo>
                  <a:lnTo>
                    <a:pt x="0" y="302218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58246" y="3463124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190720" y="3795928"/>
              <a:ext cx="157480" cy="307340"/>
            </a:xfrm>
            <a:custGeom>
              <a:avLst/>
              <a:gdLst/>
              <a:ahLst/>
              <a:cxnLst/>
              <a:rect l="l" t="t" r="r" b="b"/>
              <a:pathLst>
                <a:path w="157479" h="307339">
                  <a:moveTo>
                    <a:pt x="0" y="0"/>
                  </a:moveTo>
                  <a:lnTo>
                    <a:pt x="157084" y="0"/>
                  </a:lnTo>
                  <a:lnTo>
                    <a:pt x="157084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299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190720" y="4408309"/>
              <a:ext cx="263525" cy="307340"/>
            </a:xfrm>
            <a:custGeom>
              <a:avLst/>
              <a:gdLst/>
              <a:ahLst/>
              <a:cxnLst/>
              <a:rect l="l" t="t" r="r" b="b"/>
              <a:pathLst>
                <a:path w="263525" h="307339">
                  <a:moveTo>
                    <a:pt x="0" y="0"/>
                  </a:moveTo>
                  <a:lnTo>
                    <a:pt x="263443" y="0"/>
                  </a:lnTo>
                  <a:lnTo>
                    <a:pt x="2634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190720" y="5022456"/>
              <a:ext cx="379095" cy="307340"/>
            </a:xfrm>
            <a:custGeom>
              <a:avLst/>
              <a:gdLst/>
              <a:ahLst/>
              <a:cxnLst/>
              <a:rect l="l" t="t" r="r" b="b"/>
              <a:pathLst>
                <a:path w="379095" h="307339">
                  <a:moveTo>
                    <a:pt x="0" y="0"/>
                  </a:moveTo>
                  <a:lnTo>
                    <a:pt x="379043" y="0"/>
                  </a:lnTo>
                  <a:lnTo>
                    <a:pt x="3790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459869" y="5330055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994"/>
                  </a:moveTo>
                  <a:lnTo>
                    <a:pt x="0" y="0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415140" y="5299481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341201" y="4717684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611527"/>
                  </a:moveTo>
                  <a:lnTo>
                    <a:pt x="0" y="862365"/>
                  </a:lnTo>
                </a:path>
                <a:path h="862964">
                  <a:moveTo>
                    <a:pt x="0" y="0"/>
                  </a:moveTo>
                  <a:lnTo>
                    <a:pt x="0" y="30477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296471" y="4687100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234584" y="4106077"/>
              <a:ext cx="0" cy="1474470"/>
            </a:xfrm>
            <a:custGeom>
              <a:avLst/>
              <a:gdLst/>
              <a:ahLst/>
              <a:cxnLst/>
              <a:rect l="l" t="t" r="r" b="b"/>
              <a:pathLst>
                <a:path h="1474470">
                  <a:moveTo>
                    <a:pt x="0" y="1223134"/>
                  </a:moveTo>
                  <a:lnTo>
                    <a:pt x="0" y="1473972"/>
                  </a:lnTo>
                </a:path>
                <a:path h="1474470">
                  <a:moveTo>
                    <a:pt x="0" y="608988"/>
                  </a:moveTo>
                  <a:lnTo>
                    <a:pt x="0" y="916379"/>
                  </a:lnTo>
                </a:path>
                <a:path h="1474470">
                  <a:moveTo>
                    <a:pt x="0" y="0"/>
                  </a:moveTo>
                  <a:lnTo>
                    <a:pt x="0" y="302232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189867" y="4075506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16" y="0"/>
                  </a:moveTo>
                  <a:lnTo>
                    <a:pt x="0" y="91732"/>
                  </a:lnTo>
                  <a:lnTo>
                    <a:pt x="89446" y="91732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116944" y="3493709"/>
              <a:ext cx="0" cy="2086610"/>
            </a:xfrm>
            <a:custGeom>
              <a:avLst/>
              <a:gdLst/>
              <a:ahLst/>
              <a:cxnLst/>
              <a:rect l="l" t="t" r="r" b="b"/>
              <a:pathLst>
                <a:path h="2086610">
                  <a:moveTo>
                    <a:pt x="0" y="1835502"/>
                  </a:moveTo>
                  <a:lnTo>
                    <a:pt x="0" y="2086340"/>
                  </a:lnTo>
                </a:path>
                <a:path h="2086610">
                  <a:moveTo>
                    <a:pt x="0" y="1221355"/>
                  </a:moveTo>
                  <a:lnTo>
                    <a:pt x="0" y="1528746"/>
                  </a:lnTo>
                </a:path>
                <a:path h="2086610">
                  <a:moveTo>
                    <a:pt x="0" y="608974"/>
                  </a:moveTo>
                  <a:lnTo>
                    <a:pt x="0" y="914600"/>
                  </a:lnTo>
                </a:path>
                <a:path h="2086610">
                  <a:moveTo>
                    <a:pt x="0" y="0"/>
                  </a:moveTo>
                  <a:lnTo>
                    <a:pt x="0" y="302218"/>
                  </a:lnTo>
                </a:path>
              </a:pathLst>
            </a:custGeom>
            <a:ln w="29815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072215" y="3463124"/>
              <a:ext cx="89535" cy="92075"/>
            </a:xfrm>
            <a:custGeom>
              <a:avLst/>
              <a:gdLst/>
              <a:ahLst/>
              <a:cxnLst/>
              <a:rect l="l" t="t" r="r" b="b"/>
              <a:pathLst>
                <a:path w="89535" h="92075">
                  <a:moveTo>
                    <a:pt x="44729" y="0"/>
                  </a:moveTo>
                  <a:lnTo>
                    <a:pt x="0" y="91744"/>
                  </a:lnTo>
                  <a:lnTo>
                    <a:pt x="89446" y="91744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016131" y="3795928"/>
              <a:ext cx="157480" cy="307340"/>
            </a:xfrm>
            <a:custGeom>
              <a:avLst/>
              <a:gdLst/>
              <a:ahLst/>
              <a:cxnLst/>
              <a:rect l="l" t="t" r="r" b="b"/>
              <a:pathLst>
                <a:path w="157479" h="307339">
                  <a:moveTo>
                    <a:pt x="0" y="0"/>
                  </a:moveTo>
                  <a:lnTo>
                    <a:pt x="157084" y="0"/>
                  </a:lnTo>
                  <a:lnTo>
                    <a:pt x="157084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299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016131" y="4408309"/>
              <a:ext cx="263525" cy="307340"/>
            </a:xfrm>
            <a:custGeom>
              <a:avLst/>
              <a:gdLst/>
              <a:ahLst/>
              <a:cxnLst/>
              <a:rect l="l" t="t" r="r" b="b"/>
              <a:pathLst>
                <a:path w="263525" h="307339">
                  <a:moveTo>
                    <a:pt x="0" y="0"/>
                  </a:moveTo>
                  <a:lnTo>
                    <a:pt x="263443" y="0"/>
                  </a:lnTo>
                  <a:lnTo>
                    <a:pt x="2634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1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016131" y="5022456"/>
              <a:ext cx="379095" cy="307340"/>
            </a:xfrm>
            <a:custGeom>
              <a:avLst/>
              <a:gdLst/>
              <a:ahLst/>
              <a:cxnLst/>
              <a:rect l="l" t="t" r="r" b="b"/>
              <a:pathLst>
                <a:path w="379095" h="307339">
                  <a:moveTo>
                    <a:pt x="0" y="0"/>
                  </a:moveTo>
                  <a:lnTo>
                    <a:pt x="379043" y="0"/>
                  </a:lnTo>
                  <a:lnTo>
                    <a:pt x="379043" y="306756"/>
                  </a:lnTo>
                  <a:lnTo>
                    <a:pt x="0" y="306756"/>
                  </a:lnTo>
                  <a:lnTo>
                    <a:pt x="0" y="0"/>
                  </a:lnTo>
                  <a:close/>
                </a:path>
              </a:pathLst>
            </a:custGeom>
            <a:ln w="302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202709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202709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 txBox="1"/>
          <p:nvPr/>
        </p:nvSpPr>
        <p:spPr>
          <a:xfrm>
            <a:off x="4202709" y="3216744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22" name="object 222"/>
          <p:cNvGrpSpPr/>
          <p:nvPr/>
        </p:nvGrpSpPr>
        <p:grpSpPr>
          <a:xfrm>
            <a:off x="4187469" y="3813441"/>
            <a:ext cx="589280" cy="277495"/>
            <a:chOff x="4187469" y="3813441"/>
            <a:chExt cx="589280" cy="277495"/>
          </a:xfrm>
        </p:grpSpPr>
        <p:sp>
          <p:nvSpPr>
            <p:cNvPr id="223" name="object 223"/>
            <p:cNvSpPr/>
            <p:nvPr/>
          </p:nvSpPr>
          <p:spPr>
            <a:xfrm>
              <a:off x="4202709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02709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4202709" y="3828681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4187469" y="4425378"/>
            <a:ext cx="589280" cy="277495"/>
            <a:chOff x="4187469" y="4425378"/>
            <a:chExt cx="589280" cy="277495"/>
          </a:xfrm>
        </p:grpSpPr>
        <p:sp>
          <p:nvSpPr>
            <p:cNvPr id="227" name="object 227"/>
            <p:cNvSpPr/>
            <p:nvPr/>
          </p:nvSpPr>
          <p:spPr>
            <a:xfrm>
              <a:off x="4202709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02709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9" name="object 229"/>
          <p:cNvSpPr txBox="1"/>
          <p:nvPr/>
        </p:nvSpPr>
        <p:spPr>
          <a:xfrm>
            <a:off x="4202709" y="4440618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4187469" y="5037315"/>
            <a:ext cx="589280" cy="277495"/>
            <a:chOff x="4187469" y="5037315"/>
            <a:chExt cx="589280" cy="277495"/>
          </a:xfrm>
        </p:grpSpPr>
        <p:sp>
          <p:nvSpPr>
            <p:cNvPr id="231" name="object 231"/>
            <p:cNvSpPr/>
            <p:nvPr/>
          </p:nvSpPr>
          <p:spPr>
            <a:xfrm>
              <a:off x="4202709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02709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4202709" y="5052555"/>
            <a:ext cx="55880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34" name="object 234"/>
          <p:cNvGrpSpPr/>
          <p:nvPr/>
        </p:nvGrpSpPr>
        <p:grpSpPr>
          <a:xfrm>
            <a:off x="5003152" y="3201504"/>
            <a:ext cx="589280" cy="277495"/>
            <a:chOff x="5003152" y="3201504"/>
            <a:chExt cx="589280" cy="277495"/>
          </a:xfrm>
        </p:grpSpPr>
        <p:sp>
          <p:nvSpPr>
            <p:cNvPr id="235" name="object 235"/>
            <p:cNvSpPr/>
            <p:nvPr/>
          </p:nvSpPr>
          <p:spPr>
            <a:xfrm>
              <a:off x="5018392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018392" y="3216744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7" name="object 237"/>
          <p:cNvSpPr txBox="1"/>
          <p:nvPr/>
        </p:nvSpPr>
        <p:spPr>
          <a:xfrm>
            <a:off x="5018392" y="3216744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5003152" y="3813441"/>
            <a:ext cx="589280" cy="277495"/>
            <a:chOff x="5003152" y="3813441"/>
            <a:chExt cx="589280" cy="277495"/>
          </a:xfrm>
        </p:grpSpPr>
        <p:sp>
          <p:nvSpPr>
            <p:cNvPr id="239" name="object 239"/>
            <p:cNvSpPr/>
            <p:nvPr/>
          </p:nvSpPr>
          <p:spPr>
            <a:xfrm>
              <a:off x="5018392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018392" y="382868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5018392" y="3828681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5003152" y="4425378"/>
            <a:ext cx="589280" cy="277495"/>
            <a:chOff x="5003152" y="4425378"/>
            <a:chExt cx="589280" cy="277495"/>
          </a:xfrm>
        </p:grpSpPr>
        <p:sp>
          <p:nvSpPr>
            <p:cNvPr id="243" name="object 243"/>
            <p:cNvSpPr/>
            <p:nvPr/>
          </p:nvSpPr>
          <p:spPr>
            <a:xfrm>
              <a:off x="5018392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018392" y="4440618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 txBox="1"/>
          <p:nvPr/>
        </p:nvSpPr>
        <p:spPr>
          <a:xfrm>
            <a:off x="5018392" y="4440618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5003162" y="5037324"/>
            <a:ext cx="589280" cy="277495"/>
            <a:chOff x="5003162" y="5037324"/>
            <a:chExt cx="589280" cy="277495"/>
          </a:xfrm>
        </p:grpSpPr>
        <p:sp>
          <p:nvSpPr>
            <p:cNvPr id="247" name="object 247"/>
            <p:cNvSpPr/>
            <p:nvPr/>
          </p:nvSpPr>
          <p:spPr>
            <a:xfrm>
              <a:off x="5018392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018392" y="5052555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0" y="0"/>
                  </a:moveTo>
                  <a:lnTo>
                    <a:pt x="558388" y="0"/>
                  </a:lnTo>
                  <a:lnTo>
                    <a:pt x="558388" y="246554"/>
                  </a:lnTo>
                  <a:lnTo>
                    <a:pt x="0" y="246554"/>
                  </a:lnTo>
                  <a:lnTo>
                    <a:pt x="0" y="0"/>
                  </a:lnTo>
                  <a:close/>
                </a:path>
              </a:pathLst>
            </a:custGeom>
            <a:ln w="30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5018392" y="5052555"/>
            <a:ext cx="563880" cy="247015"/>
          </a:xfrm>
          <a:prstGeom prst="rect">
            <a:avLst/>
          </a:prstGeom>
          <a:ln w="3046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60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566310" y="5564950"/>
            <a:ext cx="3015615" cy="382905"/>
          </a:xfrm>
          <a:prstGeom prst="rect">
            <a:avLst/>
          </a:prstGeom>
          <a:solidFill>
            <a:srgbClr val="A74A44"/>
          </a:solidFill>
        </p:spPr>
        <p:txBody>
          <a:bodyPr vert="horz" wrap="square" lIns="0" tIns="723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70"/>
              </a:spcBef>
            </a:pPr>
            <a:r>
              <a:rPr sz="1550" b="1" spc="-3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550">
              <a:latin typeface="Arial"/>
              <a:cs typeface="Arial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6645123" y="2115795"/>
            <a:ext cx="3035935" cy="3829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239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70"/>
              </a:spcBef>
            </a:pP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5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2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6673838" y="5545277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6660222" y="5389155"/>
            <a:ext cx="1374140" cy="543560"/>
            <a:chOff x="6660222" y="5389155"/>
            <a:chExt cx="1374140" cy="543560"/>
          </a:xfrm>
        </p:grpSpPr>
        <p:sp>
          <p:nvSpPr>
            <p:cNvPr id="254" name="object 254"/>
            <p:cNvSpPr/>
            <p:nvPr/>
          </p:nvSpPr>
          <p:spPr>
            <a:xfrm>
              <a:off x="6660222" y="5389155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660222" y="5783998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4"/>
                  </a:lnTo>
                  <a:lnTo>
                    <a:pt x="562394" y="148294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475905" y="553744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/>
          <p:nvPr/>
        </p:nvSpPr>
        <p:spPr>
          <a:xfrm>
            <a:off x="7487215" y="5545277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7471905" y="5387644"/>
            <a:ext cx="1378585" cy="544830"/>
            <a:chOff x="7471905" y="5387644"/>
            <a:chExt cx="1378585" cy="544830"/>
          </a:xfrm>
        </p:grpSpPr>
        <p:sp>
          <p:nvSpPr>
            <p:cNvPr id="259" name="object 259"/>
            <p:cNvSpPr/>
            <p:nvPr/>
          </p:nvSpPr>
          <p:spPr>
            <a:xfrm>
              <a:off x="7475905" y="5387644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471905" y="578399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4"/>
                  </a:lnTo>
                  <a:lnTo>
                    <a:pt x="562394" y="148294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291588" y="553744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2" name="object 262"/>
          <p:cNvSpPr txBox="1"/>
          <p:nvPr/>
        </p:nvSpPr>
        <p:spPr>
          <a:xfrm>
            <a:off x="8300209" y="5545277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63" name="object 263"/>
          <p:cNvGrpSpPr/>
          <p:nvPr/>
        </p:nvGrpSpPr>
        <p:grpSpPr>
          <a:xfrm>
            <a:off x="8287587" y="5386133"/>
            <a:ext cx="1378585" cy="546735"/>
            <a:chOff x="8287587" y="5386133"/>
            <a:chExt cx="1378585" cy="546735"/>
          </a:xfrm>
        </p:grpSpPr>
        <p:sp>
          <p:nvSpPr>
            <p:cNvPr id="264" name="object 264"/>
            <p:cNvSpPr/>
            <p:nvPr/>
          </p:nvSpPr>
          <p:spPr>
            <a:xfrm>
              <a:off x="8291588" y="5386133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87587" y="578399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4"/>
                  </a:lnTo>
                  <a:lnTo>
                    <a:pt x="562394" y="148294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107271" y="553744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7" name="object 267"/>
          <p:cNvSpPr txBox="1"/>
          <p:nvPr/>
        </p:nvSpPr>
        <p:spPr>
          <a:xfrm>
            <a:off x="9119994" y="5545277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68" name="object 268"/>
          <p:cNvGrpSpPr/>
          <p:nvPr/>
        </p:nvGrpSpPr>
        <p:grpSpPr>
          <a:xfrm>
            <a:off x="6660222" y="4674031"/>
            <a:ext cx="3012440" cy="1258570"/>
            <a:chOff x="6660222" y="4674031"/>
            <a:chExt cx="3012440" cy="1258570"/>
          </a:xfrm>
        </p:grpSpPr>
        <p:sp>
          <p:nvSpPr>
            <p:cNvPr id="269" name="object 269"/>
            <p:cNvSpPr/>
            <p:nvPr/>
          </p:nvSpPr>
          <p:spPr>
            <a:xfrm>
              <a:off x="9107271" y="5389156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109722" y="578399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94"/>
                  </a:lnTo>
                  <a:lnTo>
                    <a:pt x="562381" y="148294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218616" y="4797310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4946" y="4705565"/>
              <a:ext cx="107340" cy="183489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2108" y="4705565"/>
              <a:ext cx="107340" cy="183489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6660222" y="467403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034299" y="4797310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629" y="4705565"/>
              <a:ext cx="107340" cy="183489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7791" y="4705565"/>
              <a:ext cx="107327" cy="183489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8849982" y="4797310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96312" y="4705565"/>
              <a:ext cx="107340" cy="18348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3474" y="4705565"/>
              <a:ext cx="107327" cy="183489"/>
            </a:xfrm>
            <a:prstGeom prst="rect">
              <a:avLst/>
            </a:prstGeom>
          </p:spPr>
        </p:pic>
      </p:grpSp>
      <p:sp>
        <p:nvSpPr>
          <p:cNvPr id="281" name="object 281"/>
          <p:cNvSpPr txBox="1"/>
          <p:nvPr/>
        </p:nvSpPr>
        <p:spPr>
          <a:xfrm>
            <a:off x="6673838" y="4681854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82" name="object 282"/>
          <p:cNvGrpSpPr/>
          <p:nvPr/>
        </p:nvGrpSpPr>
        <p:grpSpPr>
          <a:xfrm>
            <a:off x="6660222" y="4525733"/>
            <a:ext cx="1374140" cy="543560"/>
            <a:chOff x="6660222" y="4525733"/>
            <a:chExt cx="1374140" cy="543560"/>
          </a:xfrm>
        </p:grpSpPr>
        <p:sp>
          <p:nvSpPr>
            <p:cNvPr id="283" name="object 283"/>
            <p:cNvSpPr/>
            <p:nvPr/>
          </p:nvSpPr>
          <p:spPr>
            <a:xfrm>
              <a:off x="6660222" y="4525733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660222" y="492058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94" y="148285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475905" y="467403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6" name="object 286"/>
          <p:cNvSpPr txBox="1"/>
          <p:nvPr/>
        </p:nvSpPr>
        <p:spPr>
          <a:xfrm>
            <a:off x="7487215" y="4681854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7471905" y="4525733"/>
            <a:ext cx="1378585" cy="543560"/>
            <a:chOff x="7471905" y="4525733"/>
            <a:chExt cx="1378585" cy="543560"/>
          </a:xfrm>
        </p:grpSpPr>
        <p:sp>
          <p:nvSpPr>
            <p:cNvPr id="288" name="object 288"/>
            <p:cNvSpPr/>
            <p:nvPr/>
          </p:nvSpPr>
          <p:spPr>
            <a:xfrm>
              <a:off x="7475905" y="4525733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471905" y="492058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94" y="148285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291588" y="467403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 txBox="1"/>
          <p:nvPr/>
        </p:nvSpPr>
        <p:spPr>
          <a:xfrm>
            <a:off x="8300209" y="4681854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8287587" y="4524235"/>
            <a:ext cx="1378585" cy="544830"/>
            <a:chOff x="8287587" y="4524235"/>
            <a:chExt cx="1378585" cy="544830"/>
          </a:xfrm>
        </p:grpSpPr>
        <p:sp>
          <p:nvSpPr>
            <p:cNvPr id="293" name="object 293"/>
            <p:cNvSpPr/>
            <p:nvPr/>
          </p:nvSpPr>
          <p:spPr>
            <a:xfrm>
              <a:off x="8291588" y="4524235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287587" y="492058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94" y="148285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107271" y="4674031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6" name="object 296"/>
          <p:cNvSpPr txBox="1"/>
          <p:nvPr/>
        </p:nvSpPr>
        <p:spPr>
          <a:xfrm>
            <a:off x="9119994" y="4681854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6660222" y="3810609"/>
            <a:ext cx="3012440" cy="1258570"/>
            <a:chOff x="6660222" y="3810609"/>
            <a:chExt cx="3012440" cy="1258570"/>
          </a:xfrm>
        </p:grpSpPr>
        <p:sp>
          <p:nvSpPr>
            <p:cNvPr id="298" name="object 298"/>
            <p:cNvSpPr/>
            <p:nvPr/>
          </p:nvSpPr>
          <p:spPr>
            <a:xfrm>
              <a:off x="9107271" y="4522724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109722" y="4920589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81" y="148285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218616" y="393388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64946" y="3842156"/>
              <a:ext cx="107340" cy="183476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22108" y="3842156"/>
              <a:ext cx="107340" cy="183476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6660222" y="3810609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034299" y="393388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5" name="object 30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80629" y="3842156"/>
              <a:ext cx="107340" cy="183476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37791" y="3842156"/>
              <a:ext cx="107327" cy="183476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8849982" y="393388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6312" y="3842156"/>
              <a:ext cx="107340" cy="183476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53474" y="3842156"/>
              <a:ext cx="107327" cy="183476"/>
            </a:xfrm>
            <a:prstGeom prst="rect">
              <a:avLst/>
            </a:prstGeom>
          </p:spPr>
        </p:pic>
      </p:grpSp>
      <p:sp>
        <p:nvSpPr>
          <p:cNvPr id="310" name="object 310"/>
          <p:cNvSpPr txBox="1"/>
          <p:nvPr/>
        </p:nvSpPr>
        <p:spPr>
          <a:xfrm>
            <a:off x="6673836" y="3818445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11" name="object 311"/>
          <p:cNvGrpSpPr/>
          <p:nvPr/>
        </p:nvGrpSpPr>
        <p:grpSpPr>
          <a:xfrm>
            <a:off x="6660222" y="3662324"/>
            <a:ext cx="1374140" cy="543560"/>
            <a:chOff x="6660222" y="3662324"/>
            <a:chExt cx="1374140" cy="543560"/>
          </a:xfrm>
        </p:grpSpPr>
        <p:sp>
          <p:nvSpPr>
            <p:cNvPr id="312" name="object 312"/>
            <p:cNvSpPr/>
            <p:nvPr/>
          </p:nvSpPr>
          <p:spPr>
            <a:xfrm>
              <a:off x="6660222" y="3662324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660222" y="405716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62394" y="148297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7475905" y="3810609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5" name="object 315"/>
          <p:cNvSpPr txBox="1"/>
          <p:nvPr/>
        </p:nvSpPr>
        <p:spPr>
          <a:xfrm>
            <a:off x="7487214" y="3818445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16" name="object 316"/>
          <p:cNvGrpSpPr/>
          <p:nvPr/>
        </p:nvGrpSpPr>
        <p:grpSpPr>
          <a:xfrm>
            <a:off x="7471905" y="3662324"/>
            <a:ext cx="1378585" cy="543560"/>
            <a:chOff x="7471905" y="3662324"/>
            <a:chExt cx="1378585" cy="543560"/>
          </a:xfrm>
        </p:grpSpPr>
        <p:sp>
          <p:nvSpPr>
            <p:cNvPr id="317" name="object 317"/>
            <p:cNvSpPr/>
            <p:nvPr/>
          </p:nvSpPr>
          <p:spPr>
            <a:xfrm>
              <a:off x="7475905" y="3662324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7471905" y="405716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62394" y="148297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291588" y="3810609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93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93" y="24655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0" name="object 320"/>
          <p:cNvSpPr txBox="1"/>
          <p:nvPr/>
        </p:nvSpPr>
        <p:spPr>
          <a:xfrm>
            <a:off x="8300208" y="3818445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21" name="object 321"/>
          <p:cNvGrpSpPr/>
          <p:nvPr/>
        </p:nvGrpSpPr>
        <p:grpSpPr>
          <a:xfrm>
            <a:off x="8287587" y="3660812"/>
            <a:ext cx="1378585" cy="544830"/>
            <a:chOff x="8287587" y="3660812"/>
            <a:chExt cx="1378585" cy="544830"/>
          </a:xfrm>
        </p:grpSpPr>
        <p:sp>
          <p:nvSpPr>
            <p:cNvPr id="322" name="object 322"/>
            <p:cNvSpPr/>
            <p:nvPr/>
          </p:nvSpPr>
          <p:spPr>
            <a:xfrm>
              <a:off x="8291588" y="3660812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287587" y="405716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62394" y="148297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107271" y="3810609"/>
              <a:ext cx="558800" cy="247015"/>
            </a:xfrm>
            <a:custGeom>
              <a:avLst/>
              <a:gdLst/>
              <a:ahLst/>
              <a:cxnLst/>
              <a:rect l="l" t="t" r="r" b="b"/>
              <a:pathLst>
                <a:path w="558800" h="247014">
                  <a:moveTo>
                    <a:pt x="558380" y="0"/>
                  </a:moveTo>
                  <a:lnTo>
                    <a:pt x="0" y="0"/>
                  </a:lnTo>
                  <a:lnTo>
                    <a:pt x="0" y="246557"/>
                  </a:lnTo>
                  <a:lnTo>
                    <a:pt x="558380" y="246557"/>
                  </a:lnTo>
                  <a:lnTo>
                    <a:pt x="55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5" name="object 325"/>
          <p:cNvSpPr txBox="1"/>
          <p:nvPr/>
        </p:nvSpPr>
        <p:spPr>
          <a:xfrm>
            <a:off x="9119992" y="3818445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26" name="object 326"/>
          <p:cNvGrpSpPr/>
          <p:nvPr/>
        </p:nvGrpSpPr>
        <p:grpSpPr>
          <a:xfrm>
            <a:off x="6660222" y="2951708"/>
            <a:ext cx="3012440" cy="1254125"/>
            <a:chOff x="6660222" y="2951708"/>
            <a:chExt cx="3012440" cy="1254125"/>
          </a:xfrm>
        </p:grpSpPr>
        <p:sp>
          <p:nvSpPr>
            <p:cNvPr id="327" name="object 327"/>
            <p:cNvSpPr/>
            <p:nvPr/>
          </p:nvSpPr>
          <p:spPr>
            <a:xfrm>
              <a:off x="9107271" y="3659301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109722" y="405716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62381" y="148297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218616" y="3074987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0" name="object 3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4946" y="2983242"/>
              <a:ext cx="107340" cy="183489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2108" y="2983242"/>
              <a:ext cx="107340" cy="183489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6660222" y="2951708"/>
              <a:ext cx="558800" cy="242570"/>
            </a:xfrm>
            <a:custGeom>
              <a:avLst/>
              <a:gdLst/>
              <a:ahLst/>
              <a:cxnLst/>
              <a:rect l="l" t="t" r="r" b="b"/>
              <a:pathLst>
                <a:path w="558800" h="242569">
                  <a:moveTo>
                    <a:pt x="0" y="242049"/>
                  </a:moveTo>
                  <a:lnTo>
                    <a:pt x="558393" y="242049"/>
                  </a:lnTo>
                  <a:lnTo>
                    <a:pt x="558393" y="0"/>
                  </a:lnTo>
                  <a:lnTo>
                    <a:pt x="0" y="0"/>
                  </a:lnTo>
                  <a:lnTo>
                    <a:pt x="0" y="242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034299" y="3074987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4" name="object 3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629" y="2983242"/>
              <a:ext cx="107340" cy="183489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7791" y="2983242"/>
              <a:ext cx="107327" cy="183489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8849982" y="3074987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161" y="0"/>
                  </a:lnTo>
                </a:path>
              </a:pathLst>
            </a:custGeom>
            <a:ln w="36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96312" y="2983242"/>
              <a:ext cx="107340" cy="183489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3474" y="2983242"/>
              <a:ext cx="107327" cy="183489"/>
            </a:xfrm>
            <a:prstGeom prst="rect">
              <a:avLst/>
            </a:prstGeom>
          </p:spPr>
        </p:pic>
      </p:grpSp>
      <p:sp>
        <p:nvSpPr>
          <p:cNvPr id="339" name="object 339"/>
          <p:cNvSpPr txBox="1"/>
          <p:nvPr/>
        </p:nvSpPr>
        <p:spPr>
          <a:xfrm>
            <a:off x="6673839" y="2959531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40" name="object 340"/>
          <p:cNvGrpSpPr/>
          <p:nvPr/>
        </p:nvGrpSpPr>
        <p:grpSpPr>
          <a:xfrm>
            <a:off x="6656222" y="2803410"/>
            <a:ext cx="1378585" cy="539115"/>
            <a:chOff x="6656222" y="2803410"/>
            <a:chExt cx="1378585" cy="539115"/>
          </a:xfrm>
        </p:grpSpPr>
        <p:sp>
          <p:nvSpPr>
            <p:cNvPr id="341" name="object 341"/>
            <p:cNvSpPr/>
            <p:nvPr/>
          </p:nvSpPr>
          <p:spPr>
            <a:xfrm>
              <a:off x="6660222" y="2803410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656222" y="319375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94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94" y="148285"/>
                  </a:lnTo>
                  <a:lnTo>
                    <a:pt x="562394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475905" y="2951708"/>
              <a:ext cx="558800" cy="242570"/>
            </a:xfrm>
            <a:custGeom>
              <a:avLst/>
              <a:gdLst/>
              <a:ahLst/>
              <a:cxnLst/>
              <a:rect l="l" t="t" r="r" b="b"/>
              <a:pathLst>
                <a:path w="558800" h="242569">
                  <a:moveTo>
                    <a:pt x="0" y="242049"/>
                  </a:moveTo>
                  <a:lnTo>
                    <a:pt x="558393" y="242049"/>
                  </a:lnTo>
                  <a:lnTo>
                    <a:pt x="558393" y="0"/>
                  </a:lnTo>
                  <a:lnTo>
                    <a:pt x="0" y="0"/>
                  </a:lnTo>
                  <a:lnTo>
                    <a:pt x="0" y="242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4" name="object 344"/>
          <p:cNvSpPr txBox="1"/>
          <p:nvPr/>
        </p:nvSpPr>
        <p:spPr>
          <a:xfrm>
            <a:off x="7487217" y="2959531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45" name="object 345"/>
          <p:cNvGrpSpPr/>
          <p:nvPr/>
        </p:nvGrpSpPr>
        <p:grpSpPr>
          <a:xfrm>
            <a:off x="7467917" y="2803410"/>
            <a:ext cx="1382395" cy="539115"/>
            <a:chOff x="7467917" y="2803410"/>
            <a:chExt cx="1382395" cy="539115"/>
          </a:xfrm>
        </p:grpSpPr>
        <p:sp>
          <p:nvSpPr>
            <p:cNvPr id="346" name="object 346"/>
            <p:cNvSpPr/>
            <p:nvPr/>
          </p:nvSpPr>
          <p:spPr>
            <a:xfrm>
              <a:off x="7475906" y="2803410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67917" y="319375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81" y="148285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291589" y="2951708"/>
              <a:ext cx="558800" cy="242570"/>
            </a:xfrm>
            <a:custGeom>
              <a:avLst/>
              <a:gdLst/>
              <a:ahLst/>
              <a:cxnLst/>
              <a:rect l="l" t="t" r="r" b="b"/>
              <a:pathLst>
                <a:path w="558800" h="242569">
                  <a:moveTo>
                    <a:pt x="0" y="242049"/>
                  </a:moveTo>
                  <a:lnTo>
                    <a:pt x="558393" y="242049"/>
                  </a:lnTo>
                  <a:lnTo>
                    <a:pt x="558393" y="0"/>
                  </a:lnTo>
                  <a:lnTo>
                    <a:pt x="0" y="0"/>
                  </a:lnTo>
                  <a:lnTo>
                    <a:pt x="0" y="242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9" name="object 349"/>
          <p:cNvSpPr txBox="1"/>
          <p:nvPr/>
        </p:nvSpPr>
        <p:spPr>
          <a:xfrm>
            <a:off x="8300211" y="2959531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50" name="object 350"/>
          <p:cNvGrpSpPr/>
          <p:nvPr/>
        </p:nvGrpSpPr>
        <p:grpSpPr>
          <a:xfrm>
            <a:off x="8283600" y="2801912"/>
            <a:ext cx="1382395" cy="540385"/>
            <a:chOff x="8283600" y="2801912"/>
            <a:chExt cx="1382395" cy="540385"/>
          </a:xfrm>
        </p:grpSpPr>
        <p:sp>
          <p:nvSpPr>
            <p:cNvPr id="351" name="object 351"/>
            <p:cNvSpPr/>
            <p:nvPr/>
          </p:nvSpPr>
          <p:spPr>
            <a:xfrm>
              <a:off x="8291588" y="2801912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58393" y="148285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283600" y="319375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81" y="148285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107271" y="2951708"/>
              <a:ext cx="558800" cy="242570"/>
            </a:xfrm>
            <a:custGeom>
              <a:avLst/>
              <a:gdLst/>
              <a:ahLst/>
              <a:cxnLst/>
              <a:rect l="l" t="t" r="r" b="b"/>
              <a:pathLst>
                <a:path w="558800" h="242569">
                  <a:moveTo>
                    <a:pt x="0" y="242049"/>
                  </a:moveTo>
                  <a:lnTo>
                    <a:pt x="558380" y="242049"/>
                  </a:lnTo>
                  <a:lnTo>
                    <a:pt x="558380" y="0"/>
                  </a:lnTo>
                  <a:lnTo>
                    <a:pt x="0" y="0"/>
                  </a:lnTo>
                  <a:lnTo>
                    <a:pt x="0" y="242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354"/>
          <p:cNvSpPr txBox="1"/>
          <p:nvPr/>
        </p:nvSpPr>
        <p:spPr>
          <a:xfrm>
            <a:off x="9119996" y="2959531"/>
            <a:ext cx="53276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5"/>
              </a:spcBef>
            </a:pPr>
            <a:r>
              <a:rPr sz="1350" b="1" spc="-30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55" name="object 355"/>
          <p:cNvGrpSpPr/>
          <p:nvPr/>
        </p:nvGrpSpPr>
        <p:grpSpPr>
          <a:xfrm>
            <a:off x="6641122" y="2785288"/>
            <a:ext cx="3044190" cy="3162300"/>
            <a:chOff x="6641122" y="2785288"/>
            <a:chExt cx="3044190" cy="3162300"/>
          </a:xfrm>
        </p:grpSpPr>
        <p:sp>
          <p:nvSpPr>
            <p:cNvPr id="356" name="object 356"/>
            <p:cNvSpPr/>
            <p:nvPr/>
          </p:nvSpPr>
          <p:spPr>
            <a:xfrm>
              <a:off x="9107271" y="2800400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558393" y="0"/>
                  </a:moveTo>
                  <a:lnTo>
                    <a:pt x="0" y="0"/>
                  </a:lnTo>
                  <a:lnTo>
                    <a:pt x="0" y="148297"/>
                  </a:lnTo>
                  <a:lnTo>
                    <a:pt x="558393" y="148297"/>
                  </a:lnTo>
                  <a:lnTo>
                    <a:pt x="558393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105721" y="3193757"/>
              <a:ext cx="562610" cy="148590"/>
            </a:xfrm>
            <a:custGeom>
              <a:avLst/>
              <a:gdLst/>
              <a:ahLst/>
              <a:cxnLst/>
              <a:rect l="l" t="t" r="r" b="b"/>
              <a:pathLst>
                <a:path w="562609" h="148589">
                  <a:moveTo>
                    <a:pt x="562381" y="0"/>
                  </a:moveTo>
                  <a:lnTo>
                    <a:pt x="0" y="0"/>
                  </a:lnTo>
                  <a:lnTo>
                    <a:pt x="0" y="148285"/>
                  </a:lnTo>
                  <a:lnTo>
                    <a:pt x="562381" y="148285"/>
                  </a:lnTo>
                  <a:lnTo>
                    <a:pt x="562381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656234" y="2800400"/>
              <a:ext cx="566420" cy="541655"/>
            </a:xfrm>
            <a:custGeom>
              <a:avLst/>
              <a:gdLst/>
              <a:ahLst/>
              <a:cxnLst/>
              <a:rect l="l" t="t" r="r" b="b"/>
              <a:pathLst>
                <a:path w="566420" h="541654">
                  <a:moveTo>
                    <a:pt x="0" y="0"/>
                  </a:moveTo>
                  <a:lnTo>
                    <a:pt x="566380" y="0"/>
                  </a:lnTo>
                  <a:lnTo>
                    <a:pt x="566380" y="541648"/>
                  </a:lnTo>
                  <a:lnTo>
                    <a:pt x="0" y="541648"/>
                  </a:lnTo>
                  <a:lnTo>
                    <a:pt x="0" y="0"/>
                  </a:lnTo>
                  <a:close/>
                </a:path>
              </a:pathLst>
            </a:custGeom>
            <a:ln w="30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467917" y="2800400"/>
              <a:ext cx="566420" cy="541655"/>
            </a:xfrm>
            <a:custGeom>
              <a:avLst/>
              <a:gdLst/>
              <a:ahLst/>
              <a:cxnLst/>
              <a:rect l="l" t="t" r="r" b="b"/>
              <a:pathLst>
                <a:path w="566420" h="541654">
                  <a:moveTo>
                    <a:pt x="0" y="0"/>
                  </a:moveTo>
                  <a:lnTo>
                    <a:pt x="566383" y="0"/>
                  </a:lnTo>
                  <a:lnTo>
                    <a:pt x="566383" y="541648"/>
                  </a:lnTo>
                  <a:lnTo>
                    <a:pt x="0" y="541648"/>
                  </a:lnTo>
                  <a:lnTo>
                    <a:pt x="0" y="0"/>
                  </a:lnTo>
                  <a:close/>
                </a:path>
              </a:pathLst>
            </a:custGeom>
            <a:ln w="30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283599" y="2804160"/>
              <a:ext cx="566420" cy="541655"/>
            </a:xfrm>
            <a:custGeom>
              <a:avLst/>
              <a:gdLst/>
              <a:ahLst/>
              <a:cxnLst/>
              <a:rect l="l" t="t" r="r" b="b"/>
              <a:pathLst>
                <a:path w="566420" h="541654">
                  <a:moveTo>
                    <a:pt x="0" y="0"/>
                  </a:moveTo>
                  <a:lnTo>
                    <a:pt x="566383" y="0"/>
                  </a:lnTo>
                  <a:lnTo>
                    <a:pt x="566383" y="541648"/>
                  </a:lnTo>
                  <a:lnTo>
                    <a:pt x="0" y="541648"/>
                  </a:lnTo>
                  <a:lnTo>
                    <a:pt x="0" y="0"/>
                  </a:lnTo>
                  <a:close/>
                </a:path>
              </a:pathLst>
            </a:custGeom>
            <a:ln w="30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099270" y="2804160"/>
              <a:ext cx="566420" cy="541655"/>
            </a:xfrm>
            <a:custGeom>
              <a:avLst/>
              <a:gdLst/>
              <a:ahLst/>
              <a:cxnLst/>
              <a:rect l="l" t="t" r="r" b="b"/>
              <a:pathLst>
                <a:path w="566420" h="541654">
                  <a:moveTo>
                    <a:pt x="0" y="0"/>
                  </a:moveTo>
                  <a:lnTo>
                    <a:pt x="566383" y="0"/>
                  </a:lnTo>
                  <a:lnTo>
                    <a:pt x="566383" y="541648"/>
                  </a:lnTo>
                  <a:lnTo>
                    <a:pt x="0" y="541648"/>
                  </a:lnTo>
                  <a:lnTo>
                    <a:pt x="0" y="0"/>
                  </a:lnTo>
                  <a:close/>
                </a:path>
              </a:pathLst>
            </a:custGeom>
            <a:ln w="30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660222" y="3662324"/>
              <a:ext cx="558800" cy="543560"/>
            </a:xfrm>
            <a:custGeom>
              <a:avLst/>
              <a:gdLst/>
              <a:ahLst/>
              <a:cxnLst/>
              <a:rect l="l" t="t" r="r" b="b"/>
              <a:pathLst>
                <a:path w="558800" h="543560">
                  <a:moveTo>
                    <a:pt x="0" y="0"/>
                  </a:moveTo>
                  <a:lnTo>
                    <a:pt x="558386" y="0"/>
                  </a:lnTo>
                  <a:lnTo>
                    <a:pt x="558386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477480" y="3662324"/>
              <a:ext cx="558800" cy="543560"/>
            </a:xfrm>
            <a:custGeom>
              <a:avLst/>
              <a:gdLst/>
              <a:ahLst/>
              <a:cxnLst/>
              <a:rect l="l" t="t" r="r" b="b"/>
              <a:pathLst>
                <a:path w="558800" h="543560">
                  <a:moveTo>
                    <a:pt x="0" y="0"/>
                  </a:moveTo>
                  <a:lnTo>
                    <a:pt x="558386" y="0"/>
                  </a:lnTo>
                  <a:lnTo>
                    <a:pt x="558386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289594" y="3662324"/>
              <a:ext cx="558800" cy="543560"/>
            </a:xfrm>
            <a:custGeom>
              <a:avLst/>
              <a:gdLst/>
              <a:ahLst/>
              <a:cxnLst/>
              <a:rect l="l" t="t" r="r" b="b"/>
              <a:pathLst>
                <a:path w="558800" h="543560">
                  <a:moveTo>
                    <a:pt x="0" y="0"/>
                  </a:moveTo>
                  <a:lnTo>
                    <a:pt x="558386" y="0"/>
                  </a:lnTo>
                  <a:lnTo>
                    <a:pt x="558386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107271" y="3660813"/>
              <a:ext cx="558800" cy="543560"/>
            </a:xfrm>
            <a:custGeom>
              <a:avLst/>
              <a:gdLst/>
              <a:ahLst/>
              <a:cxnLst/>
              <a:rect l="l" t="t" r="r" b="b"/>
              <a:pathLst>
                <a:path w="558800" h="543560">
                  <a:moveTo>
                    <a:pt x="0" y="0"/>
                  </a:moveTo>
                  <a:lnTo>
                    <a:pt x="558386" y="0"/>
                  </a:lnTo>
                  <a:lnTo>
                    <a:pt x="558386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660222" y="4525734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471511" y="4527232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283599" y="4522723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107271" y="4527232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105721" y="5389156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283599" y="5386133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471511" y="5386133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658228" y="5386133"/>
              <a:ext cx="562610" cy="543560"/>
            </a:xfrm>
            <a:custGeom>
              <a:avLst/>
              <a:gdLst/>
              <a:ahLst/>
              <a:cxnLst/>
              <a:rect l="l" t="t" r="r" b="b"/>
              <a:pathLst>
                <a:path w="562609" h="543560">
                  <a:moveTo>
                    <a:pt x="0" y="0"/>
                  </a:moveTo>
                  <a:lnTo>
                    <a:pt x="562383" y="0"/>
                  </a:lnTo>
                  <a:lnTo>
                    <a:pt x="562383" y="543142"/>
                  </a:lnTo>
                  <a:lnTo>
                    <a:pt x="0" y="543142"/>
                  </a:lnTo>
                  <a:lnTo>
                    <a:pt x="0" y="0"/>
                  </a:lnTo>
                  <a:close/>
                </a:path>
              </a:pathLst>
            </a:custGeom>
            <a:ln w="302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4" name="object 374"/>
          <p:cNvSpPr txBox="1"/>
          <p:nvPr/>
        </p:nvSpPr>
        <p:spPr>
          <a:xfrm>
            <a:off x="5549100" y="6278371"/>
            <a:ext cx="109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891539" y="6278371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2157465" y="6278371"/>
            <a:ext cx="10013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49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729" y="240284"/>
            <a:ext cx="10640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Existing </a:t>
            </a:r>
            <a:r>
              <a:rPr sz="3600" spc="-5" dirty="0"/>
              <a:t>Processors Consume</a:t>
            </a:r>
            <a:r>
              <a:rPr sz="3600" dirty="0"/>
              <a:t> </a:t>
            </a:r>
            <a:r>
              <a:rPr sz="3600" spc="-5" dirty="0"/>
              <a:t>Too</a:t>
            </a:r>
            <a:r>
              <a:rPr sz="3600" dirty="0"/>
              <a:t> </a:t>
            </a:r>
            <a:r>
              <a:rPr sz="3600" spc="-5" dirty="0"/>
              <a:t>Much</a:t>
            </a:r>
            <a:r>
              <a:rPr sz="3600" spc="-10" dirty="0"/>
              <a:t> </a:t>
            </a:r>
            <a:r>
              <a:rPr sz="3600" dirty="0"/>
              <a:t>Power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148413" y="1392072"/>
            <a:ext cx="4898390" cy="1994535"/>
            <a:chOff x="6148413" y="1392072"/>
            <a:chExt cx="4898390" cy="1994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8413" y="1392072"/>
              <a:ext cx="4898136" cy="19939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45958" y="1799297"/>
              <a:ext cx="1096010" cy="1096010"/>
            </a:xfrm>
            <a:custGeom>
              <a:avLst/>
              <a:gdLst/>
              <a:ahLst/>
              <a:cxnLst/>
              <a:rect l="l" t="t" r="r" b="b"/>
              <a:pathLst>
                <a:path w="1096009" h="1096010">
                  <a:moveTo>
                    <a:pt x="547903" y="0"/>
                  </a:moveTo>
                  <a:lnTo>
                    <a:pt x="500629" y="2011"/>
                  </a:lnTo>
                  <a:lnTo>
                    <a:pt x="454471" y="7934"/>
                  </a:lnTo>
                  <a:lnTo>
                    <a:pt x="409595" y="17606"/>
                  </a:lnTo>
                  <a:lnTo>
                    <a:pt x="366164" y="30861"/>
                  </a:lnTo>
                  <a:lnTo>
                    <a:pt x="324342" y="47536"/>
                  </a:lnTo>
                  <a:lnTo>
                    <a:pt x="284296" y="67465"/>
                  </a:lnTo>
                  <a:lnTo>
                    <a:pt x="246188" y="90485"/>
                  </a:lnTo>
                  <a:lnTo>
                    <a:pt x="210183" y="116431"/>
                  </a:lnTo>
                  <a:lnTo>
                    <a:pt x="176446" y="145138"/>
                  </a:lnTo>
                  <a:lnTo>
                    <a:pt x="145142" y="176441"/>
                  </a:lnTo>
                  <a:lnTo>
                    <a:pt x="116435" y="210178"/>
                  </a:lnTo>
                  <a:lnTo>
                    <a:pt x="90488" y="246182"/>
                  </a:lnTo>
                  <a:lnTo>
                    <a:pt x="67468" y="284290"/>
                  </a:lnTo>
                  <a:lnTo>
                    <a:pt x="47538" y="324337"/>
                  </a:lnTo>
                  <a:lnTo>
                    <a:pt x="30863" y="366159"/>
                  </a:lnTo>
                  <a:lnTo>
                    <a:pt x="17607" y="409591"/>
                  </a:lnTo>
                  <a:lnTo>
                    <a:pt x="7935" y="454468"/>
                  </a:lnTo>
                  <a:lnTo>
                    <a:pt x="2011" y="500627"/>
                  </a:lnTo>
                  <a:lnTo>
                    <a:pt x="0" y="547903"/>
                  </a:lnTo>
                  <a:lnTo>
                    <a:pt x="2011" y="595177"/>
                  </a:lnTo>
                  <a:lnTo>
                    <a:pt x="7935" y="641334"/>
                  </a:lnTo>
                  <a:lnTo>
                    <a:pt x="17607" y="686211"/>
                  </a:lnTo>
                  <a:lnTo>
                    <a:pt x="30863" y="729642"/>
                  </a:lnTo>
                  <a:lnTo>
                    <a:pt x="47538" y="771463"/>
                  </a:lnTo>
                  <a:lnTo>
                    <a:pt x="67468" y="811510"/>
                  </a:lnTo>
                  <a:lnTo>
                    <a:pt x="90488" y="849618"/>
                  </a:lnTo>
                  <a:lnTo>
                    <a:pt x="116435" y="885623"/>
                  </a:lnTo>
                  <a:lnTo>
                    <a:pt x="145142" y="919359"/>
                  </a:lnTo>
                  <a:lnTo>
                    <a:pt x="176446" y="950664"/>
                  </a:lnTo>
                  <a:lnTo>
                    <a:pt x="210183" y="979371"/>
                  </a:lnTo>
                  <a:lnTo>
                    <a:pt x="246188" y="1005317"/>
                  </a:lnTo>
                  <a:lnTo>
                    <a:pt x="284296" y="1028338"/>
                  </a:lnTo>
                  <a:lnTo>
                    <a:pt x="324342" y="1048268"/>
                  </a:lnTo>
                  <a:lnTo>
                    <a:pt x="366164" y="1064943"/>
                  </a:lnTo>
                  <a:lnTo>
                    <a:pt x="409595" y="1078199"/>
                  </a:lnTo>
                  <a:lnTo>
                    <a:pt x="454471" y="1087871"/>
                  </a:lnTo>
                  <a:lnTo>
                    <a:pt x="500629" y="1093795"/>
                  </a:lnTo>
                  <a:lnTo>
                    <a:pt x="547903" y="1095806"/>
                  </a:lnTo>
                  <a:lnTo>
                    <a:pt x="595179" y="1093795"/>
                  </a:lnTo>
                  <a:lnTo>
                    <a:pt x="641338" y="1087871"/>
                  </a:lnTo>
                  <a:lnTo>
                    <a:pt x="686216" y="1078199"/>
                  </a:lnTo>
                  <a:lnTo>
                    <a:pt x="729649" y="1064943"/>
                  </a:lnTo>
                  <a:lnTo>
                    <a:pt x="771471" y="1048268"/>
                  </a:lnTo>
                  <a:lnTo>
                    <a:pt x="811519" y="1028338"/>
                  </a:lnTo>
                  <a:lnTo>
                    <a:pt x="849628" y="1005317"/>
                  </a:lnTo>
                  <a:lnTo>
                    <a:pt x="885633" y="979371"/>
                  </a:lnTo>
                  <a:lnTo>
                    <a:pt x="919370" y="950664"/>
                  </a:lnTo>
                  <a:lnTo>
                    <a:pt x="950675" y="919359"/>
                  </a:lnTo>
                  <a:lnTo>
                    <a:pt x="979383" y="885623"/>
                  </a:lnTo>
                  <a:lnTo>
                    <a:pt x="1005329" y="849618"/>
                  </a:lnTo>
                  <a:lnTo>
                    <a:pt x="1028350" y="811510"/>
                  </a:lnTo>
                  <a:lnTo>
                    <a:pt x="1048280" y="771463"/>
                  </a:lnTo>
                  <a:lnTo>
                    <a:pt x="1064956" y="729642"/>
                  </a:lnTo>
                  <a:lnTo>
                    <a:pt x="1078212" y="686211"/>
                  </a:lnTo>
                  <a:lnTo>
                    <a:pt x="1087884" y="641334"/>
                  </a:lnTo>
                  <a:lnTo>
                    <a:pt x="1093808" y="595177"/>
                  </a:lnTo>
                  <a:lnTo>
                    <a:pt x="1095819" y="547903"/>
                  </a:lnTo>
                  <a:lnTo>
                    <a:pt x="1093808" y="500627"/>
                  </a:lnTo>
                  <a:lnTo>
                    <a:pt x="1087884" y="454468"/>
                  </a:lnTo>
                  <a:lnTo>
                    <a:pt x="1078212" y="409591"/>
                  </a:lnTo>
                  <a:lnTo>
                    <a:pt x="1064956" y="366159"/>
                  </a:lnTo>
                  <a:lnTo>
                    <a:pt x="1048280" y="324337"/>
                  </a:lnTo>
                  <a:lnTo>
                    <a:pt x="1028350" y="284290"/>
                  </a:lnTo>
                  <a:lnTo>
                    <a:pt x="1005329" y="246182"/>
                  </a:lnTo>
                  <a:lnTo>
                    <a:pt x="979383" y="210178"/>
                  </a:lnTo>
                  <a:lnTo>
                    <a:pt x="950675" y="176441"/>
                  </a:lnTo>
                  <a:lnTo>
                    <a:pt x="919370" y="145138"/>
                  </a:lnTo>
                  <a:lnTo>
                    <a:pt x="885633" y="116431"/>
                  </a:lnTo>
                  <a:lnTo>
                    <a:pt x="849628" y="90485"/>
                  </a:lnTo>
                  <a:lnTo>
                    <a:pt x="811519" y="67465"/>
                  </a:lnTo>
                  <a:lnTo>
                    <a:pt x="771471" y="47536"/>
                  </a:lnTo>
                  <a:lnTo>
                    <a:pt x="729649" y="30861"/>
                  </a:lnTo>
                  <a:lnTo>
                    <a:pt x="686216" y="17606"/>
                  </a:lnTo>
                  <a:lnTo>
                    <a:pt x="641338" y="7934"/>
                  </a:lnTo>
                  <a:lnTo>
                    <a:pt x="595179" y="2011"/>
                  </a:lnTo>
                  <a:lnTo>
                    <a:pt x="547903" y="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48124" y="2101459"/>
              <a:ext cx="491490" cy="491490"/>
            </a:xfrm>
            <a:custGeom>
              <a:avLst/>
              <a:gdLst/>
              <a:ahLst/>
              <a:cxnLst/>
              <a:rect l="l" t="t" r="r" b="b"/>
              <a:pathLst>
                <a:path w="491490" h="491489">
                  <a:moveTo>
                    <a:pt x="0" y="0"/>
                  </a:moveTo>
                  <a:lnTo>
                    <a:pt x="491478" y="491478"/>
                  </a:lnTo>
                </a:path>
                <a:path w="491490" h="491489">
                  <a:moveTo>
                    <a:pt x="0" y="491478"/>
                  </a:moveTo>
                  <a:lnTo>
                    <a:pt x="491478" y="0"/>
                  </a:lnTo>
                </a:path>
              </a:pathLst>
            </a:custGeom>
            <a:ln w="139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48413" y="3492093"/>
            <a:ext cx="4898390" cy="1994535"/>
            <a:chOff x="6148413" y="3492093"/>
            <a:chExt cx="4898390" cy="1994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413" y="3492093"/>
              <a:ext cx="4898136" cy="19939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97266" y="387642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638" y="0"/>
                  </a:moveTo>
                  <a:lnTo>
                    <a:pt x="542197" y="1957"/>
                  </a:lnTo>
                  <a:lnTo>
                    <a:pt x="494834" y="7730"/>
                  </a:lnTo>
                  <a:lnTo>
                    <a:pt x="448701" y="17165"/>
                  </a:lnTo>
                  <a:lnTo>
                    <a:pt x="403951" y="30111"/>
                  </a:lnTo>
                  <a:lnTo>
                    <a:pt x="360736" y="46415"/>
                  </a:lnTo>
                  <a:lnTo>
                    <a:pt x="319206" y="65926"/>
                  </a:lnTo>
                  <a:lnTo>
                    <a:pt x="279516" y="88491"/>
                  </a:lnTo>
                  <a:lnTo>
                    <a:pt x="241815" y="113959"/>
                  </a:lnTo>
                  <a:lnTo>
                    <a:pt x="206257" y="142177"/>
                  </a:lnTo>
                  <a:lnTo>
                    <a:pt x="172994" y="172994"/>
                  </a:lnTo>
                  <a:lnTo>
                    <a:pt x="142177" y="206257"/>
                  </a:lnTo>
                  <a:lnTo>
                    <a:pt x="113959" y="241815"/>
                  </a:lnTo>
                  <a:lnTo>
                    <a:pt x="88491" y="279516"/>
                  </a:lnTo>
                  <a:lnTo>
                    <a:pt x="65926" y="319206"/>
                  </a:lnTo>
                  <a:lnTo>
                    <a:pt x="46415" y="360736"/>
                  </a:lnTo>
                  <a:lnTo>
                    <a:pt x="30111" y="403951"/>
                  </a:lnTo>
                  <a:lnTo>
                    <a:pt x="17165" y="448701"/>
                  </a:lnTo>
                  <a:lnTo>
                    <a:pt x="7730" y="494834"/>
                  </a:lnTo>
                  <a:lnTo>
                    <a:pt x="1957" y="542197"/>
                  </a:lnTo>
                  <a:lnTo>
                    <a:pt x="0" y="590638"/>
                  </a:lnTo>
                  <a:lnTo>
                    <a:pt x="1957" y="639080"/>
                  </a:lnTo>
                  <a:lnTo>
                    <a:pt x="7730" y="686443"/>
                  </a:lnTo>
                  <a:lnTo>
                    <a:pt x="17165" y="732575"/>
                  </a:lnTo>
                  <a:lnTo>
                    <a:pt x="30111" y="777325"/>
                  </a:lnTo>
                  <a:lnTo>
                    <a:pt x="46415" y="820541"/>
                  </a:lnTo>
                  <a:lnTo>
                    <a:pt x="65926" y="862070"/>
                  </a:lnTo>
                  <a:lnTo>
                    <a:pt x="88491" y="901761"/>
                  </a:lnTo>
                  <a:lnTo>
                    <a:pt x="113959" y="939461"/>
                  </a:lnTo>
                  <a:lnTo>
                    <a:pt x="142177" y="975019"/>
                  </a:lnTo>
                  <a:lnTo>
                    <a:pt x="172994" y="1008283"/>
                  </a:lnTo>
                  <a:lnTo>
                    <a:pt x="206257" y="1039100"/>
                  </a:lnTo>
                  <a:lnTo>
                    <a:pt x="241815" y="1067318"/>
                  </a:lnTo>
                  <a:lnTo>
                    <a:pt x="279516" y="1092786"/>
                  </a:lnTo>
                  <a:lnTo>
                    <a:pt x="319206" y="1115351"/>
                  </a:lnTo>
                  <a:lnTo>
                    <a:pt x="360736" y="1134862"/>
                  </a:lnTo>
                  <a:lnTo>
                    <a:pt x="403951" y="1151166"/>
                  </a:lnTo>
                  <a:lnTo>
                    <a:pt x="448701" y="1164112"/>
                  </a:lnTo>
                  <a:lnTo>
                    <a:pt x="494834" y="1173547"/>
                  </a:lnTo>
                  <a:lnTo>
                    <a:pt x="542197" y="1179319"/>
                  </a:lnTo>
                  <a:lnTo>
                    <a:pt x="590638" y="1181277"/>
                  </a:lnTo>
                  <a:lnTo>
                    <a:pt x="639080" y="1179319"/>
                  </a:lnTo>
                  <a:lnTo>
                    <a:pt x="686443" y="1173547"/>
                  </a:lnTo>
                  <a:lnTo>
                    <a:pt x="732575" y="1164112"/>
                  </a:lnTo>
                  <a:lnTo>
                    <a:pt x="777325" y="1151166"/>
                  </a:lnTo>
                  <a:lnTo>
                    <a:pt x="820541" y="1134862"/>
                  </a:lnTo>
                  <a:lnTo>
                    <a:pt x="862070" y="1115351"/>
                  </a:lnTo>
                  <a:lnTo>
                    <a:pt x="901761" y="1092786"/>
                  </a:lnTo>
                  <a:lnTo>
                    <a:pt x="939461" y="1067318"/>
                  </a:lnTo>
                  <a:lnTo>
                    <a:pt x="975019" y="1039100"/>
                  </a:lnTo>
                  <a:lnTo>
                    <a:pt x="1008283" y="1008283"/>
                  </a:lnTo>
                  <a:lnTo>
                    <a:pt x="1039100" y="975019"/>
                  </a:lnTo>
                  <a:lnTo>
                    <a:pt x="1067318" y="939461"/>
                  </a:lnTo>
                  <a:lnTo>
                    <a:pt x="1092786" y="901761"/>
                  </a:lnTo>
                  <a:lnTo>
                    <a:pt x="1115351" y="862070"/>
                  </a:lnTo>
                  <a:lnTo>
                    <a:pt x="1134862" y="820541"/>
                  </a:lnTo>
                  <a:lnTo>
                    <a:pt x="1151166" y="777325"/>
                  </a:lnTo>
                  <a:lnTo>
                    <a:pt x="1164112" y="732575"/>
                  </a:lnTo>
                  <a:lnTo>
                    <a:pt x="1173547" y="686443"/>
                  </a:lnTo>
                  <a:lnTo>
                    <a:pt x="1179319" y="639080"/>
                  </a:lnTo>
                  <a:lnTo>
                    <a:pt x="1181277" y="590638"/>
                  </a:lnTo>
                  <a:lnTo>
                    <a:pt x="1179319" y="542197"/>
                  </a:lnTo>
                  <a:lnTo>
                    <a:pt x="1173547" y="494834"/>
                  </a:lnTo>
                  <a:lnTo>
                    <a:pt x="1164112" y="448701"/>
                  </a:lnTo>
                  <a:lnTo>
                    <a:pt x="1151166" y="403951"/>
                  </a:lnTo>
                  <a:lnTo>
                    <a:pt x="1134862" y="360736"/>
                  </a:lnTo>
                  <a:lnTo>
                    <a:pt x="1115351" y="319206"/>
                  </a:lnTo>
                  <a:lnTo>
                    <a:pt x="1092786" y="279516"/>
                  </a:lnTo>
                  <a:lnTo>
                    <a:pt x="1067318" y="241815"/>
                  </a:lnTo>
                  <a:lnTo>
                    <a:pt x="1039100" y="206257"/>
                  </a:lnTo>
                  <a:lnTo>
                    <a:pt x="1008283" y="172994"/>
                  </a:lnTo>
                  <a:lnTo>
                    <a:pt x="975019" y="142177"/>
                  </a:lnTo>
                  <a:lnTo>
                    <a:pt x="939461" y="113959"/>
                  </a:lnTo>
                  <a:lnTo>
                    <a:pt x="901761" y="88491"/>
                  </a:lnTo>
                  <a:lnTo>
                    <a:pt x="862070" y="65926"/>
                  </a:lnTo>
                  <a:lnTo>
                    <a:pt x="820541" y="46415"/>
                  </a:lnTo>
                  <a:lnTo>
                    <a:pt x="777325" y="30111"/>
                  </a:lnTo>
                  <a:lnTo>
                    <a:pt x="732575" y="17165"/>
                  </a:lnTo>
                  <a:lnTo>
                    <a:pt x="686443" y="7730"/>
                  </a:lnTo>
                  <a:lnTo>
                    <a:pt x="639080" y="1957"/>
                  </a:lnTo>
                  <a:lnTo>
                    <a:pt x="590638" y="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23003" y="4202150"/>
              <a:ext cx="530225" cy="530225"/>
            </a:xfrm>
            <a:custGeom>
              <a:avLst/>
              <a:gdLst/>
              <a:ahLst/>
              <a:cxnLst/>
              <a:rect l="l" t="t" r="r" b="b"/>
              <a:pathLst>
                <a:path w="530225" h="530225">
                  <a:moveTo>
                    <a:pt x="0" y="0"/>
                  </a:moveTo>
                  <a:lnTo>
                    <a:pt x="529810" y="529810"/>
                  </a:lnTo>
                </a:path>
                <a:path w="530225" h="530225">
                  <a:moveTo>
                    <a:pt x="0" y="529810"/>
                  </a:moveTo>
                  <a:lnTo>
                    <a:pt x="529810" y="0"/>
                  </a:lnTo>
                </a:path>
              </a:pathLst>
            </a:custGeom>
            <a:ln w="1504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6239" y="1392072"/>
            <a:ext cx="4842471" cy="411425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89339" y="5568188"/>
            <a:ext cx="1542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Verdana"/>
                <a:cs typeface="Verdana"/>
              </a:rPr>
              <a:t>&lt;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1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Watt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75" y="5607811"/>
            <a:ext cx="193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Verdana"/>
                <a:cs typeface="Verdana"/>
              </a:rPr>
              <a:t>&gt;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10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Watts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2759" y="5000764"/>
            <a:ext cx="180340" cy="428625"/>
            <a:chOff x="6842759" y="5000764"/>
            <a:chExt cx="180340" cy="428625"/>
          </a:xfrm>
        </p:grpSpPr>
        <p:sp>
          <p:nvSpPr>
            <p:cNvPr id="3" name="object 3"/>
            <p:cNvSpPr/>
            <p:nvPr/>
          </p:nvSpPr>
          <p:spPr>
            <a:xfrm>
              <a:off x="6931786" y="5055553"/>
              <a:ext cx="2540" cy="319405"/>
            </a:xfrm>
            <a:custGeom>
              <a:avLst/>
              <a:gdLst/>
              <a:ahLst/>
              <a:cxnLst/>
              <a:rect l="l" t="t" r="r" b="b"/>
              <a:pathLst>
                <a:path w="2540" h="319404">
                  <a:moveTo>
                    <a:pt x="1112" y="-17805"/>
                  </a:moveTo>
                  <a:lnTo>
                    <a:pt x="1112" y="336638"/>
                  </a:lnTo>
                </a:path>
              </a:pathLst>
            </a:custGeom>
            <a:ln w="37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4982" y="5000764"/>
              <a:ext cx="178053" cy="109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759" y="5319598"/>
              <a:ext cx="178054" cy="1095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32455" y="1392633"/>
            <a:ext cx="2506980" cy="564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15"/>
              </a:lnSpc>
            </a:pPr>
            <a:r>
              <a:rPr sz="1900" b="1" spc="-160" dirty="0">
                <a:latin typeface="Arial"/>
                <a:cs typeface="Arial"/>
              </a:rPr>
              <a:t>T</a:t>
            </a:r>
            <a:r>
              <a:rPr sz="1900" b="1" spc="-25" dirty="0">
                <a:latin typeface="Arial"/>
                <a:cs typeface="Arial"/>
              </a:rPr>
              <a:t>empo</a:t>
            </a:r>
            <a:r>
              <a:rPr sz="1900" b="1" spc="-15" dirty="0">
                <a:latin typeface="Arial"/>
                <a:cs typeface="Arial"/>
              </a:rPr>
              <a:t>ral</a:t>
            </a:r>
            <a:r>
              <a:rPr sz="1900" b="1" spc="-80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Archi</a:t>
            </a:r>
            <a:r>
              <a:rPr sz="1900" b="1" spc="-15" dirty="0">
                <a:latin typeface="Arial"/>
                <a:cs typeface="Arial"/>
              </a:rPr>
              <a:t>tect</a:t>
            </a:r>
            <a:r>
              <a:rPr sz="1900" b="1" spc="-25" dirty="0">
                <a:latin typeface="Arial"/>
                <a:cs typeface="Arial"/>
              </a:rPr>
              <a:t>u</a:t>
            </a:r>
            <a:r>
              <a:rPr sz="1900" b="1" spc="-15" dirty="0">
                <a:latin typeface="Arial"/>
                <a:cs typeface="Arial"/>
              </a:rPr>
              <a:t>re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900" b="1" spc="-20" dirty="0">
                <a:latin typeface="Arial"/>
                <a:cs typeface="Arial"/>
              </a:rPr>
              <a:t>(SIMD/SIMT)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578" y="2208212"/>
            <a:ext cx="165798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Register</a:t>
            </a:r>
            <a:r>
              <a:rPr sz="15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3927" y="3248702"/>
            <a:ext cx="27774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  <a:tabLst>
                <a:tab pos="811530" algn="l"/>
                <a:tab pos="1623060" algn="l"/>
                <a:tab pos="2435225" algn="l"/>
              </a:tabLst>
            </a:pP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9578" y="3857781"/>
            <a:ext cx="2801620" cy="20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1485"/>
              </a:lnSpc>
              <a:tabLst>
                <a:tab pos="835660" algn="l"/>
                <a:tab pos="1647825" algn="l"/>
                <a:tab pos="2459355" algn="l"/>
              </a:tabLst>
            </a:pP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  <a:p>
            <a:pPr marL="24130">
              <a:lnSpc>
                <a:spcPct val="296000"/>
              </a:lnSpc>
              <a:tabLst>
                <a:tab pos="835660" algn="l"/>
                <a:tab pos="1647825" algn="l"/>
                <a:tab pos="2459355" algn="l"/>
              </a:tabLst>
            </a:pP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0" dirty="0">
                <a:latin typeface="Arial"/>
                <a:cs typeface="Arial"/>
              </a:rPr>
              <a:t>ALU  ALU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</a:t>
            </a:r>
            <a:r>
              <a:rPr sz="1350" b="1" spc="-30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	</a:t>
            </a: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5504" y="3912031"/>
            <a:ext cx="3295650" cy="2232025"/>
          </a:xfrm>
          <a:custGeom>
            <a:avLst/>
            <a:gdLst/>
            <a:ahLst/>
            <a:cxnLst/>
            <a:rect l="l" t="t" r="r" b="b"/>
            <a:pathLst>
              <a:path w="3295650" h="2232025">
                <a:moveTo>
                  <a:pt x="0" y="2231438"/>
                </a:moveTo>
                <a:lnTo>
                  <a:pt x="3295103" y="2231438"/>
                </a:lnTo>
                <a:lnTo>
                  <a:pt x="3295103" y="0"/>
                </a:lnTo>
                <a:lnTo>
                  <a:pt x="0" y="0"/>
                </a:lnTo>
                <a:lnTo>
                  <a:pt x="0" y="2231438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5504" y="2919260"/>
            <a:ext cx="3295650" cy="143510"/>
          </a:xfrm>
          <a:custGeom>
            <a:avLst/>
            <a:gdLst/>
            <a:ahLst/>
            <a:cxnLst/>
            <a:rect l="l" t="t" r="r" b="b"/>
            <a:pathLst>
              <a:path w="3295650" h="143510">
                <a:moveTo>
                  <a:pt x="0" y="143154"/>
                </a:moveTo>
                <a:lnTo>
                  <a:pt x="3295103" y="143154"/>
                </a:lnTo>
                <a:lnTo>
                  <a:pt x="3295103" y="0"/>
                </a:lnTo>
                <a:lnTo>
                  <a:pt x="0" y="0"/>
                </a:lnTo>
                <a:lnTo>
                  <a:pt x="0" y="143154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1159" y="1308557"/>
            <a:ext cx="2519045" cy="61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0175">
              <a:lnSpc>
                <a:spcPct val="100899"/>
              </a:lnSpc>
              <a:spcBef>
                <a:spcPts val="95"/>
              </a:spcBef>
            </a:pP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Spatial Architecture </a:t>
            </a:r>
            <a:r>
              <a:rPr sz="19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(Dataflow</a:t>
            </a:r>
            <a:r>
              <a:rPr sz="19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Processing)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53898" y="2497480"/>
            <a:ext cx="2807335" cy="3270250"/>
            <a:chOff x="6653898" y="2497480"/>
            <a:chExt cx="2807335" cy="3270250"/>
          </a:xfrm>
        </p:grpSpPr>
        <p:sp>
          <p:nvSpPr>
            <p:cNvPr id="14" name="object 14"/>
            <p:cNvSpPr/>
            <p:nvPr/>
          </p:nvSpPr>
          <p:spPr>
            <a:xfrm>
              <a:off x="6931787" y="4196169"/>
              <a:ext cx="2540" cy="319405"/>
            </a:xfrm>
            <a:custGeom>
              <a:avLst/>
              <a:gdLst/>
              <a:ahLst/>
              <a:cxnLst/>
              <a:rect l="l" t="t" r="r" b="b"/>
              <a:pathLst>
                <a:path w="2540" h="319404">
                  <a:moveTo>
                    <a:pt x="1112" y="-17805"/>
                  </a:moveTo>
                  <a:lnTo>
                    <a:pt x="1112" y="336638"/>
                  </a:lnTo>
                </a:path>
              </a:pathLst>
            </a:custGeom>
            <a:ln w="37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60" y="4460214"/>
              <a:ext cx="178054" cy="1095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4982" y="4141380"/>
              <a:ext cx="178053" cy="109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41670" y="5055599"/>
              <a:ext cx="2540" cy="317500"/>
            </a:xfrm>
            <a:custGeom>
              <a:avLst/>
              <a:gdLst/>
              <a:ahLst/>
              <a:cxnLst/>
              <a:rect l="l" t="t" r="r" b="b"/>
              <a:pathLst>
                <a:path w="2540" h="317500">
                  <a:moveTo>
                    <a:pt x="994" y="-17805"/>
                  </a:moveTo>
                  <a:lnTo>
                    <a:pt x="994" y="335080"/>
                  </a:lnTo>
                </a:path>
              </a:pathLst>
            </a:custGeom>
            <a:ln w="376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4633" y="5318099"/>
              <a:ext cx="178053" cy="1095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2639" y="5000815"/>
              <a:ext cx="178053" cy="1095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09676" y="564468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6259" y="5553367"/>
              <a:ext cx="106832" cy="1826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15" y="5553367"/>
              <a:ext cx="106832" cy="1826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53898" y="5521985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0"/>
                  </a:lnTo>
                  <a:lnTo>
                    <a:pt x="555777" y="245400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21548" y="564468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8132" y="5553367"/>
              <a:ext cx="106832" cy="182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88" y="5553367"/>
              <a:ext cx="106845" cy="1826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833421" y="564468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0005" y="5553367"/>
              <a:ext cx="106832" cy="1826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5961" y="5553367"/>
              <a:ext cx="106832" cy="182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553544" y="5055602"/>
              <a:ext cx="2540" cy="316230"/>
            </a:xfrm>
            <a:custGeom>
              <a:avLst/>
              <a:gdLst/>
              <a:ahLst/>
              <a:cxnLst/>
              <a:rect l="l" t="t" r="r" b="b"/>
              <a:pathLst>
                <a:path w="2540" h="316229">
                  <a:moveTo>
                    <a:pt x="994" y="-17805"/>
                  </a:moveTo>
                  <a:lnTo>
                    <a:pt x="994" y="333579"/>
                  </a:lnTo>
                </a:path>
              </a:pathLst>
            </a:custGeom>
            <a:ln w="37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6506" y="5316588"/>
              <a:ext cx="178053" cy="1095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4512" y="5000815"/>
              <a:ext cx="178054" cy="109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367405" y="5055553"/>
              <a:ext cx="5080" cy="319405"/>
            </a:xfrm>
            <a:custGeom>
              <a:avLst/>
              <a:gdLst/>
              <a:ahLst/>
              <a:cxnLst/>
              <a:rect l="l" t="t" r="r" b="b"/>
              <a:pathLst>
                <a:path w="5079" h="319404">
                  <a:moveTo>
                    <a:pt x="2225" y="-17806"/>
                  </a:moveTo>
                  <a:lnTo>
                    <a:pt x="2225" y="336638"/>
                  </a:lnTo>
                </a:path>
              </a:pathLst>
            </a:custGeom>
            <a:ln w="40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8378" y="5319598"/>
              <a:ext cx="178041" cy="1095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2836" y="5000764"/>
              <a:ext cx="178041" cy="10956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41670" y="4196224"/>
              <a:ext cx="2540" cy="319405"/>
            </a:xfrm>
            <a:custGeom>
              <a:avLst/>
              <a:gdLst/>
              <a:ahLst/>
              <a:cxnLst/>
              <a:rect l="l" t="t" r="r" b="b"/>
              <a:pathLst>
                <a:path w="2540" h="319404">
                  <a:moveTo>
                    <a:pt x="994" y="-17805"/>
                  </a:moveTo>
                  <a:lnTo>
                    <a:pt x="994" y="336584"/>
                  </a:lnTo>
                </a:path>
              </a:pathLst>
            </a:custGeom>
            <a:ln w="376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4633" y="4460214"/>
              <a:ext cx="178053" cy="1095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2639" y="4141431"/>
              <a:ext cx="178053" cy="1095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53544" y="4196226"/>
              <a:ext cx="2540" cy="317500"/>
            </a:xfrm>
            <a:custGeom>
              <a:avLst/>
              <a:gdLst/>
              <a:ahLst/>
              <a:cxnLst/>
              <a:rect l="l" t="t" r="r" b="b"/>
              <a:pathLst>
                <a:path w="2540" h="317500">
                  <a:moveTo>
                    <a:pt x="994" y="-17805"/>
                  </a:moveTo>
                  <a:lnTo>
                    <a:pt x="994" y="335082"/>
                  </a:lnTo>
                </a:path>
              </a:pathLst>
            </a:custGeom>
            <a:ln w="37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6506" y="4458715"/>
              <a:ext cx="178053" cy="1095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4512" y="4141431"/>
              <a:ext cx="178054" cy="109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367406" y="4196203"/>
              <a:ext cx="5080" cy="316230"/>
            </a:xfrm>
            <a:custGeom>
              <a:avLst/>
              <a:gdLst/>
              <a:ahLst/>
              <a:cxnLst/>
              <a:rect l="l" t="t" r="r" b="b"/>
              <a:pathLst>
                <a:path w="5079" h="316229">
                  <a:moveTo>
                    <a:pt x="2225" y="-17806"/>
                  </a:moveTo>
                  <a:lnTo>
                    <a:pt x="2225" y="333595"/>
                  </a:lnTo>
                </a:path>
              </a:pathLst>
            </a:custGeom>
            <a:ln w="40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78378" y="4457217"/>
              <a:ext cx="178041" cy="1095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82836" y="4141431"/>
              <a:ext cx="178041" cy="10956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29797" y="3336840"/>
              <a:ext cx="2540" cy="319405"/>
            </a:xfrm>
            <a:custGeom>
              <a:avLst/>
              <a:gdLst/>
              <a:ahLst/>
              <a:cxnLst/>
              <a:rect l="l" t="t" r="r" b="b"/>
              <a:pathLst>
                <a:path w="2540" h="319404">
                  <a:moveTo>
                    <a:pt x="994" y="-17805"/>
                  </a:moveTo>
                  <a:lnTo>
                    <a:pt x="994" y="336584"/>
                  </a:lnTo>
                </a:path>
              </a:pathLst>
            </a:custGeom>
            <a:ln w="376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2760" y="3600830"/>
              <a:ext cx="178054" cy="1095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0766" y="3282048"/>
              <a:ext cx="178053" cy="1095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737692" y="3336840"/>
              <a:ext cx="6350" cy="319405"/>
            </a:xfrm>
            <a:custGeom>
              <a:avLst/>
              <a:gdLst/>
              <a:ahLst/>
              <a:cxnLst/>
              <a:rect l="l" t="t" r="r" b="b"/>
              <a:pathLst>
                <a:path w="6350" h="319404">
                  <a:moveTo>
                    <a:pt x="2983" y="-17806"/>
                  </a:moveTo>
                  <a:lnTo>
                    <a:pt x="2983" y="336584"/>
                  </a:lnTo>
                </a:path>
              </a:pathLst>
            </a:custGeom>
            <a:ln w="41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54645" y="3600843"/>
              <a:ext cx="178028" cy="1095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48676" y="3282060"/>
              <a:ext cx="178028" cy="10955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549566" y="3336843"/>
              <a:ext cx="6350" cy="317500"/>
            </a:xfrm>
            <a:custGeom>
              <a:avLst/>
              <a:gdLst/>
              <a:ahLst/>
              <a:cxnLst/>
              <a:rect l="l" t="t" r="r" b="b"/>
              <a:pathLst>
                <a:path w="6350" h="317500">
                  <a:moveTo>
                    <a:pt x="2983" y="-17806"/>
                  </a:moveTo>
                  <a:lnTo>
                    <a:pt x="2983" y="335083"/>
                  </a:lnTo>
                </a:path>
              </a:pathLst>
            </a:custGeom>
            <a:ln w="41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66518" y="3599332"/>
              <a:ext cx="178028" cy="10956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60549" y="3282060"/>
              <a:ext cx="178028" cy="1095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367406" y="3336819"/>
              <a:ext cx="1270" cy="316230"/>
            </a:xfrm>
            <a:custGeom>
              <a:avLst/>
              <a:gdLst/>
              <a:ahLst/>
              <a:cxnLst/>
              <a:rect l="l" t="t" r="r" b="b"/>
              <a:pathLst>
                <a:path w="1270" h="316229">
                  <a:moveTo>
                    <a:pt x="370" y="-17805"/>
                  </a:moveTo>
                  <a:lnTo>
                    <a:pt x="370" y="333595"/>
                  </a:lnTo>
                </a:path>
              </a:pathLst>
            </a:custGeom>
            <a:ln w="36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78378" y="3597820"/>
              <a:ext cx="178053" cy="1095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79115" y="3282035"/>
              <a:ext cx="178053" cy="1095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7273" y="2497480"/>
              <a:ext cx="89027" cy="2891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99146" y="2497480"/>
              <a:ext cx="89026" cy="28916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11019" y="2497480"/>
              <a:ext cx="89026" cy="28916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22892" y="2497480"/>
              <a:ext cx="89026" cy="289166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2126170" y="1145692"/>
            <a:ext cx="3989070" cy="1774189"/>
            <a:chOff x="2126170" y="1145692"/>
            <a:chExt cx="3989070" cy="1774189"/>
          </a:xfrm>
        </p:grpSpPr>
        <p:sp>
          <p:nvSpPr>
            <p:cNvPr id="62" name="object 62"/>
            <p:cNvSpPr/>
            <p:nvPr/>
          </p:nvSpPr>
          <p:spPr>
            <a:xfrm>
              <a:off x="2435504" y="1145692"/>
              <a:ext cx="3295650" cy="924560"/>
            </a:xfrm>
            <a:custGeom>
              <a:avLst/>
              <a:gdLst/>
              <a:ahLst/>
              <a:cxnLst/>
              <a:rect l="l" t="t" r="r" b="b"/>
              <a:pathLst>
                <a:path w="3295650" h="924560">
                  <a:moveTo>
                    <a:pt x="0" y="923950"/>
                  </a:moveTo>
                  <a:lnTo>
                    <a:pt x="3295103" y="923950"/>
                  </a:lnTo>
                  <a:lnTo>
                    <a:pt x="3295103" y="0"/>
                  </a:lnTo>
                  <a:lnTo>
                    <a:pt x="0" y="0"/>
                  </a:lnTo>
                  <a:lnTo>
                    <a:pt x="0" y="923950"/>
                  </a:lnTo>
                  <a:close/>
                </a:path>
              </a:pathLst>
            </a:custGeom>
            <a:solidFill>
              <a:srgbClr val="FFFFFF">
                <a:alpha val="9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26170" y="2069642"/>
              <a:ext cx="3989070" cy="849630"/>
            </a:xfrm>
            <a:custGeom>
              <a:avLst/>
              <a:gdLst/>
              <a:ahLst/>
              <a:cxnLst/>
              <a:rect l="l" t="t" r="r" b="b"/>
              <a:pathLst>
                <a:path w="3989070" h="849630">
                  <a:moveTo>
                    <a:pt x="3988523" y="0"/>
                  </a:moveTo>
                  <a:lnTo>
                    <a:pt x="0" y="0"/>
                  </a:lnTo>
                  <a:lnTo>
                    <a:pt x="0" y="849617"/>
                  </a:lnTo>
                  <a:lnTo>
                    <a:pt x="3988523" y="849617"/>
                  </a:lnTo>
                  <a:lnTo>
                    <a:pt x="3988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638869" y="2116310"/>
            <a:ext cx="3021965" cy="3810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747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61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5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7442" y="5529719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653898" y="5374385"/>
            <a:ext cx="1367790" cy="541020"/>
            <a:chOff x="6653898" y="5374385"/>
            <a:chExt cx="1367790" cy="541020"/>
          </a:xfrm>
        </p:grpSpPr>
        <p:sp>
          <p:nvSpPr>
            <p:cNvPr id="67" name="object 67"/>
            <p:cNvSpPr/>
            <p:nvPr/>
          </p:nvSpPr>
          <p:spPr>
            <a:xfrm>
              <a:off x="6653898" y="5374385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653898" y="576738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601"/>
                  </a:lnTo>
                  <a:lnTo>
                    <a:pt x="559752" y="147601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65771" y="5521985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0"/>
                  </a:lnTo>
                  <a:lnTo>
                    <a:pt x="555777" y="245400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477017" y="5529719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461783" y="5372874"/>
            <a:ext cx="1372235" cy="542290"/>
            <a:chOff x="7461783" y="5372874"/>
            <a:chExt cx="1372235" cy="542290"/>
          </a:xfrm>
        </p:grpSpPr>
        <p:sp>
          <p:nvSpPr>
            <p:cNvPr id="72" name="object 72"/>
            <p:cNvSpPr/>
            <p:nvPr/>
          </p:nvSpPr>
          <p:spPr>
            <a:xfrm>
              <a:off x="7465771" y="5372874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612"/>
                  </a:lnTo>
                  <a:lnTo>
                    <a:pt x="555777" y="14761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61783" y="576738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601"/>
                  </a:lnTo>
                  <a:lnTo>
                    <a:pt x="559765" y="147601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277643" y="5521985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0"/>
                  </a:lnTo>
                  <a:lnTo>
                    <a:pt x="555777" y="245400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8286213" y="5529719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273668" y="5371376"/>
            <a:ext cx="1372235" cy="544195"/>
            <a:chOff x="8273668" y="5371376"/>
            <a:chExt cx="1372235" cy="544195"/>
          </a:xfrm>
        </p:grpSpPr>
        <p:sp>
          <p:nvSpPr>
            <p:cNvPr id="77" name="object 77"/>
            <p:cNvSpPr/>
            <p:nvPr/>
          </p:nvSpPr>
          <p:spPr>
            <a:xfrm>
              <a:off x="8277643" y="5371376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73668" y="576738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601"/>
                  </a:lnTo>
                  <a:lnTo>
                    <a:pt x="559752" y="147601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089516" y="5521985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0"/>
                  </a:lnTo>
                  <a:lnTo>
                    <a:pt x="555777" y="245400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02182" y="5529719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653898" y="4662601"/>
            <a:ext cx="2997835" cy="1252855"/>
            <a:chOff x="6653898" y="4662601"/>
            <a:chExt cx="2997835" cy="1252855"/>
          </a:xfrm>
        </p:grpSpPr>
        <p:sp>
          <p:nvSpPr>
            <p:cNvPr id="82" name="object 82"/>
            <p:cNvSpPr/>
            <p:nvPr/>
          </p:nvSpPr>
          <p:spPr>
            <a:xfrm>
              <a:off x="7209675" y="4785309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6259" y="4693996"/>
              <a:ext cx="106832" cy="1826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15" y="4693996"/>
              <a:ext cx="106832" cy="18262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653898" y="4662601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89517" y="5374386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91955" y="576738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601"/>
                  </a:lnTo>
                  <a:lnTo>
                    <a:pt x="559752" y="147601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021548" y="4785309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8132" y="4693996"/>
              <a:ext cx="106832" cy="18262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88" y="4693996"/>
              <a:ext cx="106845" cy="18262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833421" y="4785309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0005" y="4693996"/>
              <a:ext cx="106832" cy="1826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5961" y="4693996"/>
              <a:ext cx="106832" cy="182625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6667442" y="4670335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653898" y="4515002"/>
            <a:ext cx="1367790" cy="541020"/>
            <a:chOff x="6653898" y="4515002"/>
            <a:chExt cx="1367790" cy="541020"/>
          </a:xfrm>
        </p:grpSpPr>
        <p:sp>
          <p:nvSpPr>
            <p:cNvPr id="96" name="object 96"/>
            <p:cNvSpPr/>
            <p:nvPr/>
          </p:nvSpPr>
          <p:spPr>
            <a:xfrm>
              <a:off x="6653898" y="4515002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53898" y="4908003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465771" y="4662601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477017" y="4670335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461783" y="4515002"/>
            <a:ext cx="1372235" cy="541020"/>
            <a:chOff x="7461783" y="4515002"/>
            <a:chExt cx="1372235" cy="541020"/>
          </a:xfrm>
        </p:grpSpPr>
        <p:sp>
          <p:nvSpPr>
            <p:cNvPr id="101" name="object 101"/>
            <p:cNvSpPr/>
            <p:nvPr/>
          </p:nvSpPr>
          <p:spPr>
            <a:xfrm>
              <a:off x="7465771" y="4515002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461783" y="4908003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65" y="147599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277643" y="4662601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8286213" y="4670335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8273668" y="4513503"/>
            <a:ext cx="1372235" cy="542290"/>
            <a:chOff x="8273668" y="4513503"/>
            <a:chExt cx="1372235" cy="542290"/>
          </a:xfrm>
        </p:grpSpPr>
        <p:sp>
          <p:nvSpPr>
            <p:cNvPr id="106" name="object 106"/>
            <p:cNvSpPr/>
            <p:nvPr/>
          </p:nvSpPr>
          <p:spPr>
            <a:xfrm>
              <a:off x="8277643" y="4513503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73668" y="4908004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089516" y="4662601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9102182" y="4670335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653898" y="3803218"/>
            <a:ext cx="2997835" cy="1252855"/>
            <a:chOff x="6653898" y="3803218"/>
            <a:chExt cx="2997835" cy="1252855"/>
          </a:xfrm>
        </p:grpSpPr>
        <p:sp>
          <p:nvSpPr>
            <p:cNvPr id="111" name="object 111"/>
            <p:cNvSpPr/>
            <p:nvPr/>
          </p:nvSpPr>
          <p:spPr>
            <a:xfrm>
              <a:off x="9089517" y="4511992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612"/>
                  </a:lnTo>
                  <a:lnTo>
                    <a:pt x="555777" y="14761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091955" y="4908003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209675" y="39259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56259" y="3834599"/>
              <a:ext cx="106832" cy="18263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12215" y="3834599"/>
              <a:ext cx="106832" cy="182638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653898" y="3803218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021548" y="39259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68132" y="3834599"/>
              <a:ext cx="106832" cy="18263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24088" y="3834599"/>
              <a:ext cx="106845" cy="182638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8833421" y="39259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80005" y="3834599"/>
              <a:ext cx="106832" cy="18263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35961" y="3834599"/>
              <a:ext cx="106832" cy="182638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6667441" y="38109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6653898" y="3655618"/>
            <a:ext cx="1367790" cy="541020"/>
            <a:chOff x="6653898" y="3655618"/>
            <a:chExt cx="1367790" cy="541020"/>
          </a:xfrm>
        </p:grpSpPr>
        <p:sp>
          <p:nvSpPr>
            <p:cNvPr id="125" name="object 125"/>
            <p:cNvSpPr/>
            <p:nvPr/>
          </p:nvSpPr>
          <p:spPr>
            <a:xfrm>
              <a:off x="6653898" y="3655618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653898" y="4048620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65771" y="3803218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7477015" y="38109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461783" y="3655618"/>
            <a:ext cx="1372235" cy="541020"/>
            <a:chOff x="7461783" y="3655618"/>
            <a:chExt cx="1372235" cy="541020"/>
          </a:xfrm>
        </p:grpSpPr>
        <p:sp>
          <p:nvSpPr>
            <p:cNvPr id="130" name="object 130"/>
            <p:cNvSpPr/>
            <p:nvPr/>
          </p:nvSpPr>
          <p:spPr>
            <a:xfrm>
              <a:off x="7465771" y="3655618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61783" y="4048620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65" y="147599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77643" y="3803218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8286212" y="38109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8273668" y="3654120"/>
            <a:ext cx="1372235" cy="542290"/>
            <a:chOff x="8273668" y="3654120"/>
            <a:chExt cx="1372235" cy="542290"/>
          </a:xfrm>
        </p:grpSpPr>
        <p:sp>
          <p:nvSpPr>
            <p:cNvPr id="135" name="object 135"/>
            <p:cNvSpPr/>
            <p:nvPr/>
          </p:nvSpPr>
          <p:spPr>
            <a:xfrm>
              <a:off x="8277643" y="3654120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73668" y="4048620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089516" y="3803218"/>
              <a:ext cx="556260" cy="245745"/>
            </a:xfrm>
            <a:custGeom>
              <a:avLst/>
              <a:gdLst/>
              <a:ahLst/>
              <a:cxnLst/>
              <a:rect l="l" t="t" r="r" b="b"/>
              <a:pathLst>
                <a:path w="556259" h="245745">
                  <a:moveTo>
                    <a:pt x="555777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555777" y="24540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9102180" y="38109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6653898" y="2948317"/>
            <a:ext cx="2997835" cy="1248410"/>
            <a:chOff x="6653898" y="2948317"/>
            <a:chExt cx="2997835" cy="1248410"/>
          </a:xfrm>
        </p:grpSpPr>
        <p:sp>
          <p:nvSpPr>
            <p:cNvPr id="140" name="object 140"/>
            <p:cNvSpPr/>
            <p:nvPr/>
          </p:nvSpPr>
          <p:spPr>
            <a:xfrm>
              <a:off x="9089517" y="3652608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4">
                  <a:moveTo>
                    <a:pt x="555777" y="0"/>
                  </a:moveTo>
                  <a:lnTo>
                    <a:pt x="0" y="0"/>
                  </a:lnTo>
                  <a:lnTo>
                    <a:pt x="0" y="147612"/>
                  </a:lnTo>
                  <a:lnTo>
                    <a:pt x="555777" y="147612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091955" y="4048620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209675" y="30710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15" y="2979712"/>
              <a:ext cx="106832" cy="18262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6259" y="2979712"/>
              <a:ext cx="106832" cy="18262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653898" y="2948317"/>
              <a:ext cx="556260" cy="241300"/>
            </a:xfrm>
            <a:custGeom>
              <a:avLst/>
              <a:gdLst/>
              <a:ahLst/>
              <a:cxnLst/>
              <a:rect l="l" t="t" r="r" b="b"/>
              <a:pathLst>
                <a:path w="556259" h="241300">
                  <a:moveTo>
                    <a:pt x="0" y="240918"/>
                  </a:moveTo>
                  <a:lnTo>
                    <a:pt x="555777" y="240918"/>
                  </a:lnTo>
                  <a:lnTo>
                    <a:pt x="555777" y="0"/>
                  </a:lnTo>
                  <a:lnTo>
                    <a:pt x="0" y="0"/>
                  </a:lnTo>
                  <a:lnTo>
                    <a:pt x="0" y="240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21548" y="30710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8132" y="2979712"/>
              <a:ext cx="106832" cy="18262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88" y="2979712"/>
              <a:ext cx="106845" cy="18262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8833421" y="307102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5960" y="0"/>
                  </a:lnTo>
                </a:path>
              </a:pathLst>
            </a:custGeom>
            <a:ln w="36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0005" y="2979712"/>
              <a:ext cx="106832" cy="18262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5961" y="2979712"/>
              <a:ext cx="106832" cy="182625"/>
            </a:xfrm>
            <a:prstGeom prst="rect">
              <a:avLst/>
            </a:prstGeom>
          </p:spPr>
        </p:pic>
      </p:grpSp>
      <p:sp>
        <p:nvSpPr>
          <p:cNvPr id="152" name="object 152"/>
          <p:cNvSpPr txBox="1"/>
          <p:nvPr/>
        </p:nvSpPr>
        <p:spPr>
          <a:xfrm>
            <a:off x="6667444" y="29560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6649910" y="2800718"/>
            <a:ext cx="1372235" cy="536575"/>
            <a:chOff x="6649910" y="2800718"/>
            <a:chExt cx="1372235" cy="536575"/>
          </a:xfrm>
        </p:grpSpPr>
        <p:sp>
          <p:nvSpPr>
            <p:cNvPr id="154" name="object 154"/>
            <p:cNvSpPr/>
            <p:nvPr/>
          </p:nvSpPr>
          <p:spPr>
            <a:xfrm>
              <a:off x="6653898" y="2800718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5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649910" y="318923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65" y="147599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465771" y="2948317"/>
              <a:ext cx="556260" cy="241300"/>
            </a:xfrm>
            <a:custGeom>
              <a:avLst/>
              <a:gdLst/>
              <a:ahLst/>
              <a:cxnLst/>
              <a:rect l="l" t="t" r="r" b="b"/>
              <a:pathLst>
                <a:path w="556259" h="241300">
                  <a:moveTo>
                    <a:pt x="0" y="240918"/>
                  </a:moveTo>
                  <a:lnTo>
                    <a:pt x="555777" y="240918"/>
                  </a:lnTo>
                  <a:lnTo>
                    <a:pt x="555777" y="0"/>
                  </a:lnTo>
                  <a:lnTo>
                    <a:pt x="0" y="0"/>
                  </a:lnTo>
                  <a:lnTo>
                    <a:pt x="0" y="240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7477018" y="29560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7457808" y="2800718"/>
            <a:ext cx="1376045" cy="536575"/>
            <a:chOff x="7457808" y="2800718"/>
            <a:chExt cx="1376045" cy="536575"/>
          </a:xfrm>
        </p:grpSpPr>
        <p:sp>
          <p:nvSpPr>
            <p:cNvPr id="159" name="object 159"/>
            <p:cNvSpPr/>
            <p:nvPr/>
          </p:nvSpPr>
          <p:spPr>
            <a:xfrm>
              <a:off x="7465771" y="2800718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5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457808" y="318923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65" y="147599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277644" y="2948317"/>
              <a:ext cx="556260" cy="241300"/>
            </a:xfrm>
            <a:custGeom>
              <a:avLst/>
              <a:gdLst/>
              <a:ahLst/>
              <a:cxnLst/>
              <a:rect l="l" t="t" r="r" b="b"/>
              <a:pathLst>
                <a:path w="556259" h="241300">
                  <a:moveTo>
                    <a:pt x="0" y="240918"/>
                  </a:moveTo>
                  <a:lnTo>
                    <a:pt x="555777" y="240918"/>
                  </a:lnTo>
                  <a:lnTo>
                    <a:pt x="555777" y="0"/>
                  </a:lnTo>
                  <a:lnTo>
                    <a:pt x="0" y="0"/>
                  </a:lnTo>
                  <a:lnTo>
                    <a:pt x="0" y="240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8286215" y="29560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8269681" y="2799219"/>
            <a:ext cx="1376045" cy="537845"/>
            <a:chOff x="8269681" y="2799219"/>
            <a:chExt cx="1376045" cy="537845"/>
          </a:xfrm>
        </p:grpSpPr>
        <p:sp>
          <p:nvSpPr>
            <p:cNvPr id="164" name="object 164"/>
            <p:cNvSpPr/>
            <p:nvPr/>
          </p:nvSpPr>
          <p:spPr>
            <a:xfrm>
              <a:off x="8277644" y="2799219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5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269681" y="318923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65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65" y="147599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089517" y="2948317"/>
              <a:ext cx="556260" cy="241300"/>
            </a:xfrm>
            <a:custGeom>
              <a:avLst/>
              <a:gdLst/>
              <a:ahLst/>
              <a:cxnLst/>
              <a:rect l="l" t="t" r="r" b="b"/>
              <a:pathLst>
                <a:path w="556259" h="241300">
                  <a:moveTo>
                    <a:pt x="0" y="240918"/>
                  </a:moveTo>
                  <a:lnTo>
                    <a:pt x="555777" y="240918"/>
                  </a:lnTo>
                  <a:lnTo>
                    <a:pt x="555777" y="0"/>
                  </a:lnTo>
                  <a:lnTo>
                    <a:pt x="0" y="0"/>
                  </a:lnTo>
                  <a:lnTo>
                    <a:pt x="0" y="240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9102183" y="2956052"/>
            <a:ext cx="5302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0"/>
              </a:spcBef>
            </a:pPr>
            <a:r>
              <a:rPr sz="1350" b="1" spc="-35" dirty="0">
                <a:latin typeface="Arial"/>
                <a:cs typeface="Arial"/>
              </a:rPr>
              <a:t>ALU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6634670" y="2782480"/>
            <a:ext cx="3030220" cy="3148330"/>
            <a:chOff x="6634670" y="2782480"/>
            <a:chExt cx="3030220" cy="3148330"/>
          </a:xfrm>
        </p:grpSpPr>
        <p:sp>
          <p:nvSpPr>
            <p:cNvPr id="169" name="object 169"/>
            <p:cNvSpPr/>
            <p:nvPr/>
          </p:nvSpPr>
          <p:spPr>
            <a:xfrm>
              <a:off x="9089517" y="2797721"/>
              <a:ext cx="556260" cy="147955"/>
            </a:xfrm>
            <a:custGeom>
              <a:avLst/>
              <a:gdLst/>
              <a:ahLst/>
              <a:cxnLst/>
              <a:rect l="l" t="t" r="r" b="b"/>
              <a:pathLst>
                <a:path w="556259" h="147955">
                  <a:moveTo>
                    <a:pt x="555777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5777" y="147599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087980" y="3189236"/>
              <a:ext cx="560070" cy="147955"/>
            </a:xfrm>
            <a:custGeom>
              <a:avLst/>
              <a:gdLst/>
              <a:ahLst/>
              <a:cxnLst/>
              <a:rect l="l" t="t" r="r" b="b"/>
              <a:pathLst>
                <a:path w="560070" h="147954">
                  <a:moveTo>
                    <a:pt x="559752" y="0"/>
                  </a:moveTo>
                  <a:lnTo>
                    <a:pt x="0" y="0"/>
                  </a:lnTo>
                  <a:lnTo>
                    <a:pt x="0" y="147599"/>
                  </a:lnTo>
                  <a:lnTo>
                    <a:pt x="559752" y="147599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649910" y="2797720"/>
              <a:ext cx="563880" cy="539115"/>
            </a:xfrm>
            <a:custGeom>
              <a:avLst/>
              <a:gdLst/>
              <a:ahLst/>
              <a:cxnLst/>
              <a:rect l="l" t="t" r="r" b="b"/>
              <a:pathLst>
                <a:path w="563879" h="539114">
                  <a:moveTo>
                    <a:pt x="0" y="0"/>
                  </a:moveTo>
                  <a:lnTo>
                    <a:pt x="563735" y="0"/>
                  </a:lnTo>
                  <a:lnTo>
                    <a:pt x="563735" y="539119"/>
                  </a:lnTo>
                  <a:lnTo>
                    <a:pt x="0" y="539119"/>
                  </a:lnTo>
                  <a:lnTo>
                    <a:pt x="0" y="0"/>
                  </a:lnTo>
                  <a:close/>
                </a:path>
              </a:pathLst>
            </a:custGeom>
            <a:ln w="30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457808" y="2797720"/>
              <a:ext cx="563880" cy="539115"/>
            </a:xfrm>
            <a:custGeom>
              <a:avLst/>
              <a:gdLst/>
              <a:ahLst/>
              <a:cxnLst/>
              <a:rect l="l" t="t" r="r" b="b"/>
              <a:pathLst>
                <a:path w="563879" h="539114">
                  <a:moveTo>
                    <a:pt x="0" y="0"/>
                  </a:moveTo>
                  <a:lnTo>
                    <a:pt x="563738" y="0"/>
                  </a:lnTo>
                  <a:lnTo>
                    <a:pt x="563738" y="539119"/>
                  </a:lnTo>
                  <a:lnTo>
                    <a:pt x="0" y="539119"/>
                  </a:lnTo>
                  <a:lnTo>
                    <a:pt x="0" y="0"/>
                  </a:lnTo>
                  <a:close/>
                </a:path>
              </a:pathLst>
            </a:custGeom>
            <a:ln w="30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269681" y="2801467"/>
              <a:ext cx="563880" cy="539115"/>
            </a:xfrm>
            <a:custGeom>
              <a:avLst/>
              <a:gdLst/>
              <a:ahLst/>
              <a:cxnLst/>
              <a:rect l="l" t="t" r="r" b="b"/>
              <a:pathLst>
                <a:path w="563879" h="539114">
                  <a:moveTo>
                    <a:pt x="0" y="0"/>
                  </a:moveTo>
                  <a:lnTo>
                    <a:pt x="563738" y="0"/>
                  </a:lnTo>
                  <a:lnTo>
                    <a:pt x="563738" y="539118"/>
                  </a:lnTo>
                  <a:lnTo>
                    <a:pt x="0" y="539118"/>
                  </a:lnTo>
                  <a:lnTo>
                    <a:pt x="0" y="0"/>
                  </a:lnTo>
                  <a:close/>
                </a:path>
              </a:pathLst>
            </a:custGeom>
            <a:ln w="30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081554" y="2801467"/>
              <a:ext cx="563880" cy="539115"/>
            </a:xfrm>
            <a:custGeom>
              <a:avLst/>
              <a:gdLst/>
              <a:ahLst/>
              <a:cxnLst/>
              <a:rect l="l" t="t" r="r" b="b"/>
              <a:pathLst>
                <a:path w="563879" h="539114">
                  <a:moveTo>
                    <a:pt x="0" y="0"/>
                  </a:moveTo>
                  <a:lnTo>
                    <a:pt x="563738" y="0"/>
                  </a:lnTo>
                  <a:lnTo>
                    <a:pt x="563738" y="539118"/>
                  </a:lnTo>
                  <a:lnTo>
                    <a:pt x="0" y="539118"/>
                  </a:lnTo>
                  <a:lnTo>
                    <a:pt x="0" y="0"/>
                  </a:lnTo>
                  <a:close/>
                </a:path>
              </a:pathLst>
            </a:custGeom>
            <a:ln w="30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653898" y="3655618"/>
              <a:ext cx="556260" cy="541020"/>
            </a:xfrm>
            <a:custGeom>
              <a:avLst/>
              <a:gdLst/>
              <a:ahLst/>
              <a:cxnLst/>
              <a:rect l="l" t="t" r="r" b="b"/>
              <a:pathLst>
                <a:path w="556259" h="541020">
                  <a:moveTo>
                    <a:pt x="0" y="0"/>
                  </a:moveTo>
                  <a:lnTo>
                    <a:pt x="555779" y="0"/>
                  </a:lnTo>
                  <a:lnTo>
                    <a:pt x="555779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467321" y="3655618"/>
              <a:ext cx="556260" cy="541020"/>
            </a:xfrm>
            <a:custGeom>
              <a:avLst/>
              <a:gdLst/>
              <a:ahLst/>
              <a:cxnLst/>
              <a:rect l="l" t="t" r="r" b="b"/>
              <a:pathLst>
                <a:path w="556259" h="541020">
                  <a:moveTo>
                    <a:pt x="0" y="0"/>
                  </a:moveTo>
                  <a:lnTo>
                    <a:pt x="555779" y="0"/>
                  </a:lnTo>
                  <a:lnTo>
                    <a:pt x="555779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275650" y="3655618"/>
              <a:ext cx="556260" cy="541020"/>
            </a:xfrm>
            <a:custGeom>
              <a:avLst/>
              <a:gdLst/>
              <a:ahLst/>
              <a:cxnLst/>
              <a:rect l="l" t="t" r="r" b="b"/>
              <a:pathLst>
                <a:path w="556259" h="541020">
                  <a:moveTo>
                    <a:pt x="0" y="0"/>
                  </a:moveTo>
                  <a:lnTo>
                    <a:pt x="555779" y="0"/>
                  </a:lnTo>
                  <a:lnTo>
                    <a:pt x="555779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089517" y="3654120"/>
              <a:ext cx="556260" cy="541020"/>
            </a:xfrm>
            <a:custGeom>
              <a:avLst/>
              <a:gdLst/>
              <a:ahLst/>
              <a:cxnLst/>
              <a:rect l="l" t="t" r="r" b="b"/>
              <a:pathLst>
                <a:path w="556259" h="541020">
                  <a:moveTo>
                    <a:pt x="0" y="0"/>
                  </a:moveTo>
                  <a:lnTo>
                    <a:pt x="555779" y="0"/>
                  </a:lnTo>
                  <a:lnTo>
                    <a:pt x="555779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653898" y="4515002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61390" y="4516488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269681" y="4511992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089517" y="4516488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087980" y="5374385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69681" y="5371376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461390" y="5371376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651904" y="5371376"/>
              <a:ext cx="560070" cy="541020"/>
            </a:xfrm>
            <a:custGeom>
              <a:avLst/>
              <a:gdLst/>
              <a:ahLst/>
              <a:cxnLst/>
              <a:rect l="l" t="t" r="r" b="b"/>
              <a:pathLst>
                <a:path w="560070" h="541020">
                  <a:moveTo>
                    <a:pt x="0" y="0"/>
                  </a:moveTo>
                  <a:lnTo>
                    <a:pt x="559757" y="0"/>
                  </a:lnTo>
                  <a:lnTo>
                    <a:pt x="559757" y="540605"/>
                  </a:lnTo>
                  <a:lnTo>
                    <a:pt x="0" y="540605"/>
                  </a:lnTo>
                  <a:lnTo>
                    <a:pt x="0" y="0"/>
                  </a:lnTo>
                  <a:close/>
                </a:path>
              </a:pathLst>
            </a:custGeom>
            <a:ln w="30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2126170" y="2069642"/>
            <a:ext cx="3989070" cy="849630"/>
          </a:xfrm>
          <a:prstGeom prst="rect">
            <a:avLst/>
          </a:prstGeom>
          <a:ln w="36487">
            <a:solidFill>
              <a:srgbClr val="FF26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85090">
              <a:lnSpc>
                <a:spcPts val="2720"/>
              </a:lnSpc>
              <a:spcBef>
                <a:spcPts val="555"/>
              </a:spcBef>
            </a:pPr>
            <a:r>
              <a:rPr sz="2300" b="1" spc="-35" dirty="0">
                <a:latin typeface="Calibri"/>
                <a:cs typeface="Calibri"/>
              </a:rPr>
              <a:t>Efficient </a:t>
            </a:r>
            <a:r>
              <a:rPr sz="2300" b="1" spc="-30" dirty="0">
                <a:latin typeface="Calibri"/>
                <a:cs typeface="Calibri"/>
              </a:rPr>
              <a:t>Data</a:t>
            </a:r>
            <a:r>
              <a:rPr sz="2300" b="1" spc="-35" dirty="0">
                <a:latin typeface="Calibri"/>
                <a:cs typeface="Calibri"/>
              </a:rPr>
              <a:t> </a:t>
            </a:r>
            <a:r>
              <a:rPr sz="2300" b="1" spc="-30" dirty="0">
                <a:latin typeface="Calibri"/>
                <a:cs typeface="Calibri"/>
              </a:rPr>
              <a:t>Reuse</a:t>
            </a:r>
            <a:endParaRPr sz="2300">
              <a:latin typeface="Calibri"/>
              <a:cs typeface="Calibri"/>
            </a:endParaRPr>
          </a:p>
          <a:p>
            <a:pPr marL="85090">
              <a:lnSpc>
                <a:spcPts val="2720"/>
              </a:lnSpc>
            </a:pPr>
            <a:r>
              <a:rPr sz="2300" spc="-30" dirty="0">
                <a:latin typeface="Calibri"/>
                <a:cs typeface="Calibri"/>
              </a:rPr>
              <a:t>Distributed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local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storage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(RF)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2116747" y="3062414"/>
            <a:ext cx="3989070" cy="849630"/>
          </a:xfrm>
          <a:custGeom>
            <a:avLst/>
            <a:gdLst/>
            <a:ahLst/>
            <a:cxnLst/>
            <a:rect l="l" t="t" r="r" b="b"/>
            <a:pathLst>
              <a:path w="3989070" h="849629">
                <a:moveTo>
                  <a:pt x="3988536" y="0"/>
                </a:moveTo>
                <a:lnTo>
                  <a:pt x="0" y="0"/>
                </a:lnTo>
                <a:lnTo>
                  <a:pt x="0" y="849617"/>
                </a:lnTo>
                <a:lnTo>
                  <a:pt x="3988536" y="849617"/>
                </a:lnTo>
                <a:lnTo>
                  <a:pt x="3988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2116747" y="3062414"/>
            <a:ext cx="3989070" cy="849630"/>
          </a:xfrm>
          <a:prstGeom prst="rect">
            <a:avLst/>
          </a:prstGeom>
          <a:ln w="36487">
            <a:solidFill>
              <a:srgbClr val="FF26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85090">
              <a:lnSpc>
                <a:spcPts val="2720"/>
              </a:lnSpc>
              <a:spcBef>
                <a:spcPts val="555"/>
              </a:spcBef>
            </a:pPr>
            <a:r>
              <a:rPr sz="2300" b="1" spc="-25" dirty="0">
                <a:latin typeface="Calibri"/>
                <a:cs typeface="Calibri"/>
              </a:rPr>
              <a:t>Inter-PE</a:t>
            </a:r>
            <a:r>
              <a:rPr sz="2300" b="1" spc="-35" dirty="0">
                <a:latin typeface="Calibri"/>
                <a:cs typeface="Calibri"/>
              </a:rPr>
              <a:t> Communication</a:t>
            </a:r>
            <a:endParaRPr sz="2300">
              <a:latin typeface="Calibri"/>
              <a:cs typeface="Calibri"/>
            </a:endParaRPr>
          </a:p>
          <a:p>
            <a:pPr marL="85090">
              <a:lnSpc>
                <a:spcPts val="2720"/>
              </a:lnSpc>
            </a:pPr>
            <a:r>
              <a:rPr sz="2300" spc="-30" dirty="0">
                <a:latin typeface="Calibri"/>
                <a:cs typeface="Calibri"/>
              </a:rPr>
              <a:t>Sharing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among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regions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of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PEs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701402" y="4178541"/>
            <a:ext cx="1539240" cy="7175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118110">
              <a:lnSpc>
                <a:spcPts val="2680"/>
              </a:lnSpc>
              <a:spcBef>
                <a:spcPts val="254"/>
              </a:spcBef>
            </a:pPr>
            <a:r>
              <a:rPr sz="2300" b="1" spc="-30" dirty="0">
                <a:latin typeface="Calibri"/>
                <a:cs typeface="Calibri"/>
              </a:rPr>
              <a:t>Processing 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b="1" spc="-30" dirty="0">
                <a:latin typeface="Calibri"/>
                <a:cs typeface="Calibri"/>
              </a:rPr>
              <a:t>Element</a:t>
            </a:r>
            <a:r>
              <a:rPr sz="2300" b="1" spc="-95" dirty="0">
                <a:latin typeface="Calibri"/>
                <a:cs typeface="Calibri"/>
              </a:rPr>
              <a:t> </a:t>
            </a:r>
            <a:r>
              <a:rPr sz="2300" b="1" spc="-25" dirty="0">
                <a:latin typeface="Calibri"/>
                <a:cs typeface="Calibri"/>
              </a:rPr>
              <a:t>(PE)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823665" y="4921372"/>
            <a:ext cx="2850515" cy="1290955"/>
            <a:chOff x="3823665" y="4921372"/>
            <a:chExt cx="2850515" cy="1290955"/>
          </a:xfrm>
        </p:grpSpPr>
        <p:sp>
          <p:nvSpPr>
            <p:cNvPr id="192" name="object 192"/>
            <p:cNvSpPr/>
            <p:nvPr/>
          </p:nvSpPr>
          <p:spPr>
            <a:xfrm>
              <a:off x="4987759" y="5896160"/>
              <a:ext cx="1667510" cy="193675"/>
            </a:xfrm>
            <a:custGeom>
              <a:avLst/>
              <a:gdLst/>
              <a:ahLst/>
              <a:cxnLst/>
              <a:rect l="l" t="t" r="r" b="b"/>
              <a:pathLst>
                <a:path w="1667509" h="193675">
                  <a:moveTo>
                    <a:pt x="0" y="193261"/>
                  </a:moveTo>
                  <a:lnTo>
                    <a:pt x="1667450" y="0"/>
                  </a:lnTo>
                </a:path>
              </a:pathLst>
            </a:custGeom>
            <a:ln w="36512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959489" y="4997500"/>
              <a:ext cx="1667510" cy="338455"/>
            </a:xfrm>
            <a:custGeom>
              <a:avLst/>
              <a:gdLst/>
              <a:ahLst/>
              <a:cxnLst/>
              <a:rect l="l" t="t" r="r" b="b"/>
              <a:pathLst>
                <a:path w="1667509" h="338454">
                  <a:moveTo>
                    <a:pt x="0" y="0"/>
                  </a:moveTo>
                  <a:lnTo>
                    <a:pt x="1667450" y="338206"/>
                  </a:lnTo>
                </a:path>
              </a:pathLst>
            </a:custGeom>
            <a:ln w="36488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23665" y="4921372"/>
              <a:ext cx="1258286" cy="129054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3876751" y="4975694"/>
              <a:ext cx="1111250" cy="794385"/>
            </a:xfrm>
            <a:custGeom>
              <a:avLst/>
              <a:gdLst/>
              <a:ahLst/>
              <a:cxnLst/>
              <a:rect l="l" t="t" r="r" b="b"/>
              <a:pathLst>
                <a:path w="1111250" h="794385">
                  <a:moveTo>
                    <a:pt x="1111097" y="355879"/>
                  </a:moveTo>
                  <a:lnTo>
                    <a:pt x="0" y="355879"/>
                  </a:lnTo>
                  <a:lnTo>
                    <a:pt x="0" y="794181"/>
                  </a:lnTo>
                  <a:lnTo>
                    <a:pt x="1111097" y="794181"/>
                  </a:lnTo>
                  <a:lnTo>
                    <a:pt x="1111097" y="355879"/>
                  </a:lnTo>
                  <a:close/>
                </a:path>
                <a:path w="1111250" h="794385">
                  <a:moveTo>
                    <a:pt x="1111097" y="0"/>
                  </a:moveTo>
                  <a:lnTo>
                    <a:pt x="0" y="0"/>
                  </a:lnTo>
                  <a:lnTo>
                    <a:pt x="0" y="5232"/>
                  </a:lnTo>
                  <a:lnTo>
                    <a:pt x="1111097" y="5232"/>
                  </a:lnTo>
                  <a:lnTo>
                    <a:pt x="1111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876751" y="4975695"/>
              <a:ext cx="1111250" cy="1139825"/>
            </a:xfrm>
            <a:custGeom>
              <a:avLst/>
              <a:gdLst/>
              <a:ahLst/>
              <a:cxnLst/>
              <a:rect l="l" t="t" r="r" b="b"/>
              <a:pathLst>
                <a:path w="1111250" h="1139825">
                  <a:moveTo>
                    <a:pt x="0" y="0"/>
                  </a:moveTo>
                  <a:lnTo>
                    <a:pt x="1111091" y="0"/>
                  </a:lnTo>
                  <a:lnTo>
                    <a:pt x="1111091" y="1139580"/>
                  </a:lnTo>
                  <a:lnTo>
                    <a:pt x="0" y="1139580"/>
                  </a:lnTo>
                  <a:lnTo>
                    <a:pt x="0" y="0"/>
                  </a:lnTo>
                  <a:close/>
                </a:path>
              </a:pathLst>
            </a:custGeom>
            <a:ln w="300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3876751" y="5769871"/>
            <a:ext cx="1111250" cy="351155"/>
          </a:xfrm>
          <a:prstGeom prst="rect">
            <a:avLst/>
          </a:prstGeom>
          <a:solidFill>
            <a:srgbClr val="A74A44"/>
          </a:solidFill>
        </p:spPr>
        <p:txBody>
          <a:bodyPr vert="horz" wrap="square" lIns="0" tIns="31115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245"/>
              </a:spcBef>
            </a:pPr>
            <a:r>
              <a:rPr sz="1900" b="1" spc="-19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3876751" y="4980927"/>
            <a:ext cx="1111250" cy="763270"/>
            <a:chOff x="3876751" y="4980927"/>
            <a:chExt cx="1111250" cy="763270"/>
          </a:xfrm>
        </p:grpSpPr>
        <p:sp>
          <p:nvSpPr>
            <p:cNvPr id="199" name="object 199"/>
            <p:cNvSpPr/>
            <p:nvPr/>
          </p:nvSpPr>
          <p:spPr>
            <a:xfrm>
              <a:off x="4024515" y="5375402"/>
              <a:ext cx="342265" cy="351155"/>
            </a:xfrm>
            <a:custGeom>
              <a:avLst/>
              <a:gdLst/>
              <a:ahLst/>
              <a:cxnLst/>
              <a:rect l="l" t="t" r="r" b="b"/>
              <a:pathLst>
                <a:path w="342264" h="351154">
                  <a:moveTo>
                    <a:pt x="170941" y="0"/>
                  </a:moveTo>
                  <a:lnTo>
                    <a:pt x="125497" y="6262"/>
                  </a:lnTo>
                  <a:lnTo>
                    <a:pt x="84662" y="23934"/>
                  </a:lnTo>
                  <a:lnTo>
                    <a:pt x="50066" y="51347"/>
                  </a:lnTo>
                  <a:lnTo>
                    <a:pt x="23337" y="86830"/>
                  </a:lnTo>
                  <a:lnTo>
                    <a:pt x="6105" y="128712"/>
                  </a:lnTo>
                  <a:lnTo>
                    <a:pt x="0" y="175323"/>
                  </a:lnTo>
                  <a:lnTo>
                    <a:pt x="6105" y="221928"/>
                  </a:lnTo>
                  <a:lnTo>
                    <a:pt x="23337" y="263807"/>
                  </a:lnTo>
                  <a:lnTo>
                    <a:pt x="50066" y="299289"/>
                  </a:lnTo>
                  <a:lnTo>
                    <a:pt x="84662" y="326703"/>
                  </a:lnTo>
                  <a:lnTo>
                    <a:pt x="125497" y="344376"/>
                  </a:lnTo>
                  <a:lnTo>
                    <a:pt x="170941" y="350639"/>
                  </a:lnTo>
                  <a:lnTo>
                    <a:pt x="216380" y="344376"/>
                  </a:lnTo>
                  <a:lnTo>
                    <a:pt x="257212" y="326703"/>
                  </a:lnTo>
                  <a:lnTo>
                    <a:pt x="291806" y="299289"/>
                  </a:lnTo>
                  <a:lnTo>
                    <a:pt x="318533" y="263807"/>
                  </a:lnTo>
                  <a:lnTo>
                    <a:pt x="335765" y="221928"/>
                  </a:lnTo>
                  <a:lnTo>
                    <a:pt x="341871" y="175323"/>
                  </a:lnTo>
                  <a:lnTo>
                    <a:pt x="335765" y="128712"/>
                  </a:lnTo>
                  <a:lnTo>
                    <a:pt x="318533" y="86830"/>
                  </a:lnTo>
                  <a:lnTo>
                    <a:pt x="291806" y="51347"/>
                  </a:lnTo>
                  <a:lnTo>
                    <a:pt x="257212" y="23934"/>
                  </a:lnTo>
                  <a:lnTo>
                    <a:pt x="216380" y="6262"/>
                  </a:lnTo>
                  <a:lnTo>
                    <a:pt x="170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024515" y="5375402"/>
              <a:ext cx="342265" cy="351155"/>
            </a:xfrm>
            <a:custGeom>
              <a:avLst/>
              <a:gdLst/>
              <a:ahLst/>
              <a:cxnLst/>
              <a:rect l="l" t="t" r="r" b="b"/>
              <a:pathLst>
                <a:path w="342264" h="351154">
                  <a:moveTo>
                    <a:pt x="50066" y="51349"/>
                  </a:moveTo>
                  <a:lnTo>
                    <a:pt x="291808" y="299290"/>
                  </a:lnTo>
                </a:path>
                <a:path w="342264" h="351154">
                  <a:moveTo>
                    <a:pt x="291808" y="51349"/>
                  </a:moveTo>
                  <a:lnTo>
                    <a:pt x="50066" y="299290"/>
                  </a:lnTo>
                </a:path>
                <a:path w="342264" h="351154">
                  <a:moveTo>
                    <a:pt x="0" y="175320"/>
                  </a:moveTo>
                  <a:lnTo>
                    <a:pt x="6106" y="128713"/>
                  </a:lnTo>
                  <a:lnTo>
                    <a:pt x="23337" y="86832"/>
                  </a:lnTo>
                  <a:lnTo>
                    <a:pt x="50066" y="51350"/>
                  </a:lnTo>
                  <a:lnTo>
                    <a:pt x="84661" y="23936"/>
                  </a:lnTo>
                  <a:lnTo>
                    <a:pt x="125495" y="6262"/>
                  </a:lnTo>
                  <a:lnTo>
                    <a:pt x="170937" y="0"/>
                  </a:lnTo>
                  <a:lnTo>
                    <a:pt x="216379" y="6262"/>
                  </a:lnTo>
                  <a:lnTo>
                    <a:pt x="257212" y="23936"/>
                  </a:lnTo>
                  <a:lnTo>
                    <a:pt x="291808" y="51350"/>
                  </a:lnTo>
                  <a:lnTo>
                    <a:pt x="318536" y="86832"/>
                  </a:lnTo>
                  <a:lnTo>
                    <a:pt x="335768" y="128713"/>
                  </a:lnTo>
                  <a:lnTo>
                    <a:pt x="341874" y="175320"/>
                  </a:lnTo>
                  <a:lnTo>
                    <a:pt x="335768" y="221927"/>
                  </a:lnTo>
                  <a:lnTo>
                    <a:pt x="318536" y="263807"/>
                  </a:lnTo>
                  <a:lnTo>
                    <a:pt x="291808" y="299290"/>
                  </a:lnTo>
                  <a:lnTo>
                    <a:pt x="257212" y="326703"/>
                  </a:lnTo>
                  <a:lnTo>
                    <a:pt x="216379" y="344377"/>
                  </a:lnTo>
                  <a:lnTo>
                    <a:pt x="170937" y="350640"/>
                  </a:lnTo>
                  <a:lnTo>
                    <a:pt x="125495" y="344377"/>
                  </a:lnTo>
                  <a:lnTo>
                    <a:pt x="84661" y="326703"/>
                  </a:lnTo>
                  <a:lnTo>
                    <a:pt x="50066" y="299290"/>
                  </a:lnTo>
                  <a:lnTo>
                    <a:pt x="23337" y="263807"/>
                  </a:lnTo>
                  <a:lnTo>
                    <a:pt x="6106" y="221927"/>
                  </a:lnTo>
                  <a:lnTo>
                    <a:pt x="0" y="175320"/>
                  </a:lnTo>
                  <a:close/>
                </a:path>
              </a:pathLst>
            </a:custGeom>
            <a:ln w="360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498213" y="5375402"/>
              <a:ext cx="342265" cy="351155"/>
            </a:xfrm>
            <a:custGeom>
              <a:avLst/>
              <a:gdLst/>
              <a:ahLst/>
              <a:cxnLst/>
              <a:rect l="l" t="t" r="r" b="b"/>
              <a:pathLst>
                <a:path w="342264" h="351154">
                  <a:moveTo>
                    <a:pt x="170941" y="0"/>
                  </a:moveTo>
                  <a:lnTo>
                    <a:pt x="125497" y="6262"/>
                  </a:lnTo>
                  <a:lnTo>
                    <a:pt x="84662" y="23934"/>
                  </a:lnTo>
                  <a:lnTo>
                    <a:pt x="50066" y="51347"/>
                  </a:lnTo>
                  <a:lnTo>
                    <a:pt x="23337" y="86830"/>
                  </a:lnTo>
                  <a:lnTo>
                    <a:pt x="6105" y="128712"/>
                  </a:lnTo>
                  <a:lnTo>
                    <a:pt x="0" y="175323"/>
                  </a:lnTo>
                  <a:lnTo>
                    <a:pt x="6105" y="221928"/>
                  </a:lnTo>
                  <a:lnTo>
                    <a:pt x="23337" y="263807"/>
                  </a:lnTo>
                  <a:lnTo>
                    <a:pt x="50066" y="299289"/>
                  </a:lnTo>
                  <a:lnTo>
                    <a:pt x="84662" y="326703"/>
                  </a:lnTo>
                  <a:lnTo>
                    <a:pt x="125497" y="344376"/>
                  </a:lnTo>
                  <a:lnTo>
                    <a:pt x="170941" y="350639"/>
                  </a:lnTo>
                  <a:lnTo>
                    <a:pt x="216381" y="344376"/>
                  </a:lnTo>
                  <a:lnTo>
                    <a:pt x="257215" y="326703"/>
                  </a:lnTo>
                  <a:lnTo>
                    <a:pt x="291812" y="299289"/>
                  </a:lnTo>
                  <a:lnTo>
                    <a:pt x="318543" y="263807"/>
                  </a:lnTo>
                  <a:lnTo>
                    <a:pt x="335777" y="221928"/>
                  </a:lnTo>
                  <a:lnTo>
                    <a:pt x="341884" y="175323"/>
                  </a:lnTo>
                  <a:lnTo>
                    <a:pt x="335777" y="128712"/>
                  </a:lnTo>
                  <a:lnTo>
                    <a:pt x="318543" y="86830"/>
                  </a:lnTo>
                  <a:lnTo>
                    <a:pt x="291812" y="51347"/>
                  </a:lnTo>
                  <a:lnTo>
                    <a:pt x="257215" y="23934"/>
                  </a:lnTo>
                  <a:lnTo>
                    <a:pt x="216381" y="6262"/>
                  </a:lnTo>
                  <a:lnTo>
                    <a:pt x="170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498213" y="5375402"/>
              <a:ext cx="342265" cy="351155"/>
            </a:xfrm>
            <a:custGeom>
              <a:avLst/>
              <a:gdLst/>
              <a:ahLst/>
              <a:cxnLst/>
              <a:rect l="l" t="t" r="r" b="b"/>
              <a:pathLst>
                <a:path w="342264" h="351154">
                  <a:moveTo>
                    <a:pt x="170937" y="0"/>
                  </a:moveTo>
                  <a:lnTo>
                    <a:pt x="170937" y="350640"/>
                  </a:lnTo>
                </a:path>
                <a:path w="342264" h="351154">
                  <a:moveTo>
                    <a:pt x="0" y="175320"/>
                  </a:moveTo>
                  <a:lnTo>
                    <a:pt x="341874" y="175320"/>
                  </a:lnTo>
                </a:path>
                <a:path w="342264" h="351154">
                  <a:moveTo>
                    <a:pt x="0" y="175320"/>
                  </a:moveTo>
                  <a:lnTo>
                    <a:pt x="6106" y="128713"/>
                  </a:lnTo>
                  <a:lnTo>
                    <a:pt x="23337" y="86832"/>
                  </a:lnTo>
                  <a:lnTo>
                    <a:pt x="50066" y="51350"/>
                  </a:lnTo>
                  <a:lnTo>
                    <a:pt x="84661" y="23936"/>
                  </a:lnTo>
                  <a:lnTo>
                    <a:pt x="125495" y="6262"/>
                  </a:lnTo>
                  <a:lnTo>
                    <a:pt x="170937" y="0"/>
                  </a:lnTo>
                  <a:lnTo>
                    <a:pt x="216379" y="6262"/>
                  </a:lnTo>
                  <a:lnTo>
                    <a:pt x="257212" y="23936"/>
                  </a:lnTo>
                  <a:lnTo>
                    <a:pt x="291808" y="51350"/>
                  </a:lnTo>
                  <a:lnTo>
                    <a:pt x="318536" y="86832"/>
                  </a:lnTo>
                  <a:lnTo>
                    <a:pt x="335768" y="128713"/>
                  </a:lnTo>
                  <a:lnTo>
                    <a:pt x="341874" y="175320"/>
                  </a:lnTo>
                  <a:lnTo>
                    <a:pt x="335768" y="221927"/>
                  </a:lnTo>
                  <a:lnTo>
                    <a:pt x="318536" y="263807"/>
                  </a:lnTo>
                  <a:lnTo>
                    <a:pt x="291808" y="299290"/>
                  </a:lnTo>
                  <a:lnTo>
                    <a:pt x="257212" y="326703"/>
                  </a:lnTo>
                  <a:lnTo>
                    <a:pt x="216379" y="344377"/>
                  </a:lnTo>
                  <a:lnTo>
                    <a:pt x="170937" y="350640"/>
                  </a:lnTo>
                  <a:lnTo>
                    <a:pt x="125495" y="344377"/>
                  </a:lnTo>
                  <a:lnTo>
                    <a:pt x="84661" y="326703"/>
                  </a:lnTo>
                  <a:lnTo>
                    <a:pt x="50066" y="299290"/>
                  </a:lnTo>
                  <a:lnTo>
                    <a:pt x="23337" y="263807"/>
                  </a:lnTo>
                  <a:lnTo>
                    <a:pt x="6106" y="221927"/>
                  </a:lnTo>
                  <a:lnTo>
                    <a:pt x="0" y="175320"/>
                  </a:lnTo>
                  <a:close/>
                </a:path>
              </a:pathLst>
            </a:custGeom>
            <a:ln w="360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876751" y="4980927"/>
              <a:ext cx="1111250" cy="351155"/>
            </a:xfrm>
            <a:custGeom>
              <a:avLst/>
              <a:gdLst/>
              <a:ahLst/>
              <a:cxnLst/>
              <a:rect l="l" t="t" r="r" b="b"/>
              <a:pathLst>
                <a:path w="1111250" h="351154">
                  <a:moveTo>
                    <a:pt x="1111097" y="0"/>
                  </a:moveTo>
                  <a:lnTo>
                    <a:pt x="0" y="0"/>
                  </a:lnTo>
                  <a:lnTo>
                    <a:pt x="0" y="350646"/>
                  </a:lnTo>
                  <a:lnTo>
                    <a:pt x="1111097" y="350646"/>
                  </a:lnTo>
                  <a:lnTo>
                    <a:pt x="111109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3876751" y="4997450"/>
            <a:ext cx="111125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14"/>
              </a:spcBef>
            </a:pPr>
            <a:r>
              <a:rPr sz="1900" b="1" spc="-27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b="1" spc="-20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b="1" spc="-2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9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3536987" y="4959887"/>
            <a:ext cx="1471930" cy="1181735"/>
            <a:chOff x="3536987" y="4959887"/>
            <a:chExt cx="1471930" cy="1181735"/>
          </a:xfrm>
        </p:grpSpPr>
        <p:sp>
          <p:nvSpPr>
            <p:cNvPr id="206" name="object 206"/>
            <p:cNvSpPr/>
            <p:nvPr/>
          </p:nvSpPr>
          <p:spPr>
            <a:xfrm>
              <a:off x="3876751" y="4980927"/>
              <a:ext cx="1111250" cy="1139825"/>
            </a:xfrm>
            <a:custGeom>
              <a:avLst/>
              <a:gdLst/>
              <a:ahLst/>
              <a:cxnLst/>
              <a:rect l="l" t="t" r="r" b="b"/>
              <a:pathLst>
                <a:path w="1111250" h="1139825">
                  <a:moveTo>
                    <a:pt x="0" y="0"/>
                  </a:moveTo>
                  <a:lnTo>
                    <a:pt x="1111091" y="0"/>
                  </a:lnTo>
                  <a:lnTo>
                    <a:pt x="1111091" y="1139580"/>
                  </a:lnTo>
                  <a:lnTo>
                    <a:pt x="0" y="1139580"/>
                  </a:lnTo>
                  <a:lnTo>
                    <a:pt x="0" y="0"/>
                  </a:lnTo>
                  <a:close/>
                </a:path>
              </a:pathLst>
            </a:custGeom>
            <a:ln w="42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536987" y="5074805"/>
              <a:ext cx="368935" cy="152400"/>
            </a:xfrm>
            <a:custGeom>
              <a:avLst/>
              <a:gdLst/>
              <a:ahLst/>
              <a:cxnLst/>
              <a:rect l="l" t="t" r="r" b="b"/>
              <a:pathLst>
                <a:path w="368935" h="152400">
                  <a:moveTo>
                    <a:pt x="294919" y="0"/>
                  </a:moveTo>
                  <a:lnTo>
                    <a:pt x="294919" y="37947"/>
                  </a:lnTo>
                  <a:lnTo>
                    <a:pt x="0" y="37947"/>
                  </a:lnTo>
                  <a:lnTo>
                    <a:pt x="0" y="113842"/>
                  </a:lnTo>
                  <a:lnTo>
                    <a:pt x="294919" y="113842"/>
                  </a:lnTo>
                  <a:lnTo>
                    <a:pt x="294919" y="151790"/>
                  </a:lnTo>
                  <a:lnTo>
                    <a:pt x="368922" y="75895"/>
                  </a:lnTo>
                  <a:lnTo>
                    <a:pt x="2949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8" name="object 208"/>
          <p:cNvSpPr txBox="1"/>
          <p:nvPr/>
        </p:nvSpPr>
        <p:spPr>
          <a:xfrm>
            <a:off x="2298522" y="4996256"/>
            <a:ext cx="116903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235" dirty="0">
                <a:latin typeface="Arial MT"/>
                <a:cs typeface="Arial MT"/>
              </a:rPr>
              <a:t>0</a:t>
            </a:r>
            <a:r>
              <a:rPr sz="2100" spc="-120" dirty="0">
                <a:latin typeface="Arial MT"/>
                <a:cs typeface="Arial MT"/>
              </a:rPr>
              <a:t>.</a:t>
            </a:r>
            <a:r>
              <a:rPr sz="2100" spc="-229" dirty="0">
                <a:latin typeface="Arial MT"/>
                <a:cs typeface="Arial MT"/>
              </a:rPr>
              <a:t>5</a:t>
            </a:r>
            <a:r>
              <a:rPr sz="2100" spc="-114" dirty="0">
                <a:latin typeface="Arial MT"/>
                <a:cs typeface="Arial MT"/>
              </a:rPr>
              <a:t> </a:t>
            </a:r>
            <a:r>
              <a:rPr sz="2100" spc="-235" dirty="0">
                <a:latin typeface="Arial MT"/>
                <a:cs typeface="Arial MT"/>
              </a:rPr>
              <a:t>–</a:t>
            </a:r>
            <a:r>
              <a:rPr sz="2100" spc="-114" dirty="0">
                <a:latin typeface="Arial MT"/>
                <a:cs typeface="Arial MT"/>
              </a:rPr>
              <a:t> </a:t>
            </a:r>
            <a:r>
              <a:rPr sz="2100" spc="-235" dirty="0">
                <a:latin typeface="Arial MT"/>
                <a:cs typeface="Arial MT"/>
              </a:rPr>
              <a:t>1</a:t>
            </a:r>
            <a:r>
              <a:rPr sz="2100" spc="-120" dirty="0">
                <a:latin typeface="Arial MT"/>
                <a:cs typeface="Arial MT"/>
              </a:rPr>
              <a:t>.</a:t>
            </a:r>
            <a:r>
              <a:rPr sz="2100" spc="-229" dirty="0">
                <a:latin typeface="Arial MT"/>
                <a:cs typeface="Arial MT"/>
              </a:rPr>
              <a:t>0</a:t>
            </a:r>
            <a:r>
              <a:rPr sz="2100" spc="-114" dirty="0">
                <a:latin typeface="Arial MT"/>
                <a:cs typeface="Arial MT"/>
              </a:rPr>
              <a:t> </a:t>
            </a:r>
            <a:r>
              <a:rPr sz="2100" spc="-210" dirty="0">
                <a:latin typeface="Arial MT"/>
                <a:cs typeface="Arial MT"/>
              </a:rPr>
              <a:t>k</a:t>
            </a:r>
            <a:r>
              <a:rPr sz="2100" spc="-280" dirty="0">
                <a:latin typeface="Arial MT"/>
                <a:cs typeface="Arial MT"/>
              </a:rPr>
              <a:t>B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10" name="object 2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11" name="object 21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2" name="object 2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13" name="object 2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209" name="object 209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4366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-10" dirty="0"/>
              <a:t> </a:t>
            </a:r>
            <a:r>
              <a:rPr dirty="0"/>
              <a:t>of </a:t>
            </a:r>
            <a:r>
              <a:rPr spc="-5" dirty="0"/>
              <a:t>Spatial</a:t>
            </a:r>
            <a:r>
              <a:rPr spc="-10" dirty="0"/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4173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Map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dirty="0"/>
              <a:t>Dataflow?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4009" y="1019176"/>
            <a:ext cx="322643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65735">
              <a:lnSpc>
                <a:spcPct val="100699"/>
              </a:lnSpc>
              <a:spcBef>
                <a:spcPts val="80"/>
              </a:spcBef>
            </a:pPr>
            <a:r>
              <a:rPr sz="2400" b="1" spc="-5" dirty="0">
                <a:latin typeface="Arial"/>
                <a:cs typeface="Arial"/>
              </a:rPr>
              <a:t>Spatial Architecture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(Dataflow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Processing)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7250" y="3165474"/>
            <a:ext cx="2799080" cy="2237740"/>
          </a:xfrm>
          <a:custGeom>
            <a:avLst/>
            <a:gdLst/>
            <a:ahLst/>
            <a:cxnLst/>
            <a:rect l="l" t="t" r="r" b="b"/>
            <a:pathLst>
              <a:path w="2799079" h="2237740">
                <a:moveTo>
                  <a:pt x="190500" y="56540"/>
                </a:moveTo>
                <a:lnTo>
                  <a:pt x="182867" y="34353"/>
                </a:lnTo>
                <a:lnTo>
                  <a:pt x="162331" y="16319"/>
                </a:lnTo>
                <a:lnTo>
                  <a:pt x="131978" y="4267"/>
                </a:lnTo>
                <a:lnTo>
                  <a:pt x="94881" y="0"/>
                </a:lnTo>
                <a:lnTo>
                  <a:pt x="57835" y="4737"/>
                </a:lnTo>
                <a:lnTo>
                  <a:pt x="27635" y="17183"/>
                </a:lnTo>
                <a:lnTo>
                  <a:pt x="7340" y="35471"/>
                </a:lnTo>
                <a:lnTo>
                  <a:pt x="0" y="57759"/>
                </a:lnTo>
                <a:lnTo>
                  <a:pt x="7620" y="79959"/>
                </a:lnTo>
                <a:lnTo>
                  <a:pt x="28155" y="97993"/>
                </a:lnTo>
                <a:lnTo>
                  <a:pt x="58508" y="110058"/>
                </a:lnTo>
                <a:lnTo>
                  <a:pt x="76542" y="112115"/>
                </a:lnTo>
                <a:lnTo>
                  <a:pt x="112737" y="112115"/>
                </a:lnTo>
                <a:lnTo>
                  <a:pt x="114642" y="112115"/>
                </a:lnTo>
                <a:lnTo>
                  <a:pt x="114642" y="111874"/>
                </a:lnTo>
                <a:lnTo>
                  <a:pt x="132664" y="109575"/>
                </a:lnTo>
                <a:lnTo>
                  <a:pt x="162852" y="97142"/>
                </a:lnTo>
                <a:lnTo>
                  <a:pt x="183146" y="78841"/>
                </a:lnTo>
                <a:lnTo>
                  <a:pt x="190334" y="57023"/>
                </a:lnTo>
                <a:lnTo>
                  <a:pt x="190500" y="56540"/>
                </a:lnTo>
                <a:close/>
              </a:path>
              <a:path w="2799079" h="2237740">
                <a:moveTo>
                  <a:pt x="192620" y="1848459"/>
                </a:moveTo>
                <a:lnTo>
                  <a:pt x="192379" y="1847735"/>
                </a:lnTo>
                <a:lnTo>
                  <a:pt x="185267" y="1826171"/>
                </a:lnTo>
                <a:lnTo>
                  <a:pt x="164973" y="1807883"/>
                </a:lnTo>
                <a:lnTo>
                  <a:pt x="134785" y="1795437"/>
                </a:lnTo>
                <a:lnTo>
                  <a:pt x="97739" y="1790700"/>
                </a:lnTo>
                <a:lnTo>
                  <a:pt x="60629" y="1794967"/>
                </a:lnTo>
                <a:lnTo>
                  <a:pt x="30276" y="1807019"/>
                </a:lnTo>
                <a:lnTo>
                  <a:pt x="9753" y="1825053"/>
                </a:lnTo>
                <a:lnTo>
                  <a:pt x="2133" y="1847240"/>
                </a:lnTo>
                <a:lnTo>
                  <a:pt x="9474" y="1869541"/>
                </a:lnTo>
                <a:lnTo>
                  <a:pt x="29768" y="1887842"/>
                </a:lnTo>
                <a:lnTo>
                  <a:pt x="59969" y="1900275"/>
                </a:lnTo>
                <a:lnTo>
                  <a:pt x="77978" y="1902574"/>
                </a:lnTo>
                <a:lnTo>
                  <a:pt x="76542" y="2125421"/>
                </a:lnTo>
                <a:lnTo>
                  <a:pt x="58508" y="2127478"/>
                </a:lnTo>
                <a:lnTo>
                  <a:pt x="28155" y="2139543"/>
                </a:lnTo>
                <a:lnTo>
                  <a:pt x="7620" y="2157577"/>
                </a:lnTo>
                <a:lnTo>
                  <a:pt x="0" y="2179764"/>
                </a:lnTo>
                <a:lnTo>
                  <a:pt x="7340" y="2202065"/>
                </a:lnTo>
                <a:lnTo>
                  <a:pt x="27635" y="2220353"/>
                </a:lnTo>
                <a:lnTo>
                  <a:pt x="57835" y="2232799"/>
                </a:lnTo>
                <a:lnTo>
                  <a:pt x="94881" y="2237524"/>
                </a:lnTo>
                <a:lnTo>
                  <a:pt x="131978" y="2233269"/>
                </a:lnTo>
                <a:lnTo>
                  <a:pt x="162331" y="2221217"/>
                </a:lnTo>
                <a:lnTo>
                  <a:pt x="182867" y="2203183"/>
                </a:lnTo>
                <a:lnTo>
                  <a:pt x="190500" y="2180983"/>
                </a:lnTo>
                <a:lnTo>
                  <a:pt x="190334" y="2180501"/>
                </a:lnTo>
                <a:lnTo>
                  <a:pt x="183146" y="2158695"/>
                </a:lnTo>
                <a:lnTo>
                  <a:pt x="162852" y="2140394"/>
                </a:lnTo>
                <a:lnTo>
                  <a:pt x="132664" y="2127961"/>
                </a:lnTo>
                <a:lnTo>
                  <a:pt x="114642" y="2125662"/>
                </a:lnTo>
                <a:lnTo>
                  <a:pt x="114655" y="2123224"/>
                </a:lnTo>
                <a:lnTo>
                  <a:pt x="116052" y="1905000"/>
                </a:lnTo>
                <a:lnTo>
                  <a:pt x="116065" y="1902828"/>
                </a:lnTo>
                <a:lnTo>
                  <a:pt x="134112" y="1900758"/>
                </a:lnTo>
                <a:lnTo>
                  <a:pt x="164465" y="1888693"/>
                </a:lnTo>
                <a:lnTo>
                  <a:pt x="184988" y="1870659"/>
                </a:lnTo>
                <a:lnTo>
                  <a:pt x="192620" y="1848459"/>
                </a:lnTo>
                <a:close/>
              </a:path>
              <a:path w="2799079" h="2237740">
                <a:moveTo>
                  <a:pt x="192620" y="946759"/>
                </a:moveTo>
                <a:lnTo>
                  <a:pt x="192379" y="946035"/>
                </a:lnTo>
                <a:lnTo>
                  <a:pt x="185267" y="924471"/>
                </a:lnTo>
                <a:lnTo>
                  <a:pt x="164973" y="906183"/>
                </a:lnTo>
                <a:lnTo>
                  <a:pt x="134785" y="893737"/>
                </a:lnTo>
                <a:lnTo>
                  <a:pt x="97739" y="889000"/>
                </a:lnTo>
                <a:lnTo>
                  <a:pt x="60629" y="893267"/>
                </a:lnTo>
                <a:lnTo>
                  <a:pt x="30276" y="905319"/>
                </a:lnTo>
                <a:lnTo>
                  <a:pt x="9753" y="923353"/>
                </a:lnTo>
                <a:lnTo>
                  <a:pt x="2133" y="945540"/>
                </a:lnTo>
                <a:lnTo>
                  <a:pt x="9474" y="967841"/>
                </a:lnTo>
                <a:lnTo>
                  <a:pt x="29768" y="986142"/>
                </a:lnTo>
                <a:lnTo>
                  <a:pt x="59969" y="998575"/>
                </a:lnTo>
                <a:lnTo>
                  <a:pt x="77978" y="1000874"/>
                </a:lnTo>
                <a:lnTo>
                  <a:pt x="76542" y="1223721"/>
                </a:lnTo>
                <a:lnTo>
                  <a:pt x="58508" y="1225791"/>
                </a:lnTo>
                <a:lnTo>
                  <a:pt x="28155" y="1237843"/>
                </a:lnTo>
                <a:lnTo>
                  <a:pt x="7620" y="1255877"/>
                </a:lnTo>
                <a:lnTo>
                  <a:pt x="0" y="1278064"/>
                </a:lnTo>
                <a:lnTo>
                  <a:pt x="7340" y="1300365"/>
                </a:lnTo>
                <a:lnTo>
                  <a:pt x="27635" y="1318666"/>
                </a:lnTo>
                <a:lnTo>
                  <a:pt x="57835" y="1331099"/>
                </a:lnTo>
                <a:lnTo>
                  <a:pt x="94881" y="1335824"/>
                </a:lnTo>
                <a:lnTo>
                  <a:pt x="131978" y="1331582"/>
                </a:lnTo>
                <a:lnTo>
                  <a:pt x="162331" y="1319517"/>
                </a:lnTo>
                <a:lnTo>
                  <a:pt x="182867" y="1301483"/>
                </a:lnTo>
                <a:lnTo>
                  <a:pt x="190500" y="1279283"/>
                </a:lnTo>
                <a:lnTo>
                  <a:pt x="190334" y="1278801"/>
                </a:lnTo>
                <a:lnTo>
                  <a:pt x="183146" y="1256995"/>
                </a:lnTo>
                <a:lnTo>
                  <a:pt x="162852" y="1238707"/>
                </a:lnTo>
                <a:lnTo>
                  <a:pt x="132664" y="1226261"/>
                </a:lnTo>
                <a:lnTo>
                  <a:pt x="114642" y="1223962"/>
                </a:lnTo>
                <a:lnTo>
                  <a:pt x="114655" y="1221524"/>
                </a:lnTo>
                <a:lnTo>
                  <a:pt x="116052" y="1003300"/>
                </a:lnTo>
                <a:lnTo>
                  <a:pt x="116065" y="1001128"/>
                </a:lnTo>
                <a:lnTo>
                  <a:pt x="134112" y="999058"/>
                </a:lnTo>
                <a:lnTo>
                  <a:pt x="164465" y="986993"/>
                </a:lnTo>
                <a:lnTo>
                  <a:pt x="184988" y="968959"/>
                </a:lnTo>
                <a:lnTo>
                  <a:pt x="192620" y="946759"/>
                </a:lnTo>
                <a:close/>
              </a:path>
              <a:path w="2799079" h="2237740">
                <a:moveTo>
                  <a:pt x="192620" y="389064"/>
                </a:moveTo>
                <a:lnTo>
                  <a:pt x="184988" y="366877"/>
                </a:lnTo>
                <a:lnTo>
                  <a:pt x="164465" y="348843"/>
                </a:lnTo>
                <a:lnTo>
                  <a:pt x="134112" y="336791"/>
                </a:lnTo>
                <a:lnTo>
                  <a:pt x="116065" y="334721"/>
                </a:lnTo>
                <a:lnTo>
                  <a:pt x="116052" y="332524"/>
                </a:lnTo>
                <a:lnTo>
                  <a:pt x="114655" y="114300"/>
                </a:lnTo>
                <a:lnTo>
                  <a:pt x="95618" y="114300"/>
                </a:lnTo>
                <a:lnTo>
                  <a:pt x="76555" y="114300"/>
                </a:lnTo>
                <a:lnTo>
                  <a:pt x="77978" y="334962"/>
                </a:lnTo>
                <a:lnTo>
                  <a:pt x="59969" y="337261"/>
                </a:lnTo>
                <a:lnTo>
                  <a:pt x="29768" y="349707"/>
                </a:lnTo>
                <a:lnTo>
                  <a:pt x="9474" y="367995"/>
                </a:lnTo>
                <a:lnTo>
                  <a:pt x="2133" y="390283"/>
                </a:lnTo>
                <a:lnTo>
                  <a:pt x="9753" y="412483"/>
                </a:lnTo>
                <a:lnTo>
                  <a:pt x="30276" y="430517"/>
                </a:lnTo>
                <a:lnTo>
                  <a:pt x="60629" y="442582"/>
                </a:lnTo>
                <a:lnTo>
                  <a:pt x="97739" y="446824"/>
                </a:lnTo>
                <a:lnTo>
                  <a:pt x="134785" y="442099"/>
                </a:lnTo>
                <a:lnTo>
                  <a:pt x="164973" y="429666"/>
                </a:lnTo>
                <a:lnTo>
                  <a:pt x="185267" y="411365"/>
                </a:lnTo>
                <a:lnTo>
                  <a:pt x="192366" y="389801"/>
                </a:lnTo>
                <a:lnTo>
                  <a:pt x="192620" y="389064"/>
                </a:lnTo>
                <a:close/>
              </a:path>
              <a:path w="2799079" h="2237740">
                <a:moveTo>
                  <a:pt x="1054100" y="1847240"/>
                </a:moveTo>
                <a:lnTo>
                  <a:pt x="1046467" y="1825053"/>
                </a:lnTo>
                <a:lnTo>
                  <a:pt x="1025931" y="1807019"/>
                </a:lnTo>
                <a:lnTo>
                  <a:pt x="995578" y="1794967"/>
                </a:lnTo>
                <a:lnTo>
                  <a:pt x="958481" y="1790700"/>
                </a:lnTo>
                <a:lnTo>
                  <a:pt x="921435" y="1795437"/>
                </a:lnTo>
                <a:lnTo>
                  <a:pt x="891235" y="1807883"/>
                </a:lnTo>
                <a:lnTo>
                  <a:pt x="870940" y="1826171"/>
                </a:lnTo>
                <a:lnTo>
                  <a:pt x="863600" y="1848459"/>
                </a:lnTo>
                <a:lnTo>
                  <a:pt x="871220" y="1870671"/>
                </a:lnTo>
                <a:lnTo>
                  <a:pt x="891755" y="1888705"/>
                </a:lnTo>
                <a:lnTo>
                  <a:pt x="922108" y="1900758"/>
                </a:lnTo>
                <a:lnTo>
                  <a:pt x="940142" y="1902828"/>
                </a:lnTo>
                <a:lnTo>
                  <a:pt x="976249" y="1902828"/>
                </a:lnTo>
                <a:lnTo>
                  <a:pt x="978242" y="1902828"/>
                </a:lnTo>
                <a:lnTo>
                  <a:pt x="978242" y="1902574"/>
                </a:lnTo>
                <a:lnTo>
                  <a:pt x="996264" y="1900275"/>
                </a:lnTo>
                <a:lnTo>
                  <a:pt x="1026452" y="1887829"/>
                </a:lnTo>
                <a:lnTo>
                  <a:pt x="1046746" y="1869541"/>
                </a:lnTo>
                <a:lnTo>
                  <a:pt x="1053934" y="1847735"/>
                </a:lnTo>
                <a:lnTo>
                  <a:pt x="1054100" y="1847240"/>
                </a:lnTo>
                <a:close/>
              </a:path>
              <a:path w="2799079" h="2237740">
                <a:moveTo>
                  <a:pt x="1054100" y="945540"/>
                </a:moveTo>
                <a:lnTo>
                  <a:pt x="1046467" y="923353"/>
                </a:lnTo>
                <a:lnTo>
                  <a:pt x="1025931" y="905319"/>
                </a:lnTo>
                <a:lnTo>
                  <a:pt x="995578" y="893267"/>
                </a:lnTo>
                <a:lnTo>
                  <a:pt x="958481" y="889000"/>
                </a:lnTo>
                <a:lnTo>
                  <a:pt x="921435" y="893737"/>
                </a:lnTo>
                <a:lnTo>
                  <a:pt x="891235" y="906183"/>
                </a:lnTo>
                <a:lnTo>
                  <a:pt x="870940" y="924471"/>
                </a:lnTo>
                <a:lnTo>
                  <a:pt x="863600" y="946759"/>
                </a:lnTo>
                <a:lnTo>
                  <a:pt x="871220" y="968959"/>
                </a:lnTo>
                <a:lnTo>
                  <a:pt x="891755" y="986993"/>
                </a:lnTo>
                <a:lnTo>
                  <a:pt x="922108" y="999058"/>
                </a:lnTo>
                <a:lnTo>
                  <a:pt x="940142" y="1001115"/>
                </a:lnTo>
                <a:lnTo>
                  <a:pt x="976337" y="1001115"/>
                </a:lnTo>
                <a:lnTo>
                  <a:pt x="978242" y="1001115"/>
                </a:lnTo>
                <a:lnTo>
                  <a:pt x="978242" y="1000874"/>
                </a:lnTo>
                <a:lnTo>
                  <a:pt x="996264" y="998575"/>
                </a:lnTo>
                <a:lnTo>
                  <a:pt x="1026452" y="986142"/>
                </a:lnTo>
                <a:lnTo>
                  <a:pt x="1046746" y="967841"/>
                </a:lnTo>
                <a:lnTo>
                  <a:pt x="1053934" y="946035"/>
                </a:lnTo>
                <a:lnTo>
                  <a:pt x="1054100" y="945540"/>
                </a:lnTo>
                <a:close/>
              </a:path>
              <a:path w="2799079" h="2237740">
                <a:moveTo>
                  <a:pt x="1056220" y="2178189"/>
                </a:moveTo>
                <a:lnTo>
                  <a:pt x="1048588" y="2156002"/>
                </a:lnTo>
                <a:lnTo>
                  <a:pt x="1028065" y="2137968"/>
                </a:lnTo>
                <a:lnTo>
                  <a:pt x="997712" y="2125916"/>
                </a:lnTo>
                <a:lnTo>
                  <a:pt x="979678" y="2123846"/>
                </a:lnTo>
                <a:lnTo>
                  <a:pt x="979665" y="2121662"/>
                </a:lnTo>
                <a:lnTo>
                  <a:pt x="978268" y="1905000"/>
                </a:lnTo>
                <a:lnTo>
                  <a:pt x="959218" y="1905000"/>
                </a:lnTo>
                <a:lnTo>
                  <a:pt x="940155" y="1905000"/>
                </a:lnTo>
                <a:lnTo>
                  <a:pt x="941578" y="2124100"/>
                </a:lnTo>
                <a:lnTo>
                  <a:pt x="923569" y="2126399"/>
                </a:lnTo>
                <a:lnTo>
                  <a:pt x="893368" y="2138832"/>
                </a:lnTo>
                <a:lnTo>
                  <a:pt x="873074" y="2157133"/>
                </a:lnTo>
                <a:lnTo>
                  <a:pt x="865733" y="2179421"/>
                </a:lnTo>
                <a:lnTo>
                  <a:pt x="873353" y="2201621"/>
                </a:lnTo>
                <a:lnTo>
                  <a:pt x="893876" y="2219655"/>
                </a:lnTo>
                <a:lnTo>
                  <a:pt x="924242" y="2231707"/>
                </a:lnTo>
                <a:lnTo>
                  <a:pt x="961351" y="2235949"/>
                </a:lnTo>
                <a:lnTo>
                  <a:pt x="998385" y="2231237"/>
                </a:lnTo>
                <a:lnTo>
                  <a:pt x="1028585" y="2218791"/>
                </a:lnTo>
                <a:lnTo>
                  <a:pt x="1048880" y="2200491"/>
                </a:lnTo>
                <a:lnTo>
                  <a:pt x="1055966" y="2178926"/>
                </a:lnTo>
                <a:lnTo>
                  <a:pt x="1056220" y="2178189"/>
                </a:lnTo>
                <a:close/>
              </a:path>
              <a:path w="2799079" h="2237740">
                <a:moveTo>
                  <a:pt x="1056220" y="1278064"/>
                </a:moveTo>
                <a:lnTo>
                  <a:pt x="1048588" y="1255877"/>
                </a:lnTo>
                <a:lnTo>
                  <a:pt x="1028065" y="1237843"/>
                </a:lnTo>
                <a:lnTo>
                  <a:pt x="997712" y="1225791"/>
                </a:lnTo>
                <a:lnTo>
                  <a:pt x="979665" y="1223721"/>
                </a:lnTo>
                <a:lnTo>
                  <a:pt x="979652" y="1221524"/>
                </a:lnTo>
                <a:lnTo>
                  <a:pt x="978255" y="1003300"/>
                </a:lnTo>
                <a:lnTo>
                  <a:pt x="959218" y="1003300"/>
                </a:lnTo>
                <a:lnTo>
                  <a:pt x="940155" y="1003300"/>
                </a:lnTo>
                <a:lnTo>
                  <a:pt x="941578" y="1223962"/>
                </a:lnTo>
                <a:lnTo>
                  <a:pt x="923569" y="1226261"/>
                </a:lnTo>
                <a:lnTo>
                  <a:pt x="893368" y="1238707"/>
                </a:lnTo>
                <a:lnTo>
                  <a:pt x="873074" y="1256995"/>
                </a:lnTo>
                <a:lnTo>
                  <a:pt x="865733" y="1279283"/>
                </a:lnTo>
                <a:lnTo>
                  <a:pt x="873353" y="1301483"/>
                </a:lnTo>
                <a:lnTo>
                  <a:pt x="893876" y="1319517"/>
                </a:lnTo>
                <a:lnTo>
                  <a:pt x="924229" y="1331582"/>
                </a:lnTo>
                <a:lnTo>
                  <a:pt x="961339" y="1335824"/>
                </a:lnTo>
                <a:lnTo>
                  <a:pt x="998385" y="1331099"/>
                </a:lnTo>
                <a:lnTo>
                  <a:pt x="1028573" y="1318666"/>
                </a:lnTo>
                <a:lnTo>
                  <a:pt x="1048867" y="1300365"/>
                </a:lnTo>
                <a:lnTo>
                  <a:pt x="1055966" y="1278801"/>
                </a:lnTo>
                <a:lnTo>
                  <a:pt x="1056220" y="1278064"/>
                </a:lnTo>
                <a:close/>
              </a:path>
              <a:path w="2799079" h="2237740">
                <a:moveTo>
                  <a:pt x="1058265" y="273570"/>
                </a:moveTo>
                <a:lnTo>
                  <a:pt x="982078" y="275043"/>
                </a:lnTo>
                <a:lnTo>
                  <a:pt x="977900" y="56781"/>
                </a:lnTo>
                <a:lnTo>
                  <a:pt x="939800" y="57518"/>
                </a:lnTo>
                <a:lnTo>
                  <a:pt x="943991" y="275767"/>
                </a:lnTo>
                <a:lnTo>
                  <a:pt x="867803" y="277228"/>
                </a:lnTo>
                <a:lnTo>
                  <a:pt x="965238" y="389674"/>
                </a:lnTo>
                <a:lnTo>
                  <a:pt x="1041247" y="294805"/>
                </a:lnTo>
                <a:lnTo>
                  <a:pt x="1057084" y="275043"/>
                </a:lnTo>
                <a:lnTo>
                  <a:pt x="1058265" y="273570"/>
                </a:lnTo>
                <a:close/>
              </a:path>
              <a:path w="2799079" h="2237740">
                <a:moveTo>
                  <a:pt x="1917687" y="55321"/>
                </a:moveTo>
                <a:lnTo>
                  <a:pt x="1909762" y="33223"/>
                </a:lnTo>
                <a:lnTo>
                  <a:pt x="1889010" y="15455"/>
                </a:lnTo>
                <a:lnTo>
                  <a:pt x="1858492" y="3797"/>
                </a:lnTo>
                <a:lnTo>
                  <a:pt x="1821345" y="12"/>
                </a:lnTo>
                <a:lnTo>
                  <a:pt x="1784362" y="5219"/>
                </a:lnTo>
                <a:lnTo>
                  <a:pt x="1754327" y="18059"/>
                </a:lnTo>
                <a:lnTo>
                  <a:pt x="1734261" y="36614"/>
                </a:lnTo>
                <a:lnTo>
                  <a:pt x="1727212" y="58991"/>
                </a:lnTo>
                <a:lnTo>
                  <a:pt x="1735124" y="81089"/>
                </a:lnTo>
                <a:lnTo>
                  <a:pt x="1755876" y="98856"/>
                </a:lnTo>
                <a:lnTo>
                  <a:pt x="1786394" y="110515"/>
                </a:lnTo>
                <a:lnTo>
                  <a:pt x="1804454" y="112356"/>
                </a:lnTo>
                <a:lnTo>
                  <a:pt x="1837296" y="112356"/>
                </a:lnTo>
                <a:lnTo>
                  <a:pt x="1842566" y="112356"/>
                </a:lnTo>
                <a:lnTo>
                  <a:pt x="1842554" y="111620"/>
                </a:lnTo>
                <a:lnTo>
                  <a:pt x="1860524" y="109093"/>
                </a:lnTo>
                <a:lnTo>
                  <a:pt x="1890560" y="96253"/>
                </a:lnTo>
                <a:lnTo>
                  <a:pt x="1910626" y="77711"/>
                </a:lnTo>
                <a:lnTo>
                  <a:pt x="1917217" y="56781"/>
                </a:lnTo>
                <a:lnTo>
                  <a:pt x="1917687" y="55321"/>
                </a:lnTo>
                <a:close/>
              </a:path>
              <a:path w="2799079" h="2237740">
                <a:moveTo>
                  <a:pt x="1917700" y="1847240"/>
                </a:moveTo>
                <a:lnTo>
                  <a:pt x="1910067" y="1825040"/>
                </a:lnTo>
                <a:lnTo>
                  <a:pt x="1889531" y="1807006"/>
                </a:lnTo>
                <a:lnTo>
                  <a:pt x="1859178" y="1794954"/>
                </a:lnTo>
                <a:lnTo>
                  <a:pt x="1822081" y="1790700"/>
                </a:lnTo>
                <a:lnTo>
                  <a:pt x="1785035" y="1795437"/>
                </a:lnTo>
                <a:lnTo>
                  <a:pt x="1754835" y="1807883"/>
                </a:lnTo>
                <a:lnTo>
                  <a:pt x="1734540" y="1826183"/>
                </a:lnTo>
                <a:lnTo>
                  <a:pt x="1727200" y="1848472"/>
                </a:lnTo>
                <a:lnTo>
                  <a:pt x="1734820" y="1870671"/>
                </a:lnTo>
                <a:lnTo>
                  <a:pt x="1755355" y="1888705"/>
                </a:lnTo>
                <a:lnTo>
                  <a:pt x="1785708" y="1900758"/>
                </a:lnTo>
                <a:lnTo>
                  <a:pt x="1803742" y="1902828"/>
                </a:lnTo>
                <a:lnTo>
                  <a:pt x="1839849" y="1902828"/>
                </a:lnTo>
                <a:lnTo>
                  <a:pt x="1841842" y="1902828"/>
                </a:lnTo>
                <a:lnTo>
                  <a:pt x="1841842" y="1902574"/>
                </a:lnTo>
                <a:lnTo>
                  <a:pt x="1859864" y="1900275"/>
                </a:lnTo>
                <a:lnTo>
                  <a:pt x="1890052" y="1887829"/>
                </a:lnTo>
                <a:lnTo>
                  <a:pt x="1910346" y="1869541"/>
                </a:lnTo>
                <a:lnTo>
                  <a:pt x="1917534" y="1847723"/>
                </a:lnTo>
                <a:lnTo>
                  <a:pt x="1917700" y="1847240"/>
                </a:lnTo>
                <a:close/>
              </a:path>
              <a:path w="2799079" h="2237740">
                <a:moveTo>
                  <a:pt x="1917700" y="945540"/>
                </a:moveTo>
                <a:lnTo>
                  <a:pt x="1910067" y="923353"/>
                </a:lnTo>
                <a:lnTo>
                  <a:pt x="1889531" y="905319"/>
                </a:lnTo>
                <a:lnTo>
                  <a:pt x="1859178" y="893267"/>
                </a:lnTo>
                <a:lnTo>
                  <a:pt x="1822081" y="889000"/>
                </a:lnTo>
                <a:lnTo>
                  <a:pt x="1785035" y="893737"/>
                </a:lnTo>
                <a:lnTo>
                  <a:pt x="1754835" y="906183"/>
                </a:lnTo>
                <a:lnTo>
                  <a:pt x="1734540" y="924471"/>
                </a:lnTo>
                <a:lnTo>
                  <a:pt x="1727200" y="946759"/>
                </a:lnTo>
                <a:lnTo>
                  <a:pt x="1734820" y="968971"/>
                </a:lnTo>
                <a:lnTo>
                  <a:pt x="1755355" y="987005"/>
                </a:lnTo>
                <a:lnTo>
                  <a:pt x="1785708" y="999058"/>
                </a:lnTo>
                <a:lnTo>
                  <a:pt x="1803742" y="1001128"/>
                </a:lnTo>
                <a:lnTo>
                  <a:pt x="1839849" y="1001128"/>
                </a:lnTo>
                <a:lnTo>
                  <a:pt x="1841842" y="1001128"/>
                </a:lnTo>
                <a:lnTo>
                  <a:pt x="1841842" y="1000874"/>
                </a:lnTo>
                <a:lnTo>
                  <a:pt x="1859864" y="998575"/>
                </a:lnTo>
                <a:lnTo>
                  <a:pt x="1890052" y="986129"/>
                </a:lnTo>
                <a:lnTo>
                  <a:pt x="1910346" y="967841"/>
                </a:lnTo>
                <a:lnTo>
                  <a:pt x="1917534" y="946035"/>
                </a:lnTo>
                <a:lnTo>
                  <a:pt x="1917700" y="945540"/>
                </a:lnTo>
                <a:close/>
              </a:path>
              <a:path w="2799079" h="2237740">
                <a:moveTo>
                  <a:pt x="1919820" y="2176627"/>
                </a:moveTo>
                <a:lnTo>
                  <a:pt x="1912188" y="2154440"/>
                </a:lnTo>
                <a:lnTo>
                  <a:pt x="1891665" y="2136406"/>
                </a:lnTo>
                <a:lnTo>
                  <a:pt x="1861299" y="2124354"/>
                </a:lnTo>
                <a:lnTo>
                  <a:pt x="1843265" y="2122284"/>
                </a:lnTo>
                <a:lnTo>
                  <a:pt x="1843252" y="2120087"/>
                </a:lnTo>
                <a:lnTo>
                  <a:pt x="1841868" y="1905000"/>
                </a:lnTo>
                <a:lnTo>
                  <a:pt x="1822818" y="1905000"/>
                </a:lnTo>
                <a:lnTo>
                  <a:pt x="1803755" y="1905000"/>
                </a:lnTo>
                <a:lnTo>
                  <a:pt x="1805165" y="2122525"/>
                </a:lnTo>
                <a:lnTo>
                  <a:pt x="1787156" y="2124824"/>
                </a:lnTo>
                <a:lnTo>
                  <a:pt x="1756956" y="2137270"/>
                </a:lnTo>
                <a:lnTo>
                  <a:pt x="1736661" y="2155571"/>
                </a:lnTo>
                <a:lnTo>
                  <a:pt x="1729333" y="2177859"/>
                </a:lnTo>
                <a:lnTo>
                  <a:pt x="1736953" y="2200059"/>
                </a:lnTo>
                <a:lnTo>
                  <a:pt x="1757476" y="2218093"/>
                </a:lnTo>
                <a:lnTo>
                  <a:pt x="1787842" y="2230145"/>
                </a:lnTo>
                <a:lnTo>
                  <a:pt x="1824951" y="2234387"/>
                </a:lnTo>
                <a:lnTo>
                  <a:pt x="1861985" y="2229662"/>
                </a:lnTo>
                <a:lnTo>
                  <a:pt x="1892185" y="2217216"/>
                </a:lnTo>
                <a:lnTo>
                  <a:pt x="1912480" y="2198928"/>
                </a:lnTo>
                <a:lnTo>
                  <a:pt x="1919566" y="2177364"/>
                </a:lnTo>
                <a:lnTo>
                  <a:pt x="1919820" y="2176627"/>
                </a:lnTo>
                <a:close/>
              </a:path>
              <a:path w="2799079" h="2237740">
                <a:moveTo>
                  <a:pt x="1919820" y="1276502"/>
                </a:moveTo>
                <a:lnTo>
                  <a:pt x="1912188" y="1254302"/>
                </a:lnTo>
                <a:lnTo>
                  <a:pt x="1891665" y="1236268"/>
                </a:lnTo>
                <a:lnTo>
                  <a:pt x="1861312" y="1224216"/>
                </a:lnTo>
                <a:lnTo>
                  <a:pt x="1843265" y="1222146"/>
                </a:lnTo>
                <a:lnTo>
                  <a:pt x="1843252" y="1219962"/>
                </a:lnTo>
                <a:lnTo>
                  <a:pt x="1841855" y="1003300"/>
                </a:lnTo>
                <a:lnTo>
                  <a:pt x="1822818" y="1003300"/>
                </a:lnTo>
                <a:lnTo>
                  <a:pt x="1803755" y="1003300"/>
                </a:lnTo>
                <a:lnTo>
                  <a:pt x="1805165" y="1222400"/>
                </a:lnTo>
                <a:lnTo>
                  <a:pt x="1787156" y="1224699"/>
                </a:lnTo>
                <a:lnTo>
                  <a:pt x="1756956" y="1237145"/>
                </a:lnTo>
                <a:lnTo>
                  <a:pt x="1736661" y="1255433"/>
                </a:lnTo>
                <a:lnTo>
                  <a:pt x="1729333" y="1277721"/>
                </a:lnTo>
                <a:lnTo>
                  <a:pt x="1736953" y="1299921"/>
                </a:lnTo>
                <a:lnTo>
                  <a:pt x="1757476" y="1317955"/>
                </a:lnTo>
                <a:lnTo>
                  <a:pt x="1787829" y="1330007"/>
                </a:lnTo>
                <a:lnTo>
                  <a:pt x="1824939" y="1334262"/>
                </a:lnTo>
                <a:lnTo>
                  <a:pt x="1861985" y="1329537"/>
                </a:lnTo>
                <a:lnTo>
                  <a:pt x="1892173" y="1317091"/>
                </a:lnTo>
                <a:lnTo>
                  <a:pt x="1912467" y="1298803"/>
                </a:lnTo>
                <a:lnTo>
                  <a:pt x="1919579" y="1277226"/>
                </a:lnTo>
                <a:lnTo>
                  <a:pt x="1919820" y="1276502"/>
                </a:lnTo>
                <a:close/>
              </a:path>
              <a:path w="2799079" h="2237740">
                <a:moveTo>
                  <a:pt x="1924062" y="386283"/>
                </a:moveTo>
                <a:lnTo>
                  <a:pt x="1916137" y="364185"/>
                </a:lnTo>
                <a:lnTo>
                  <a:pt x="1895386" y="346417"/>
                </a:lnTo>
                <a:lnTo>
                  <a:pt x="1864880" y="334759"/>
                </a:lnTo>
                <a:lnTo>
                  <a:pt x="1846808" y="332917"/>
                </a:lnTo>
                <a:lnTo>
                  <a:pt x="1846770" y="330974"/>
                </a:lnTo>
                <a:lnTo>
                  <a:pt x="1842604" y="114287"/>
                </a:lnTo>
                <a:lnTo>
                  <a:pt x="1823554" y="114287"/>
                </a:lnTo>
                <a:lnTo>
                  <a:pt x="1804492" y="114287"/>
                </a:lnTo>
                <a:lnTo>
                  <a:pt x="1808721" y="333654"/>
                </a:lnTo>
                <a:lnTo>
                  <a:pt x="1790750" y="336181"/>
                </a:lnTo>
                <a:lnTo>
                  <a:pt x="1760715" y="349008"/>
                </a:lnTo>
                <a:lnTo>
                  <a:pt x="1740649" y="367563"/>
                </a:lnTo>
                <a:lnTo>
                  <a:pt x="1733600" y="389940"/>
                </a:lnTo>
                <a:lnTo>
                  <a:pt x="1741512" y="412051"/>
                </a:lnTo>
                <a:lnTo>
                  <a:pt x="1762264" y="429818"/>
                </a:lnTo>
                <a:lnTo>
                  <a:pt x="1792770" y="441477"/>
                </a:lnTo>
                <a:lnTo>
                  <a:pt x="1829930" y="445249"/>
                </a:lnTo>
                <a:lnTo>
                  <a:pt x="1866912" y="440055"/>
                </a:lnTo>
                <a:lnTo>
                  <a:pt x="1896948" y="427215"/>
                </a:lnTo>
                <a:lnTo>
                  <a:pt x="1917001" y="408660"/>
                </a:lnTo>
                <a:lnTo>
                  <a:pt x="1923364" y="388480"/>
                </a:lnTo>
                <a:lnTo>
                  <a:pt x="1924062" y="386283"/>
                </a:lnTo>
                <a:close/>
              </a:path>
              <a:path w="2799079" h="2237740">
                <a:moveTo>
                  <a:pt x="2794482" y="57289"/>
                </a:moveTo>
                <a:lnTo>
                  <a:pt x="2794419" y="57124"/>
                </a:lnTo>
                <a:lnTo>
                  <a:pt x="2787027" y="35039"/>
                </a:lnTo>
                <a:lnTo>
                  <a:pt x="2766644" y="16840"/>
                </a:lnTo>
                <a:lnTo>
                  <a:pt x="2736380" y="4546"/>
                </a:lnTo>
                <a:lnTo>
                  <a:pt x="2699308" y="0"/>
                </a:lnTo>
                <a:lnTo>
                  <a:pt x="2662224" y="4445"/>
                </a:lnTo>
                <a:lnTo>
                  <a:pt x="2631935" y="16649"/>
                </a:lnTo>
                <a:lnTo>
                  <a:pt x="2611501" y="34785"/>
                </a:lnTo>
                <a:lnTo>
                  <a:pt x="2603982" y="57010"/>
                </a:lnTo>
                <a:lnTo>
                  <a:pt x="2611424" y="79273"/>
                </a:lnTo>
                <a:lnTo>
                  <a:pt x="2631808" y="97472"/>
                </a:lnTo>
                <a:lnTo>
                  <a:pt x="2662072" y="109766"/>
                </a:lnTo>
                <a:lnTo>
                  <a:pt x="2680093" y="111975"/>
                </a:lnTo>
                <a:lnTo>
                  <a:pt x="2679776" y="331685"/>
                </a:lnTo>
                <a:lnTo>
                  <a:pt x="2661742" y="333832"/>
                </a:lnTo>
                <a:lnTo>
                  <a:pt x="2631452" y="346036"/>
                </a:lnTo>
                <a:lnTo>
                  <a:pt x="2611018" y="364172"/>
                </a:lnTo>
                <a:lnTo>
                  <a:pt x="2603500" y="386410"/>
                </a:lnTo>
                <a:lnTo>
                  <a:pt x="2610942" y="408673"/>
                </a:lnTo>
                <a:lnTo>
                  <a:pt x="2631325" y="426859"/>
                </a:lnTo>
                <a:lnTo>
                  <a:pt x="2661589" y="439153"/>
                </a:lnTo>
                <a:lnTo>
                  <a:pt x="2698661" y="443699"/>
                </a:lnTo>
                <a:lnTo>
                  <a:pt x="2735732" y="439267"/>
                </a:lnTo>
                <a:lnTo>
                  <a:pt x="2766034" y="427062"/>
                </a:lnTo>
                <a:lnTo>
                  <a:pt x="2786469" y="408927"/>
                </a:lnTo>
                <a:lnTo>
                  <a:pt x="2794000" y="386676"/>
                </a:lnTo>
                <a:lnTo>
                  <a:pt x="2786545" y="364426"/>
                </a:lnTo>
                <a:lnTo>
                  <a:pt x="2766161" y="346240"/>
                </a:lnTo>
                <a:lnTo>
                  <a:pt x="2735897" y="333946"/>
                </a:lnTo>
                <a:lnTo>
                  <a:pt x="2717876" y="331736"/>
                </a:lnTo>
                <a:lnTo>
                  <a:pt x="2717876" y="329399"/>
                </a:lnTo>
                <a:lnTo>
                  <a:pt x="2718193" y="114300"/>
                </a:lnTo>
                <a:lnTo>
                  <a:pt x="2718193" y="112026"/>
                </a:lnTo>
                <a:lnTo>
                  <a:pt x="2736227" y="109867"/>
                </a:lnTo>
                <a:lnTo>
                  <a:pt x="2766517" y="97663"/>
                </a:lnTo>
                <a:lnTo>
                  <a:pt x="2786951" y="79527"/>
                </a:lnTo>
                <a:lnTo>
                  <a:pt x="2794482" y="57289"/>
                </a:lnTo>
                <a:close/>
              </a:path>
              <a:path w="2799079" h="2237740">
                <a:moveTo>
                  <a:pt x="2798724" y="1849208"/>
                </a:moveTo>
                <a:lnTo>
                  <a:pt x="2798191" y="1847583"/>
                </a:lnTo>
                <a:lnTo>
                  <a:pt x="2791549" y="1826869"/>
                </a:lnTo>
                <a:lnTo>
                  <a:pt x="2771406" y="1808416"/>
                </a:lnTo>
                <a:lnTo>
                  <a:pt x="2741307" y="1795741"/>
                </a:lnTo>
                <a:lnTo>
                  <a:pt x="2704300" y="1790712"/>
                </a:lnTo>
                <a:lnTo>
                  <a:pt x="2667165" y="1794675"/>
                </a:lnTo>
                <a:lnTo>
                  <a:pt x="2636710" y="1806486"/>
                </a:lnTo>
                <a:lnTo>
                  <a:pt x="2616047" y="1824355"/>
                </a:lnTo>
                <a:lnTo>
                  <a:pt x="2608249" y="1846491"/>
                </a:lnTo>
                <a:lnTo>
                  <a:pt x="2615412" y="1868843"/>
                </a:lnTo>
                <a:lnTo>
                  <a:pt x="2635554" y="1887308"/>
                </a:lnTo>
                <a:lnTo>
                  <a:pt x="2665653" y="1899983"/>
                </a:lnTo>
                <a:lnTo>
                  <a:pt x="2683649" y="1902421"/>
                </a:lnTo>
                <a:lnTo>
                  <a:pt x="2680474" y="2125268"/>
                </a:lnTo>
                <a:lnTo>
                  <a:pt x="2662415" y="2127199"/>
                </a:lnTo>
                <a:lnTo>
                  <a:pt x="2631973" y="2139010"/>
                </a:lnTo>
                <a:lnTo>
                  <a:pt x="2611310" y="2156879"/>
                </a:lnTo>
                <a:lnTo>
                  <a:pt x="2603512" y="2179015"/>
                </a:lnTo>
                <a:lnTo>
                  <a:pt x="2610675" y="2201367"/>
                </a:lnTo>
                <a:lnTo>
                  <a:pt x="2630817" y="2219820"/>
                </a:lnTo>
                <a:lnTo>
                  <a:pt x="2660916" y="2232495"/>
                </a:lnTo>
                <a:lnTo>
                  <a:pt x="2697937" y="2237511"/>
                </a:lnTo>
                <a:lnTo>
                  <a:pt x="2735072" y="2233561"/>
                </a:lnTo>
                <a:lnTo>
                  <a:pt x="2765514" y="2221750"/>
                </a:lnTo>
                <a:lnTo>
                  <a:pt x="2786176" y="2203881"/>
                </a:lnTo>
                <a:lnTo>
                  <a:pt x="2793987" y="2181733"/>
                </a:lnTo>
                <a:lnTo>
                  <a:pt x="2793631" y="2180640"/>
                </a:lnTo>
                <a:lnTo>
                  <a:pt x="2786811" y="2159393"/>
                </a:lnTo>
                <a:lnTo>
                  <a:pt x="2766669" y="2140928"/>
                </a:lnTo>
                <a:lnTo>
                  <a:pt x="2736570" y="2128253"/>
                </a:lnTo>
                <a:lnTo>
                  <a:pt x="2718574" y="2125815"/>
                </a:lnTo>
                <a:lnTo>
                  <a:pt x="2718612" y="2123224"/>
                </a:lnTo>
                <a:lnTo>
                  <a:pt x="2721724" y="1905000"/>
                </a:lnTo>
                <a:lnTo>
                  <a:pt x="2721749" y="1902968"/>
                </a:lnTo>
                <a:lnTo>
                  <a:pt x="2739809" y="1901037"/>
                </a:lnTo>
                <a:lnTo>
                  <a:pt x="2770251" y="1889226"/>
                </a:lnTo>
                <a:lnTo>
                  <a:pt x="2790914" y="1871357"/>
                </a:lnTo>
                <a:lnTo>
                  <a:pt x="2798724" y="1849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0762" y="4054487"/>
            <a:ext cx="195580" cy="443865"/>
          </a:xfrm>
          <a:custGeom>
            <a:avLst/>
            <a:gdLst/>
            <a:ahLst/>
            <a:cxnLst/>
            <a:rect l="l" t="t" r="r" b="b"/>
            <a:pathLst>
              <a:path w="195579" h="443864">
                <a:moveTo>
                  <a:pt x="76975" y="331420"/>
                </a:moveTo>
                <a:lnTo>
                  <a:pt x="58923" y="333343"/>
                </a:lnTo>
                <a:lnTo>
                  <a:pt x="28471" y="345155"/>
                </a:lnTo>
                <a:lnTo>
                  <a:pt x="7799" y="363028"/>
                </a:lnTo>
                <a:lnTo>
                  <a:pt x="0" y="385165"/>
                </a:lnTo>
                <a:lnTo>
                  <a:pt x="7163" y="407514"/>
                </a:lnTo>
                <a:lnTo>
                  <a:pt x="27312" y="425969"/>
                </a:lnTo>
                <a:lnTo>
                  <a:pt x="57408" y="438649"/>
                </a:lnTo>
                <a:lnTo>
                  <a:pt x="94411" y="443674"/>
                </a:lnTo>
                <a:lnTo>
                  <a:pt x="131549" y="439718"/>
                </a:lnTo>
                <a:lnTo>
                  <a:pt x="161998" y="427905"/>
                </a:lnTo>
                <a:lnTo>
                  <a:pt x="182669" y="410032"/>
                </a:lnTo>
                <a:lnTo>
                  <a:pt x="190474" y="387896"/>
                </a:lnTo>
                <a:lnTo>
                  <a:pt x="190124" y="386803"/>
                </a:lnTo>
                <a:lnTo>
                  <a:pt x="114287" y="386803"/>
                </a:lnTo>
                <a:lnTo>
                  <a:pt x="76187" y="386257"/>
                </a:lnTo>
                <a:lnTo>
                  <a:pt x="76975" y="331420"/>
                </a:lnTo>
                <a:close/>
              </a:path>
              <a:path w="195579" h="443864">
                <a:moveTo>
                  <a:pt x="96062" y="329387"/>
                </a:moveTo>
                <a:lnTo>
                  <a:pt x="76975" y="331420"/>
                </a:lnTo>
                <a:lnTo>
                  <a:pt x="76187" y="386257"/>
                </a:lnTo>
                <a:lnTo>
                  <a:pt x="114287" y="386803"/>
                </a:lnTo>
                <a:lnTo>
                  <a:pt x="115075" y="331969"/>
                </a:lnTo>
                <a:lnTo>
                  <a:pt x="96062" y="329387"/>
                </a:lnTo>
                <a:close/>
              </a:path>
              <a:path w="195579" h="443864">
                <a:moveTo>
                  <a:pt x="115075" y="331969"/>
                </a:moveTo>
                <a:lnTo>
                  <a:pt x="114287" y="386803"/>
                </a:lnTo>
                <a:lnTo>
                  <a:pt x="190124" y="386803"/>
                </a:lnTo>
                <a:lnTo>
                  <a:pt x="183311" y="365547"/>
                </a:lnTo>
                <a:lnTo>
                  <a:pt x="163161" y="347092"/>
                </a:lnTo>
                <a:lnTo>
                  <a:pt x="133065" y="334412"/>
                </a:lnTo>
                <a:lnTo>
                  <a:pt x="115075" y="331969"/>
                </a:lnTo>
                <a:close/>
              </a:path>
              <a:path w="195579" h="443864">
                <a:moveTo>
                  <a:pt x="115113" y="329387"/>
                </a:moveTo>
                <a:lnTo>
                  <a:pt x="96062" y="329387"/>
                </a:lnTo>
                <a:lnTo>
                  <a:pt x="115075" y="331969"/>
                </a:lnTo>
                <a:lnTo>
                  <a:pt x="115113" y="329387"/>
                </a:lnTo>
                <a:close/>
              </a:path>
              <a:path w="195579" h="443864">
                <a:moveTo>
                  <a:pt x="80135" y="111704"/>
                </a:moveTo>
                <a:lnTo>
                  <a:pt x="76975" y="331420"/>
                </a:lnTo>
                <a:lnTo>
                  <a:pt x="96062" y="329387"/>
                </a:lnTo>
                <a:lnTo>
                  <a:pt x="115113" y="329387"/>
                </a:lnTo>
                <a:lnTo>
                  <a:pt x="118206" y="114287"/>
                </a:lnTo>
                <a:lnTo>
                  <a:pt x="99148" y="114287"/>
                </a:lnTo>
                <a:lnTo>
                  <a:pt x="80135" y="111704"/>
                </a:lnTo>
                <a:close/>
              </a:path>
              <a:path w="195579" h="443864">
                <a:moveTo>
                  <a:pt x="80924" y="56870"/>
                </a:moveTo>
                <a:lnTo>
                  <a:pt x="80135" y="111704"/>
                </a:lnTo>
                <a:lnTo>
                  <a:pt x="99148" y="114287"/>
                </a:lnTo>
                <a:lnTo>
                  <a:pt x="118235" y="112251"/>
                </a:lnTo>
                <a:lnTo>
                  <a:pt x="119024" y="57416"/>
                </a:lnTo>
                <a:lnTo>
                  <a:pt x="80924" y="56870"/>
                </a:lnTo>
                <a:close/>
              </a:path>
              <a:path w="195579" h="443864">
                <a:moveTo>
                  <a:pt x="118235" y="112251"/>
                </a:moveTo>
                <a:lnTo>
                  <a:pt x="99148" y="114287"/>
                </a:lnTo>
                <a:lnTo>
                  <a:pt x="118206" y="114287"/>
                </a:lnTo>
                <a:lnTo>
                  <a:pt x="118235" y="112251"/>
                </a:lnTo>
                <a:close/>
              </a:path>
              <a:path w="195579" h="443864">
                <a:moveTo>
                  <a:pt x="194686" y="56870"/>
                </a:moveTo>
                <a:lnTo>
                  <a:pt x="80924" y="56870"/>
                </a:lnTo>
                <a:lnTo>
                  <a:pt x="119024" y="57416"/>
                </a:lnTo>
                <a:lnTo>
                  <a:pt x="118235" y="112251"/>
                </a:lnTo>
                <a:lnTo>
                  <a:pt x="136288" y="110326"/>
                </a:lnTo>
                <a:lnTo>
                  <a:pt x="166739" y="98513"/>
                </a:lnTo>
                <a:lnTo>
                  <a:pt x="187411" y="80643"/>
                </a:lnTo>
                <a:lnTo>
                  <a:pt x="195211" y="58508"/>
                </a:lnTo>
                <a:lnTo>
                  <a:pt x="194686" y="56870"/>
                </a:lnTo>
                <a:close/>
              </a:path>
              <a:path w="195579" h="443864">
                <a:moveTo>
                  <a:pt x="100799" y="0"/>
                </a:moveTo>
                <a:lnTo>
                  <a:pt x="63662" y="3953"/>
                </a:lnTo>
                <a:lnTo>
                  <a:pt x="33213" y="15762"/>
                </a:lnTo>
                <a:lnTo>
                  <a:pt x="12542" y="33630"/>
                </a:lnTo>
                <a:lnTo>
                  <a:pt x="4737" y="55765"/>
                </a:lnTo>
                <a:lnTo>
                  <a:pt x="11900" y="78116"/>
                </a:lnTo>
                <a:lnTo>
                  <a:pt x="32050" y="96575"/>
                </a:lnTo>
                <a:lnTo>
                  <a:pt x="62146" y="109259"/>
                </a:lnTo>
                <a:lnTo>
                  <a:pt x="80135" y="111704"/>
                </a:lnTo>
                <a:lnTo>
                  <a:pt x="80924" y="56870"/>
                </a:lnTo>
                <a:lnTo>
                  <a:pt x="194686" y="56870"/>
                </a:lnTo>
                <a:lnTo>
                  <a:pt x="188050" y="36158"/>
                </a:lnTo>
                <a:lnTo>
                  <a:pt x="167903" y="17700"/>
                </a:lnTo>
                <a:lnTo>
                  <a:pt x="137808" y="5020"/>
                </a:lnTo>
                <a:lnTo>
                  <a:pt x="100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78650" y="1946275"/>
            <a:ext cx="3238500" cy="4064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0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91350" y="2346325"/>
            <a:ext cx="2971800" cy="3397250"/>
            <a:chOff x="6991350" y="2346325"/>
            <a:chExt cx="2971800" cy="3397250"/>
          </a:xfrm>
        </p:grpSpPr>
        <p:sp>
          <p:nvSpPr>
            <p:cNvPr id="8" name="object 8"/>
            <p:cNvSpPr/>
            <p:nvPr/>
          </p:nvSpPr>
          <p:spPr>
            <a:xfrm>
              <a:off x="7537450" y="5527675"/>
              <a:ext cx="388620" cy="190500"/>
            </a:xfrm>
            <a:custGeom>
              <a:avLst/>
              <a:gdLst/>
              <a:ahLst/>
              <a:cxnLst/>
              <a:rect l="l" t="t" r="r" b="b"/>
              <a:pathLst>
                <a:path w="388620" h="190500">
                  <a:moveTo>
                    <a:pt x="57149" y="0"/>
                  </a:moveTo>
                  <a:lnTo>
                    <a:pt x="34905" y="7485"/>
                  </a:lnTo>
                  <a:lnTo>
                    <a:pt x="16739" y="27899"/>
                  </a:lnTo>
                  <a:lnTo>
                    <a:pt x="4491" y="58176"/>
                  </a:lnTo>
                  <a:lnTo>
                    <a:pt x="0" y="95252"/>
                  </a:lnTo>
                  <a:lnTo>
                    <a:pt x="4492" y="132327"/>
                  </a:lnTo>
                  <a:lnTo>
                    <a:pt x="16741" y="162603"/>
                  </a:lnTo>
                  <a:lnTo>
                    <a:pt x="34908" y="183016"/>
                  </a:lnTo>
                  <a:lnTo>
                    <a:pt x="57149" y="190501"/>
                  </a:lnTo>
                  <a:lnTo>
                    <a:pt x="79394" y="183015"/>
                  </a:lnTo>
                  <a:lnTo>
                    <a:pt x="97559" y="162602"/>
                  </a:lnTo>
                  <a:lnTo>
                    <a:pt x="109808" y="132325"/>
                  </a:lnTo>
                  <a:lnTo>
                    <a:pt x="111991" y="114301"/>
                  </a:lnTo>
                  <a:lnTo>
                    <a:pt x="57149" y="114301"/>
                  </a:lnTo>
                  <a:lnTo>
                    <a:pt x="57149" y="76201"/>
                  </a:lnTo>
                  <a:lnTo>
                    <a:pt x="111991" y="76201"/>
                  </a:lnTo>
                  <a:lnTo>
                    <a:pt x="109807" y="58175"/>
                  </a:lnTo>
                  <a:lnTo>
                    <a:pt x="97559" y="27898"/>
                  </a:lnTo>
                  <a:lnTo>
                    <a:pt x="79393" y="7485"/>
                  </a:lnTo>
                  <a:lnTo>
                    <a:pt x="57149" y="0"/>
                  </a:lnTo>
                  <a:close/>
                </a:path>
                <a:path w="388620" h="190500">
                  <a:moveTo>
                    <a:pt x="331139" y="0"/>
                  </a:moveTo>
                  <a:lnTo>
                    <a:pt x="308890" y="7485"/>
                  </a:lnTo>
                  <a:lnTo>
                    <a:pt x="290724" y="27899"/>
                  </a:lnTo>
                  <a:lnTo>
                    <a:pt x="278479" y="58176"/>
                  </a:lnTo>
                  <a:lnTo>
                    <a:pt x="273989" y="95252"/>
                  </a:lnTo>
                  <a:lnTo>
                    <a:pt x="278479" y="132327"/>
                  </a:lnTo>
                  <a:lnTo>
                    <a:pt x="290725" y="162603"/>
                  </a:lnTo>
                  <a:lnTo>
                    <a:pt x="308890" y="183016"/>
                  </a:lnTo>
                  <a:lnTo>
                    <a:pt x="331139" y="190501"/>
                  </a:lnTo>
                  <a:lnTo>
                    <a:pt x="353384" y="183015"/>
                  </a:lnTo>
                  <a:lnTo>
                    <a:pt x="371549" y="162602"/>
                  </a:lnTo>
                  <a:lnTo>
                    <a:pt x="383798" y="132325"/>
                  </a:lnTo>
                  <a:lnTo>
                    <a:pt x="385981" y="114301"/>
                  </a:lnTo>
                  <a:lnTo>
                    <a:pt x="331139" y="114301"/>
                  </a:lnTo>
                  <a:lnTo>
                    <a:pt x="331139" y="76201"/>
                  </a:lnTo>
                  <a:lnTo>
                    <a:pt x="385981" y="76201"/>
                  </a:lnTo>
                  <a:lnTo>
                    <a:pt x="383797" y="58175"/>
                  </a:lnTo>
                  <a:lnTo>
                    <a:pt x="371549" y="27898"/>
                  </a:lnTo>
                  <a:lnTo>
                    <a:pt x="353383" y="7485"/>
                  </a:lnTo>
                  <a:lnTo>
                    <a:pt x="331139" y="0"/>
                  </a:lnTo>
                  <a:close/>
                </a:path>
                <a:path w="388620" h="190500">
                  <a:moveTo>
                    <a:pt x="111991" y="76201"/>
                  </a:moveTo>
                  <a:lnTo>
                    <a:pt x="57149" y="76201"/>
                  </a:lnTo>
                  <a:lnTo>
                    <a:pt x="57149" y="114301"/>
                  </a:lnTo>
                  <a:lnTo>
                    <a:pt x="111991" y="114301"/>
                  </a:lnTo>
                  <a:lnTo>
                    <a:pt x="114299" y="95250"/>
                  </a:lnTo>
                  <a:lnTo>
                    <a:pt x="111991" y="76201"/>
                  </a:lnTo>
                  <a:close/>
                </a:path>
                <a:path w="388620" h="190500">
                  <a:moveTo>
                    <a:pt x="276296" y="76201"/>
                  </a:moveTo>
                  <a:lnTo>
                    <a:pt x="111991" y="76201"/>
                  </a:lnTo>
                  <a:lnTo>
                    <a:pt x="114299" y="95252"/>
                  </a:lnTo>
                  <a:lnTo>
                    <a:pt x="111991" y="114301"/>
                  </a:lnTo>
                  <a:lnTo>
                    <a:pt x="276296" y="114301"/>
                  </a:lnTo>
                  <a:lnTo>
                    <a:pt x="273989" y="95250"/>
                  </a:lnTo>
                  <a:lnTo>
                    <a:pt x="276296" y="76201"/>
                  </a:lnTo>
                  <a:close/>
                </a:path>
                <a:path w="388620" h="190500">
                  <a:moveTo>
                    <a:pt x="385981" y="76201"/>
                  </a:moveTo>
                  <a:lnTo>
                    <a:pt x="331139" y="76201"/>
                  </a:lnTo>
                  <a:lnTo>
                    <a:pt x="331139" y="114301"/>
                  </a:lnTo>
                  <a:lnTo>
                    <a:pt x="385981" y="114301"/>
                  </a:lnTo>
                  <a:lnTo>
                    <a:pt x="388289" y="95250"/>
                  </a:lnTo>
                  <a:lnTo>
                    <a:pt x="385981" y="76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91350" y="5489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1"/>
                  </a:lnTo>
                  <a:lnTo>
                    <a:pt x="596900" y="254001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45350" y="2346324"/>
              <a:ext cx="2717800" cy="3372485"/>
            </a:xfrm>
            <a:custGeom>
              <a:avLst/>
              <a:gdLst/>
              <a:ahLst/>
              <a:cxnLst/>
              <a:rect l="l" t="t" r="r" b="b"/>
              <a:pathLst>
                <a:path w="2717800" h="3372485">
                  <a:moveTo>
                    <a:pt x="114300" y="114300"/>
                  </a:move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186944"/>
                  </a:lnTo>
                  <a:lnTo>
                    <a:pt x="0" y="186944"/>
                  </a:lnTo>
                  <a:lnTo>
                    <a:pt x="57150" y="301244"/>
                  </a:lnTo>
                  <a:lnTo>
                    <a:pt x="104775" y="205994"/>
                  </a:lnTo>
                  <a:lnTo>
                    <a:pt x="114300" y="186944"/>
                  </a:lnTo>
                  <a:lnTo>
                    <a:pt x="76200" y="186944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  <a:path w="2717800" h="3372485">
                  <a:moveTo>
                    <a:pt x="977900" y="114300"/>
                  </a:moveTo>
                  <a:lnTo>
                    <a:pt x="968375" y="95250"/>
                  </a:lnTo>
                  <a:lnTo>
                    <a:pt x="920750" y="0"/>
                  </a:lnTo>
                  <a:lnTo>
                    <a:pt x="863600" y="114300"/>
                  </a:lnTo>
                  <a:lnTo>
                    <a:pt x="901700" y="114300"/>
                  </a:lnTo>
                  <a:lnTo>
                    <a:pt x="901700" y="186944"/>
                  </a:lnTo>
                  <a:lnTo>
                    <a:pt x="863600" y="186944"/>
                  </a:lnTo>
                  <a:lnTo>
                    <a:pt x="920750" y="301244"/>
                  </a:lnTo>
                  <a:lnTo>
                    <a:pt x="968375" y="205994"/>
                  </a:lnTo>
                  <a:lnTo>
                    <a:pt x="977900" y="186944"/>
                  </a:lnTo>
                  <a:lnTo>
                    <a:pt x="939800" y="186944"/>
                  </a:lnTo>
                  <a:lnTo>
                    <a:pt x="939800" y="114300"/>
                  </a:lnTo>
                  <a:lnTo>
                    <a:pt x="977900" y="114300"/>
                  </a:lnTo>
                  <a:close/>
                </a:path>
                <a:path w="2717800" h="3372485">
                  <a:moveTo>
                    <a:pt x="1556677" y="3276600"/>
                  </a:moveTo>
                  <a:lnTo>
                    <a:pt x="1539938" y="3209252"/>
                  </a:lnTo>
                  <a:lnTo>
                    <a:pt x="1499539" y="3181350"/>
                  </a:lnTo>
                  <a:lnTo>
                    <a:pt x="1477289" y="3188843"/>
                  </a:lnTo>
                  <a:lnTo>
                    <a:pt x="1459115" y="3209252"/>
                  </a:lnTo>
                  <a:lnTo>
                    <a:pt x="1446872" y="3239528"/>
                  </a:lnTo>
                  <a:lnTo>
                    <a:pt x="1444688" y="3257562"/>
                  </a:lnTo>
                  <a:lnTo>
                    <a:pt x="1280388" y="3257562"/>
                  </a:lnTo>
                  <a:lnTo>
                    <a:pt x="1278204" y="3239528"/>
                  </a:lnTo>
                  <a:lnTo>
                    <a:pt x="1265948" y="3209252"/>
                  </a:lnTo>
                  <a:lnTo>
                    <a:pt x="1247787" y="3188843"/>
                  </a:lnTo>
                  <a:lnTo>
                    <a:pt x="1225550" y="3181350"/>
                  </a:lnTo>
                  <a:lnTo>
                    <a:pt x="1203299" y="3188843"/>
                  </a:lnTo>
                  <a:lnTo>
                    <a:pt x="1185138" y="3209252"/>
                  </a:lnTo>
                  <a:lnTo>
                    <a:pt x="1172883" y="3239528"/>
                  </a:lnTo>
                  <a:lnTo>
                    <a:pt x="1168400" y="3276612"/>
                  </a:lnTo>
                  <a:lnTo>
                    <a:pt x="1172883" y="3313684"/>
                  </a:lnTo>
                  <a:lnTo>
                    <a:pt x="1185138" y="3343960"/>
                  </a:lnTo>
                  <a:lnTo>
                    <a:pt x="1203299" y="3364369"/>
                  </a:lnTo>
                  <a:lnTo>
                    <a:pt x="1225550" y="3371862"/>
                  </a:lnTo>
                  <a:lnTo>
                    <a:pt x="1247787" y="3364369"/>
                  </a:lnTo>
                  <a:lnTo>
                    <a:pt x="1265948" y="3343960"/>
                  </a:lnTo>
                  <a:lnTo>
                    <a:pt x="1278204" y="3313684"/>
                  </a:lnTo>
                  <a:lnTo>
                    <a:pt x="1280388" y="3295662"/>
                  </a:lnTo>
                  <a:lnTo>
                    <a:pt x="1282674" y="3276612"/>
                  </a:lnTo>
                  <a:lnTo>
                    <a:pt x="1280388" y="3295662"/>
                  </a:lnTo>
                  <a:lnTo>
                    <a:pt x="1444688" y="3295662"/>
                  </a:lnTo>
                  <a:lnTo>
                    <a:pt x="1446872" y="3313684"/>
                  </a:lnTo>
                  <a:lnTo>
                    <a:pt x="1459115" y="3343960"/>
                  </a:lnTo>
                  <a:lnTo>
                    <a:pt x="1477289" y="3364369"/>
                  </a:lnTo>
                  <a:lnTo>
                    <a:pt x="1499539" y="3371862"/>
                  </a:lnTo>
                  <a:lnTo>
                    <a:pt x="1521777" y="3364369"/>
                  </a:lnTo>
                  <a:lnTo>
                    <a:pt x="1539938" y="3343960"/>
                  </a:lnTo>
                  <a:lnTo>
                    <a:pt x="1552194" y="3313684"/>
                  </a:lnTo>
                  <a:lnTo>
                    <a:pt x="1554378" y="3295662"/>
                  </a:lnTo>
                  <a:lnTo>
                    <a:pt x="1556677" y="3276600"/>
                  </a:lnTo>
                  <a:close/>
                </a:path>
                <a:path w="2717800" h="3372485">
                  <a:moveTo>
                    <a:pt x="1854200" y="114300"/>
                  </a:moveTo>
                  <a:lnTo>
                    <a:pt x="1844675" y="95250"/>
                  </a:lnTo>
                  <a:lnTo>
                    <a:pt x="1797050" y="0"/>
                  </a:lnTo>
                  <a:lnTo>
                    <a:pt x="1739900" y="114300"/>
                  </a:lnTo>
                  <a:lnTo>
                    <a:pt x="1778000" y="114300"/>
                  </a:lnTo>
                  <a:lnTo>
                    <a:pt x="1778000" y="186944"/>
                  </a:lnTo>
                  <a:lnTo>
                    <a:pt x="1739900" y="186944"/>
                  </a:lnTo>
                  <a:lnTo>
                    <a:pt x="1797050" y="301244"/>
                  </a:lnTo>
                  <a:lnTo>
                    <a:pt x="1844675" y="205994"/>
                  </a:lnTo>
                  <a:lnTo>
                    <a:pt x="1854200" y="186944"/>
                  </a:lnTo>
                  <a:lnTo>
                    <a:pt x="1816100" y="186944"/>
                  </a:lnTo>
                  <a:lnTo>
                    <a:pt x="1816100" y="114300"/>
                  </a:lnTo>
                  <a:lnTo>
                    <a:pt x="1854200" y="114300"/>
                  </a:lnTo>
                  <a:close/>
                </a:path>
                <a:path w="2717800" h="3372485">
                  <a:moveTo>
                    <a:pt x="2420277" y="3276600"/>
                  </a:moveTo>
                  <a:lnTo>
                    <a:pt x="2403538" y="3209252"/>
                  </a:lnTo>
                  <a:lnTo>
                    <a:pt x="2363139" y="3181350"/>
                  </a:lnTo>
                  <a:lnTo>
                    <a:pt x="2340889" y="3188843"/>
                  </a:lnTo>
                  <a:lnTo>
                    <a:pt x="2322715" y="3209252"/>
                  </a:lnTo>
                  <a:lnTo>
                    <a:pt x="2310473" y="3239528"/>
                  </a:lnTo>
                  <a:lnTo>
                    <a:pt x="2308288" y="3257562"/>
                  </a:lnTo>
                  <a:lnTo>
                    <a:pt x="2143988" y="3257562"/>
                  </a:lnTo>
                  <a:lnTo>
                    <a:pt x="2141804" y="3239528"/>
                  </a:lnTo>
                  <a:lnTo>
                    <a:pt x="2129548" y="3209252"/>
                  </a:lnTo>
                  <a:lnTo>
                    <a:pt x="2111387" y="3188843"/>
                  </a:lnTo>
                  <a:lnTo>
                    <a:pt x="2089150" y="3181350"/>
                  </a:lnTo>
                  <a:lnTo>
                    <a:pt x="2066899" y="3188843"/>
                  </a:lnTo>
                  <a:lnTo>
                    <a:pt x="2048738" y="3209252"/>
                  </a:lnTo>
                  <a:lnTo>
                    <a:pt x="2036483" y="3239528"/>
                  </a:lnTo>
                  <a:lnTo>
                    <a:pt x="2032000" y="3276612"/>
                  </a:lnTo>
                  <a:lnTo>
                    <a:pt x="2036483" y="3313684"/>
                  </a:lnTo>
                  <a:lnTo>
                    <a:pt x="2048738" y="3343960"/>
                  </a:lnTo>
                  <a:lnTo>
                    <a:pt x="2066899" y="3364369"/>
                  </a:lnTo>
                  <a:lnTo>
                    <a:pt x="2089150" y="3371862"/>
                  </a:lnTo>
                  <a:lnTo>
                    <a:pt x="2111387" y="3364369"/>
                  </a:lnTo>
                  <a:lnTo>
                    <a:pt x="2129548" y="3343960"/>
                  </a:lnTo>
                  <a:lnTo>
                    <a:pt x="2141804" y="3313684"/>
                  </a:lnTo>
                  <a:lnTo>
                    <a:pt x="2143988" y="3295662"/>
                  </a:lnTo>
                  <a:lnTo>
                    <a:pt x="2146274" y="3276612"/>
                  </a:lnTo>
                  <a:lnTo>
                    <a:pt x="2143988" y="3295662"/>
                  </a:lnTo>
                  <a:lnTo>
                    <a:pt x="2308288" y="3295662"/>
                  </a:lnTo>
                  <a:lnTo>
                    <a:pt x="2310473" y="3313684"/>
                  </a:lnTo>
                  <a:lnTo>
                    <a:pt x="2322715" y="3343960"/>
                  </a:lnTo>
                  <a:lnTo>
                    <a:pt x="2340889" y="3364369"/>
                  </a:lnTo>
                  <a:lnTo>
                    <a:pt x="2363139" y="3371862"/>
                  </a:lnTo>
                  <a:lnTo>
                    <a:pt x="2385377" y="3364369"/>
                  </a:lnTo>
                  <a:lnTo>
                    <a:pt x="2403538" y="3343960"/>
                  </a:lnTo>
                  <a:lnTo>
                    <a:pt x="2415794" y="3313684"/>
                  </a:lnTo>
                  <a:lnTo>
                    <a:pt x="2417978" y="3295662"/>
                  </a:lnTo>
                  <a:lnTo>
                    <a:pt x="2420277" y="3276600"/>
                  </a:lnTo>
                  <a:close/>
                </a:path>
                <a:path w="2717800" h="3372485">
                  <a:moveTo>
                    <a:pt x="2717800" y="114300"/>
                  </a:moveTo>
                  <a:lnTo>
                    <a:pt x="2708275" y="95250"/>
                  </a:lnTo>
                  <a:lnTo>
                    <a:pt x="2660650" y="0"/>
                  </a:lnTo>
                  <a:lnTo>
                    <a:pt x="2603500" y="114300"/>
                  </a:lnTo>
                  <a:lnTo>
                    <a:pt x="2641600" y="114300"/>
                  </a:lnTo>
                  <a:lnTo>
                    <a:pt x="2641600" y="186944"/>
                  </a:lnTo>
                  <a:lnTo>
                    <a:pt x="2603500" y="186944"/>
                  </a:lnTo>
                  <a:lnTo>
                    <a:pt x="2660650" y="301244"/>
                  </a:lnTo>
                  <a:lnTo>
                    <a:pt x="2708275" y="205994"/>
                  </a:lnTo>
                  <a:lnTo>
                    <a:pt x="2717800" y="186944"/>
                  </a:lnTo>
                  <a:lnTo>
                    <a:pt x="2679700" y="186944"/>
                  </a:lnTo>
                  <a:lnTo>
                    <a:pt x="2679700" y="114300"/>
                  </a:lnTo>
                  <a:lnTo>
                    <a:pt x="271780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6750" y="54768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91350" y="5337175"/>
            <a:ext cx="1473200" cy="571500"/>
            <a:chOff x="6991350" y="5337175"/>
            <a:chExt cx="1473200" cy="571500"/>
          </a:xfrm>
        </p:grpSpPr>
        <p:sp>
          <p:nvSpPr>
            <p:cNvPr id="13" name="object 13"/>
            <p:cNvSpPr/>
            <p:nvPr/>
          </p:nvSpPr>
          <p:spPr>
            <a:xfrm>
              <a:off x="6991350" y="53371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91350" y="5743576"/>
              <a:ext cx="609600" cy="165100"/>
            </a:xfrm>
            <a:custGeom>
              <a:avLst/>
              <a:gdLst/>
              <a:ahLst/>
              <a:cxnLst/>
              <a:rect l="l" t="t" r="r" b="b"/>
              <a:pathLst>
                <a:path w="609600" h="165100">
                  <a:moveTo>
                    <a:pt x="6096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609600" y="1651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7650" y="5489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1"/>
                  </a:lnTo>
                  <a:lnTo>
                    <a:pt x="596900" y="254001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80350" y="5476875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54950" y="5337175"/>
            <a:ext cx="1473200" cy="571500"/>
            <a:chOff x="7854950" y="5337175"/>
            <a:chExt cx="1473200" cy="571500"/>
          </a:xfrm>
        </p:grpSpPr>
        <p:sp>
          <p:nvSpPr>
            <p:cNvPr id="18" name="object 18"/>
            <p:cNvSpPr/>
            <p:nvPr/>
          </p:nvSpPr>
          <p:spPr>
            <a:xfrm>
              <a:off x="7867650" y="53371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54950" y="5743576"/>
              <a:ext cx="609600" cy="165100"/>
            </a:xfrm>
            <a:custGeom>
              <a:avLst/>
              <a:gdLst/>
              <a:ahLst/>
              <a:cxnLst/>
              <a:rect l="l" t="t" r="r" b="b"/>
              <a:pathLst>
                <a:path w="609600" h="165100">
                  <a:moveTo>
                    <a:pt x="6096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609600" y="1651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31250" y="5489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1"/>
                  </a:lnTo>
                  <a:lnTo>
                    <a:pt x="596900" y="254001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56650" y="54768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31250" y="5337175"/>
            <a:ext cx="1460500" cy="571500"/>
            <a:chOff x="8731250" y="5337175"/>
            <a:chExt cx="1460500" cy="571500"/>
          </a:xfrm>
        </p:grpSpPr>
        <p:sp>
          <p:nvSpPr>
            <p:cNvPr id="23" name="object 23"/>
            <p:cNvSpPr/>
            <p:nvPr/>
          </p:nvSpPr>
          <p:spPr>
            <a:xfrm>
              <a:off x="8731250" y="53371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31250" y="5743576"/>
              <a:ext cx="596900" cy="165100"/>
            </a:xfrm>
            <a:custGeom>
              <a:avLst/>
              <a:gdLst/>
              <a:ahLst/>
              <a:cxnLst/>
              <a:rect l="l" t="t" r="r" b="b"/>
              <a:pathLst>
                <a:path w="596900" h="165100">
                  <a:moveTo>
                    <a:pt x="5969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596900" y="165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07550" y="5489575"/>
              <a:ext cx="584200" cy="254000"/>
            </a:xfrm>
            <a:custGeom>
              <a:avLst/>
              <a:gdLst/>
              <a:ahLst/>
              <a:cxnLst/>
              <a:rect l="l" t="t" r="r" b="b"/>
              <a:pathLst>
                <a:path w="584200" h="254000">
                  <a:moveTo>
                    <a:pt x="584200" y="0"/>
                  </a:moveTo>
                  <a:lnTo>
                    <a:pt x="0" y="0"/>
                  </a:lnTo>
                  <a:lnTo>
                    <a:pt x="0" y="254001"/>
                  </a:lnTo>
                  <a:lnTo>
                    <a:pt x="584200" y="254001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620250" y="5476875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91350" y="4600575"/>
            <a:ext cx="3213100" cy="1308100"/>
            <a:chOff x="6991350" y="4600575"/>
            <a:chExt cx="3213100" cy="1308100"/>
          </a:xfrm>
        </p:grpSpPr>
        <p:sp>
          <p:nvSpPr>
            <p:cNvPr id="28" name="object 28"/>
            <p:cNvSpPr/>
            <p:nvPr/>
          </p:nvSpPr>
          <p:spPr>
            <a:xfrm>
              <a:off x="7537450" y="4638675"/>
              <a:ext cx="388620" cy="190500"/>
            </a:xfrm>
            <a:custGeom>
              <a:avLst/>
              <a:gdLst/>
              <a:ahLst/>
              <a:cxnLst/>
              <a:rect l="l" t="t" r="r" b="b"/>
              <a:pathLst>
                <a:path w="388620" h="190500">
                  <a:moveTo>
                    <a:pt x="57150" y="0"/>
                  </a:moveTo>
                  <a:lnTo>
                    <a:pt x="34906" y="7485"/>
                  </a:lnTo>
                  <a:lnTo>
                    <a:pt x="16740" y="27898"/>
                  </a:lnTo>
                  <a:lnTo>
                    <a:pt x="4491" y="58175"/>
                  </a:lnTo>
                  <a:lnTo>
                    <a:pt x="0" y="95250"/>
                  </a:lnTo>
                  <a:lnTo>
                    <a:pt x="4491" y="132324"/>
                  </a:lnTo>
                  <a:lnTo>
                    <a:pt x="16740" y="162601"/>
                  </a:lnTo>
                  <a:lnTo>
                    <a:pt x="34906" y="183014"/>
                  </a:lnTo>
                  <a:lnTo>
                    <a:pt x="57150" y="190500"/>
                  </a:lnTo>
                  <a:lnTo>
                    <a:pt x="79393" y="183014"/>
                  </a:lnTo>
                  <a:lnTo>
                    <a:pt x="97559" y="162601"/>
                  </a:lnTo>
                  <a:lnTo>
                    <a:pt x="109808" y="132324"/>
                  </a:lnTo>
                  <a:lnTo>
                    <a:pt x="111992" y="114300"/>
                  </a:lnTo>
                  <a:lnTo>
                    <a:pt x="57150" y="114300"/>
                  </a:lnTo>
                  <a:lnTo>
                    <a:pt x="57150" y="76200"/>
                  </a:lnTo>
                  <a:lnTo>
                    <a:pt x="111992" y="76200"/>
                  </a:lnTo>
                  <a:lnTo>
                    <a:pt x="109808" y="58175"/>
                  </a:lnTo>
                  <a:lnTo>
                    <a:pt x="97559" y="27898"/>
                  </a:lnTo>
                  <a:lnTo>
                    <a:pt x="79393" y="7485"/>
                  </a:lnTo>
                  <a:lnTo>
                    <a:pt x="57150" y="0"/>
                  </a:lnTo>
                  <a:close/>
                </a:path>
                <a:path w="388620" h="190500">
                  <a:moveTo>
                    <a:pt x="331139" y="0"/>
                  </a:moveTo>
                  <a:lnTo>
                    <a:pt x="308890" y="7485"/>
                  </a:lnTo>
                  <a:lnTo>
                    <a:pt x="290725" y="27898"/>
                  </a:lnTo>
                  <a:lnTo>
                    <a:pt x="278479" y="58175"/>
                  </a:lnTo>
                  <a:lnTo>
                    <a:pt x="273989" y="95250"/>
                  </a:lnTo>
                  <a:lnTo>
                    <a:pt x="278479" y="132324"/>
                  </a:lnTo>
                  <a:lnTo>
                    <a:pt x="290725" y="162601"/>
                  </a:lnTo>
                  <a:lnTo>
                    <a:pt x="308890" y="183014"/>
                  </a:lnTo>
                  <a:lnTo>
                    <a:pt x="331139" y="190500"/>
                  </a:lnTo>
                  <a:lnTo>
                    <a:pt x="353383" y="183014"/>
                  </a:lnTo>
                  <a:lnTo>
                    <a:pt x="371549" y="162601"/>
                  </a:lnTo>
                  <a:lnTo>
                    <a:pt x="383798" y="132324"/>
                  </a:lnTo>
                  <a:lnTo>
                    <a:pt x="385981" y="114300"/>
                  </a:lnTo>
                  <a:lnTo>
                    <a:pt x="331139" y="114300"/>
                  </a:lnTo>
                  <a:lnTo>
                    <a:pt x="331139" y="76200"/>
                  </a:lnTo>
                  <a:lnTo>
                    <a:pt x="385981" y="76200"/>
                  </a:lnTo>
                  <a:lnTo>
                    <a:pt x="383798" y="58175"/>
                  </a:lnTo>
                  <a:lnTo>
                    <a:pt x="371549" y="27898"/>
                  </a:lnTo>
                  <a:lnTo>
                    <a:pt x="353383" y="7485"/>
                  </a:lnTo>
                  <a:lnTo>
                    <a:pt x="331139" y="0"/>
                  </a:lnTo>
                  <a:close/>
                </a:path>
                <a:path w="388620" h="190500">
                  <a:moveTo>
                    <a:pt x="111992" y="76200"/>
                  </a:moveTo>
                  <a:lnTo>
                    <a:pt x="57150" y="76200"/>
                  </a:lnTo>
                  <a:lnTo>
                    <a:pt x="57150" y="114300"/>
                  </a:lnTo>
                  <a:lnTo>
                    <a:pt x="111992" y="114300"/>
                  </a:lnTo>
                  <a:lnTo>
                    <a:pt x="114300" y="95250"/>
                  </a:lnTo>
                  <a:lnTo>
                    <a:pt x="111992" y="76200"/>
                  </a:lnTo>
                  <a:close/>
                </a:path>
                <a:path w="388620" h="190500">
                  <a:moveTo>
                    <a:pt x="276296" y="76200"/>
                  </a:moveTo>
                  <a:lnTo>
                    <a:pt x="111992" y="76200"/>
                  </a:lnTo>
                  <a:lnTo>
                    <a:pt x="114300" y="95250"/>
                  </a:lnTo>
                  <a:lnTo>
                    <a:pt x="111992" y="114300"/>
                  </a:lnTo>
                  <a:lnTo>
                    <a:pt x="276296" y="114300"/>
                  </a:lnTo>
                  <a:lnTo>
                    <a:pt x="273989" y="95250"/>
                  </a:lnTo>
                  <a:lnTo>
                    <a:pt x="276296" y="76200"/>
                  </a:lnTo>
                  <a:close/>
                </a:path>
                <a:path w="388620" h="190500">
                  <a:moveTo>
                    <a:pt x="385981" y="76200"/>
                  </a:moveTo>
                  <a:lnTo>
                    <a:pt x="331139" y="76200"/>
                  </a:lnTo>
                  <a:lnTo>
                    <a:pt x="331139" y="114300"/>
                  </a:lnTo>
                  <a:lnTo>
                    <a:pt x="385981" y="114300"/>
                  </a:lnTo>
                  <a:lnTo>
                    <a:pt x="388289" y="95250"/>
                  </a:lnTo>
                  <a:lnTo>
                    <a:pt x="385981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91350" y="4600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607550" y="5337175"/>
              <a:ext cx="584200" cy="152400"/>
            </a:xfrm>
            <a:custGeom>
              <a:avLst/>
              <a:gdLst/>
              <a:ahLst/>
              <a:cxnLst/>
              <a:rect l="l" t="t" r="r" b="b"/>
              <a:pathLst>
                <a:path w="584200" h="152400">
                  <a:moveTo>
                    <a:pt x="584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84200" y="152400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07550" y="5743576"/>
              <a:ext cx="596900" cy="165100"/>
            </a:xfrm>
            <a:custGeom>
              <a:avLst/>
              <a:gdLst/>
              <a:ahLst/>
              <a:cxnLst/>
              <a:rect l="l" t="t" r="r" b="b"/>
              <a:pathLst>
                <a:path w="596900" h="165100">
                  <a:moveTo>
                    <a:pt x="5969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596900" y="165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13750" y="4638674"/>
              <a:ext cx="1252220" cy="190500"/>
            </a:xfrm>
            <a:custGeom>
              <a:avLst/>
              <a:gdLst/>
              <a:ahLst/>
              <a:cxnLst/>
              <a:rect l="l" t="t" r="r" b="b"/>
              <a:pathLst>
                <a:path w="1252220" h="190500">
                  <a:moveTo>
                    <a:pt x="388289" y="95250"/>
                  </a:moveTo>
                  <a:lnTo>
                    <a:pt x="385978" y="76200"/>
                  </a:lnTo>
                  <a:lnTo>
                    <a:pt x="383794" y="58178"/>
                  </a:lnTo>
                  <a:lnTo>
                    <a:pt x="371538" y="27901"/>
                  </a:lnTo>
                  <a:lnTo>
                    <a:pt x="353377" y="7493"/>
                  </a:lnTo>
                  <a:lnTo>
                    <a:pt x="331139" y="0"/>
                  </a:lnTo>
                  <a:lnTo>
                    <a:pt x="308889" y="7493"/>
                  </a:lnTo>
                  <a:lnTo>
                    <a:pt x="290715" y="27901"/>
                  </a:lnTo>
                  <a:lnTo>
                    <a:pt x="278472" y="58178"/>
                  </a:lnTo>
                  <a:lnTo>
                    <a:pt x="276288" y="76200"/>
                  </a:lnTo>
                  <a:lnTo>
                    <a:pt x="111988" y="76200"/>
                  </a:lnTo>
                  <a:lnTo>
                    <a:pt x="109804" y="58178"/>
                  </a:lnTo>
                  <a:lnTo>
                    <a:pt x="97548" y="27901"/>
                  </a:lnTo>
                  <a:lnTo>
                    <a:pt x="79387" y="7493"/>
                  </a:lnTo>
                  <a:lnTo>
                    <a:pt x="57150" y="0"/>
                  </a:lnTo>
                  <a:lnTo>
                    <a:pt x="34899" y="7493"/>
                  </a:lnTo>
                  <a:lnTo>
                    <a:pt x="16738" y="27901"/>
                  </a:lnTo>
                  <a:lnTo>
                    <a:pt x="4483" y="58178"/>
                  </a:lnTo>
                  <a:lnTo>
                    <a:pt x="0" y="95250"/>
                  </a:lnTo>
                  <a:lnTo>
                    <a:pt x="4483" y="132334"/>
                  </a:lnTo>
                  <a:lnTo>
                    <a:pt x="16738" y="162610"/>
                  </a:lnTo>
                  <a:lnTo>
                    <a:pt x="34899" y="183019"/>
                  </a:lnTo>
                  <a:lnTo>
                    <a:pt x="57150" y="190500"/>
                  </a:lnTo>
                  <a:lnTo>
                    <a:pt x="79387" y="183019"/>
                  </a:lnTo>
                  <a:lnTo>
                    <a:pt x="97548" y="162610"/>
                  </a:lnTo>
                  <a:lnTo>
                    <a:pt x="109804" y="132334"/>
                  </a:lnTo>
                  <a:lnTo>
                    <a:pt x="111988" y="114300"/>
                  </a:lnTo>
                  <a:lnTo>
                    <a:pt x="276288" y="114300"/>
                  </a:lnTo>
                  <a:lnTo>
                    <a:pt x="278472" y="132334"/>
                  </a:lnTo>
                  <a:lnTo>
                    <a:pt x="290715" y="162610"/>
                  </a:lnTo>
                  <a:lnTo>
                    <a:pt x="308889" y="183019"/>
                  </a:lnTo>
                  <a:lnTo>
                    <a:pt x="331139" y="190500"/>
                  </a:lnTo>
                  <a:lnTo>
                    <a:pt x="353377" y="183019"/>
                  </a:lnTo>
                  <a:lnTo>
                    <a:pt x="371538" y="162610"/>
                  </a:lnTo>
                  <a:lnTo>
                    <a:pt x="383794" y="132334"/>
                  </a:lnTo>
                  <a:lnTo>
                    <a:pt x="385978" y="114300"/>
                  </a:lnTo>
                  <a:lnTo>
                    <a:pt x="388289" y="95250"/>
                  </a:lnTo>
                  <a:close/>
                </a:path>
                <a:path w="1252220" h="190500">
                  <a:moveTo>
                    <a:pt x="1251889" y="95250"/>
                  </a:moveTo>
                  <a:lnTo>
                    <a:pt x="1249578" y="76200"/>
                  </a:lnTo>
                  <a:lnTo>
                    <a:pt x="1247394" y="58178"/>
                  </a:lnTo>
                  <a:lnTo>
                    <a:pt x="1235138" y="27901"/>
                  </a:lnTo>
                  <a:lnTo>
                    <a:pt x="1216977" y="7493"/>
                  </a:lnTo>
                  <a:lnTo>
                    <a:pt x="1194739" y="0"/>
                  </a:lnTo>
                  <a:lnTo>
                    <a:pt x="1172489" y="7493"/>
                  </a:lnTo>
                  <a:lnTo>
                    <a:pt x="1154315" y="27901"/>
                  </a:lnTo>
                  <a:lnTo>
                    <a:pt x="1142072" y="58178"/>
                  </a:lnTo>
                  <a:lnTo>
                    <a:pt x="1139888" y="76200"/>
                  </a:lnTo>
                  <a:lnTo>
                    <a:pt x="975588" y="76200"/>
                  </a:lnTo>
                  <a:lnTo>
                    <a:pt x="973404" y="58178"/>
                  </a:lnTo>
                  <a:lnTo>
                    <a:pt x="961148" y="27901"/>
                  </a:lnTo>
                  <a:lnTo>
                    <a:pt x="942987" y="7493"/>
                  </a:lnTo>
                  <a:lnTo>
                    <a:pt x="920750" y="0"/>
                  </a:lnTo>
                  <a:lnTo>
                    <a:pt x="898499" y="7493"/>
                  </a:lnTo>
                  <a:lnTo>
                    <a:pt x="880338" y="27901"/>
                  </a:lnTo>
                  <a:lnTo>
                    <a:pt x="868083" y="58178"/>
                  </a:lnTo>
                  <a:lnTo>
                    <a:pt x="863600" y="95250"/>
                  </a:lnTo>
                  <a:lnTo>
                    <a:pt x="868083" y="132334"/>
                  </a:lnTo>
                  <a:lnTo>
                    <a:pt x="880338" y="162610"/>
                  </a:lnTo>
                  <a:lnTo>
                    <a:pt x="898499" y="183019"/>
                  </a:lnTo>
                  <a:lnTo>
                    <a:pt x="920750" y="190500"/>
                  </a:lnTo>
                  <a:lnTo>
                    <a:pt x="942987" y="183019"/>
                  </a:lnTo>
                  <a:lnTo>
                    <a:pt x="961148" y="162610"/>
                  </a:lnTo>
                  <a:lnTo>
                    <a:pt x="973404" y="132334"/>
                  </a:lnTo>
                  <a:lnTo>
                    <a:pt x="975588" y="114300"/>
                  </a:lnTo>
                  <a:lnTo>
                    <a:pt x="1139888" y="114300"/>
                  </a:lnTo>
                  <a:lnTo>
                    <a:pt x="1142072" y="132334"/>
                  </a:lnTo>
                  <a:lnTo>
                    <a:pt x="1154315" y="162610"/>
                  </a:lnTo>
                  <a:lnTo>
                    <a:pt x="1172489" y="183019"/>
                  </a:lnTo>
                  <a:lnTo>
                    <a:pt x="1194739" y="190500"/>
                  </a:lnTo>
                  <a:lnTo>
                    <a:pt x="1216977" y="183019"/>
                  </a:lnTo>
                  <a:lnTo>
                    <a:pt x="1235138" y="162610"/>
                  </a:lnTo>
                  <a:lnTo>
                    <a:pt x="1247394" y="132334"/>
                  </a:lnTo>
                  <a:lnTo>
                    <a:pt x="1249578" y="114300"/>
                  </a:lnTo>
                  <a:lnTo>
                    <a:pt x="1251889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16750" y="4575175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991350" y="4448175"/>
            <a:ext cx="1473200" cy="558800"/>
            <a:chOff x="6991350" y="4448175"/>
            <a:chExt cx="1473200" cy="558800"/>
          </a:xfrm>
        </p:grpSpPr>
        <p:sp>
          <p:nvSpPr>
            <p:cNvPr id="35" name="object 35"/>
            <p:cNvSpPr/>
            <p:nvPr/>
          </p:nvSpPr>
          <p:spPr>
            <a:xfrm>
              <a:off x="6991350" y="44481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91350" y="4854575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67650" y="4600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80350" y="4575175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54950" y="4448175"/>
            <a:ext cx="1473200" cy="558800"/>
            <a:chOff x="7854950" y="4448175"/>
            <a:chExt cx="1473200" cy="558800"/>
          </a:xfrm>
        </p:grpSpPr>
        <p:sp>
          <p:nvSpPr>
            <p:cNvPr id="40" name="object 40"/>
            <p:cNvSpPr/>
            <p:nvPr/>
          </p:nvSpPr>
          <p:spPr>
            <a:xfrm>
              <a:off x="7867650" y="44481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4950" y="4854575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31250" y="46005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756650" y="45751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07550" y="4600575"/>
            <a:ext cx="584200" cy="254000"/>
          </a:xfrm>
          <a:custGeom>
            <a:avLst/>
            <a:gdLst/>
            <a:ahLst/>
            <a:cxnLst/>
            <a:rect l="l" t="t" r="r" b="b"/>
            <a:pathLst>
              <a:path w="584200" h="254000">
                <a:moveTo>
                  <a:pt x="584200" y="0"/>
                </a:moveTo>
                <a:lnTo>
                  <a:pt x="0" y="0"/>
                </a:lnTo>
                <a:lnTo>
                  <a:pt x="0" y="254000"/>
                </a:lnTo>
                <a:lnTo>
                  <a:pt x="584200" y="254000"/>
                </a:lnTo>
                <a:lnTo>
                  <a:pt x="58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9594850" y="4435475"/>
          <a:ext cx="59690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93345">
                        <a:lnSpc>
                          <a:spcPts val="2000"/>
                        </a:lnSpc>
                      </a:pPr>
                      <a:r>
                        <a:rPr sz="1800" b="1" spc="-229" dirty="0">
                          <a:latin typeface="Arial"/>
                          <a:cs typeface="Arial"/>
                        </a:rPr>
                        <a:t>ALU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6991350" y="3698875"/>
            <a:ext cx="2674620" cy="1308100"/>
            <a:chOff x="6991350" y="3698875"/>
            <a:chExt cx="2674620" cy="1308100"/>
          </a:xfrm>
        </p:grpSpPr>
        <p:sp>
          <p:nvSpPr>
            <p:cNvPr id="47" name="object 47"/>
            <p:cNvSpPr/>
            <p:nvPr/>
          </p:nvSpPr>
          <p:spPr>
            <a:xfrm>
              <a:off x="8731250" y="4435475"/>
              <a:ext cx="596900" cy="165100"/>
            </a:xfrm>
            <a:custGeom>
              <a:avLst/>
              <a:gdLst/>
              <a:ahLst/>
              <a:cxnLst/>
              <a:rect l="l" t="t" r="r" b="b"/>
              <a:pathLst>
                <a:path w="596900" h="165100">
                  <a:moveTo>
                    <a:pt x="5969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596900" y="165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31250" y="48545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37450" y="3736975"/>
              <a:ext cx="388620" cy="190500"/>
            </a:xfrm>
            <a:custGeom>
              <a:avLst/>
              <a:gdLst/>
              <a:ahLst/>
              <a:cxnLst/>
              <a:rect l="l" t="t" r="r" b="b"/>
              <a:pathLst>
                <a:path w="388620" h="190500">
                  <a:moveTo>
                    <a:pt x="57150" y="0"/>
                  </a:moveTo>
                  <a:lnTo>
                    <a:pt x="34906" y="7485"/>
                  </a:lnTo>
                  <a:lnTo>
                    <a:pt x="16740" y="27898"/>
                  </a:lnTo>
                  <a:lnTo>
                    <a:pt x="4491" y="58175"/>
                  </a:lnTo>
                  <a:lnTo>
                    <a:pt x="0" y="95250"/>
                  </a:lnTo>
                  <a:lnTo>
                    <a:pt x="4491" y="132324"/>
                  </a:lnTo>
                  <a:lnTo>
                    <a:pt x="16740" y="162601"/>
                  </a:lnTo>
                  <a:lnTo>
                    <a:pt x="34906" y="183014"/>
                  </a:lnTo>
                  <a:lnTo>
                    <a:pt x="57150" y="190500"/>
                  </a:lnTo>
                  <a:lnTo>
                    <a:pt x="79393" y="183014"/>
                  </a:lnTo>
                  <a:lnTo>
                    <a:pt x="97559" y="162601"/>
                  </a:lnTo>
                  <a:lnTo>
                    <a:pt x="109808" y="132324"/>
                  </a:lnTo>
                  <a:lnTo>
                    <a:pt x="111992" y="114300"/>
                  </a:lnTo>
                  <a:lnTo>
                    <a:pt x="57150" y="114300"/>
                  </a:lnTo>
                  <a:lnTo>
                    <a:pt x="57150" y="76200"/>
                  </a:lnTo>
                  <a:lnTo>
                    <a:pt x="111992" y="76200"/>
                  </a:lnTo>
                  <a:lnTo>
                    <a:pt x="109808" y="58175"/>
                  </a:lnTo>
                  <a:lnTo>
                    <a:pt x="97559" y="27898"/>
                  </a:lnTo>
                  <a:lnTo>
                    <a:pt x="79393" y="7485"/>
                  </a:lnTo>
                  <a:lnTo>
                    <a:pt x="57150" y="0"/>
                  </a:lnTo>
                  <a:close/>
                </a:path>
                <a:path w="388620" h="190500">
                  <a:moveTo>
                    <a:pt x="331139" y="0"/>
                  </a:moveTo>
                  <a:lnTo>
                    <a:pt x="308890" y="7485"/>
                  </a:lnTo>
                  <a:lnTo>
                    <a:pt x="290725" y="27898"/>
                  </a:lnTo>
                  <a:lnTo>
                    <a:pt x="278479" y="58175"/>
                  </a:lnTo>
                  <a:lnTo>
                    <a:pt x="273989" y="95250"/>
                  </a:lnTo>
                  <a:lnTo>
                    <a:pt x="278479" y="132324"/>
                  </a:lnTo>
                  <a:lnTo>
                    <a:pt x="290725" y="162601"/>
                  </a:lnTo>
                  <a:lnTo>
                    <a:pt x="308890" y="183014"/>
                  </a:lnTo>
                  <a:lnTo>
                    <a:pt x="331139" y="190500"/>
                  </a:lnTo>
                  <a:lnTo>
                    <a:pt x="353383" y="183014"/>
                  </a:lnTo>
                  <a:lnTo>
                    <a:pt x="371549" y="162601"/>
                  </a:lnTo>
                  <a:lnTo>
                    <a:pt x="383798" y="132324"/>
                  </a:lnTo>
                  <a:lnTo>
                    <a:pt x="385981" y="114300"/>
                  </a:lnTo>
                  <a:lnTo>
                    <a:pt x="331139" y="114300"/>
                  </a:lnTo>
                  <a:lnTo>
                    <a:pt x="331139" y="76200"/>
                  </a:lnTo>
                  <a:lnTo>
                    <a:pt x="385981" y="76200"/>
                  </a:lnTo>
                  <a:lnTo>
                    <a:pt x="383798" y="58175"/>
                  </a:lnTo>
                  <a:lnTo>
                    <a:pt x="371549" y="27898"/>
                  </a:lnTo>
                  <a:lnTo>
                    <a:pt x="353383" y="7485"/>
                  </a:lnTo>
                  <a:lnTo>
                    <a:pt x="331139" y="0"/>
                  </a:lnTo>
                  <a:close/>
                </a:path>
                <a:path w="388620" h="190500">
                  <a:moveTo>
                    <a:pt x="111992" y="76200"/>
                  </a:moveTo>
                  <a:lnTo>
                    <a:pt x="57150" y="76200"/>
                  </a:lnTo>
                  <a:lnTo>
                    <a:pt x="57150" y="114300"/>
                  </a:lnTo>
                  <a:lnTo>
                    <a:pt x="111992" y="114300"/>
                  </a:lnTo>
                  <a:lnTo>
                    <a:pt x="114300" y="95250"/>
                  </a:lnTo>
                  <a:lnTo>
                    <a:pt x="111992" y="76200"/>
                  </a:lnTo>
                  <a:close/>
                </a:path>
                <a:path w="388620" h="190500">
                  <a:moveTo>
                    <a:pt x="276296" y="76200"/>
                  </a:moveTo>
                  <a:lnTo>
                    <a:pt x="111992" y="76200"/>
                  </a:lnTo>
                  <a:lnTo>
                    <a:pt x="114300" y="95250"/>
                  </a:lnTo>
                  <a:lnTo>
                    <a:pt x="111992" y="114300"/>
                  </a:lnTo>
                  <a:lnTo>
                    <a:pt x="276296" y="114300"/>
                  </a:lnTo>
                  <a:lnTo>
                    <a:pt x="273989" y="95250"/>
                  </a:lnTo>
                  <a:lnTo>
                    <a:pt x="276296" y="76200"/>
                  </a:lnTo>
                  <a:close/>
                </a:path>
                <a:path w="388620" h="190500">
                  <a:moveTo>
                    <a:pt x="385981" y="76200"/>
                  </a:moveTo>
                  <a:lnTo>
                    <a:pt x="331139" y="76200"/>
                  </a:lnTo>
                  <a:lnTo>
                    <a:pt x="331139" y="114300"/>
                  </a:lnTo>
                  <a:lnTo>
                    <a:pt x="385981" y="114300"/>
                  </a:lnTo>
                  <a:lnTo>
                    <a:pt x="388289" y="95250"/>
                  </a:lnTo>
                  <a:lnTo>
                    <a:pt x="385981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91350" y="36988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70900" y="3736974"/>
              <a:ext cx="1195070" cy="190500"/>
            </a:xfrm>
            <a:custGeom>
              <a:avLst/>
              <a:gdLst/>
              <a:ahLst/>
              <a:cxnLst/>
              <a:rect l="l" t="t" r="r" b="b"/>
              <a:pathLst>
                <a:path w="1195070" h="190500">
                  <a:moveTo>
                    <a:pt x="273989" y="95250"/>
                  </a:moveTo>
                  <a:lnTo>
                    <a:pt x="251129" y="76200"/>
                  </a:lnTo>
                  <a:lnTo>
                    <a:pt x="159689" y="0"/>
                  </a:lnTo>
                  <a:lnTo>
                    <a:pt x="159689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59689" y="114300"/>
                  </a:lnTo>
                  <a:lnTo>
                    <a:pt x="159689" y="190500"/>
                  </a:lnTo>
                  <a:lnTo>
                    <a:pt x="251129" y="114300"/>
                  </a:lnTo>
                  <a:lnTo>
                    <a:pt x="273989" y="95250"/>
                  </a:lnTo>
                  <a:close/>
                </a:path>
                <a:path w="1195070" h="190500">
                  <a:moveTo>
                    <a:pt x="1194739" y="95250"/>
                  </a:moveTo>
                  <a:lnTo>
                    <a:pt x="1192428" y="76200"/>
                  </a:lnTo>
                  <a:lnTo>
                    <a:pt x="1190244" y="58178"/>
                  </a:lnTo>
                  <a:lnTo>
                    <a:pt x="1177988" y="27901"/>
                  </a:lnTo>
                  <a:lnTo>
                    <a:pt x="1159827" y="7493"/>
                  </a:lnTo>
                  <a:lnTo>
                    <a:pt x="1137589" y="0"/>
                  </a:lnTo>
                  <a:lnTo>
                    <a:pt x="1115339" y="7493"/>
                  </a:lnTo>
                  <a:lnTo>
                    <a:pt x="1097165" y="27901"/>
                  </a:lnTo>
                  <a:lnTo>
                    <a:pt x="1084922" y="58178"/>
                  </a:lnTo>
                  <a:lnTo>
                    <a:pt x="1082738" y="76200"/>
                  </a:lnTo>
                  <a:lnTo>
                    <a:pt x="918438" y="76200"/>
                  </a:lnTo>
                  <a:lnTo>
                    <a:pt x="916254" y="58178"/>
                  </a:lnTo>
                  <a:lnTo>
                    <a:pt x="903998" y="27901"/>
                  </a:lnTo>
                  <a:lnTo>
                    <a:pt x="885837" y="7493"/>
                  </a:lnTo>
                  <a:lnTo>
                    <a:pt x="863600" y="0"/>
                  </a:lnTo>
                  <a:lnTo>
                    <a:pt x="841349" y="7493"/>
                  </a:lnTo>
                  <a:lnTo>
                    <a:pt x="823188" y="27901"/>
                  </a:lnTo>
                  <a:lnTo>
                    <a:pt x="810933" y="58178"/>
                  </a:lnTo>
                  <a:lnTo>
                    <a:pt x="806450" y="95250"/>
                  </a:lnTo>
                  <a:lnTo>
                    <a:pt x="810933" y="132334"/>
                  </a:lnTo>
                  <a:lnTo>
                    <a:pt x="823188" y="162610"/>
                  </a:lnTo>
                  <a:lnTo>
                    <a:pt x="841349" y="183019"/>
                  </a:lnTo>
                  <a:lnTo>
                    <a:pt x="863600" y="190500"/>
                  </a:lnTo>
                  <a:lnTo>
                    <a:pt x="885837" y="183019"/>
                  </a:lnTo>
                  <a:lnTo>
                    <a:pt x="903998" y="162610"/>
                  </a:lnTo>
                  <a:lnTo>
                    <a:pt x="916254" y="132334"/>
                  </a:lnTo>
                  <a:lnTo>
                    <a:pt x="918438" y="114300"/>
                  </a:lnTo>
                  <a:lnTo>
                    <a:pt x="1082738" y="114300"/>
                  </a:lnTo>
                  <a:lnTo>
                    <a:pt x="1084922" y="132334"/>
                  </a:lnTo>
                  <a:lnTo>
                    <a:pt x="1097165" y="162610"/>
                  </a:lnTo>
                  <a:lnTo>
                    <a:pt x="1115339" y="183019"/>
                  </a:lnTo>
                  <a:lnTo>
                    <a:pt x="1137589" y="190500"/>
                  </a:lnTo>
                  <a:lnTo>
                    <a:pt x="1159827" y="183019"/>
                  </a:lnTo>
                  <a:lnTo>
                    <a:pt x="1177988" y="162610"/>
                  </a:lnTo>
                  <a:lnTo>
                    <a:pt x="1190244" y="132334"/>
                  </a:lnTo>
                  <a:lnTo>
                    <a:pt x="1192428" y="114300"/>
                  </a:lnTo>
                  <a:lnTo>
                    <a:pt x="1194739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016750" y="36734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991350" y="3546475"/>
            <a:ext cx="882650" cy="558800"/>
            <a:chOff x="6991350" y="3546475"/>
            <a:chExt cx="882650" cy="558800"/>
          </a:xfrm>
        </p:grpSpPr>
        <p:sp>
          <p:nvSpPr>
            <p:cNvPr id="54" name="object 54"/>
            <p:cNvSpPr/>
            <p:nvPr/>
          </p:nvSpPr>
          <p:spPr>
            <a:xfrm>
              <a:off x="6991350" y="35464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91350" y="3952875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67650" y="3698875"/>
              <a:ext cx="6350" cy="254000"/>
            </a:xfrm>
            <a:custGeom>
              <a:avLst/>
              <a:gdLst/>
              <a:ahLst/>
              <a:cxnLst/>
              <a:rect l="l" t="t" r="r" b="b"/>
              <a:pathLst>
                <a:path w="6350" h="254000">
                  <a:moveTo>
                    <a:pt x="0" y="254000"/>
                  </a:moveTo>
                  <a:lnTo>
                    <a:pt x="6350" y="25400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970532" y="3700908"/>
            <a:ext cx="38481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1800" b="1" spc="-225" dirty="0">
                <a:latin typeface="Arial"/>
                <a:cs typeface="Arial"/>
              </a:rPr>
              <a:t>AL</a:t>
            </a:r>
            <a:r>
              <a:rPr sz="1800" b="1" spc="-235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854950" y="3546475"/>
            <a:ext cx="882650" cy="558800"/>
            <a:chOff x="7854950" y="3546475"/>
            <a:chExt cx="882650" cy="558800"/>
          </a:xfrm>
        </p:grpSpPr>
        <p:sp>
          <p:nvSpPr>
            <p:cNvPr id="59" name="object 59"/>
            <p:cNvSpPr/>
            <p:nvPr/>
          </p:nvSpPr>
          <p:spPr>
            <a:xfrm>
              <a:off x="7867650" y="3546474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635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54950" y="3952875"/>
              <a:ext cx="19050" cy="152400"/>
            </a:xfrm>
            <a:custGeom>
              <a:avLst/>
              <a:gdLst/>
              <a:ahLst/>
              <a:cxnLst/>
              <a:rect l="l" t="t" r="r" b="b"/>
              <a:pathLst>
                <a:path w="19050" h="152400">
                  <a:moveTo>
                    <a:pt x="0" y="152400"/>
                  </a:moveTo>
                  <a:lnTo>
                    <a:pt x="19050" y="15240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1250" y="3698875"/>
              <a:ext cx="6350" cy="254000"/>
            </a:xfrm>
            <a:custGeom>
              <a:avLst/>
              <a:gdLst/>
              <a:ahLst/>
              <a:cxnLst/>
              <a:rect l="l" t="t" r="r" b="b"/>
              <a:pathLst>
                <a:path w="6350" h="254000">
                  <a:moveTo>
                    <a:pt x="0" y="254000"/>
                  </a:moveTo>
                  <a:lnTo>
                    <a:pt x="6350" y="25400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839124" y="3700908"/>
            <a:ext cx="38481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1800" b="1" spc="-225" dirty="0">
                <a:latin typeface="Arial"/>
                <a:cs typeface="Arial"/>
              </a:rPr>
              <a:t>AL</a:t>
            </a:r>
            <a:r>
              <a:rPr sz="1800" b="1" spc="-235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607550" y="3698875"/>
            <a:ext cx="584200" cy="254000"/>
          </a:xfrm>
          <a:custGeom>
            <a:avLst/>
            <a:gdLst/>
            <a:ahLst/>
            <a:cxnLst/>
            <a:rect l="l" t="t" r="r" b="b"/>
            <a:pathLst>
              <a:path w="584200" h="254000">
                <a:moveTo>
                  <a:pt x="584200" y="0"/>
                </a:moveTo>
                <a:lnTo>
                  <a:pt x="0" y="0"/>
                </a:lnTo>
                <a:lnTo>
                  <a:pt x="0" y="254000"/>
                </a:lnTo>
                <a:lnTo>
                  <a:pt x="584200" y="254000"/>
                </a:lnTo>
                <a:lnTo>
                  <a:pt x="58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9594850" y="3533775"/>
          <a:ext cx="58420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93345">
                        <a:lnSpc>
                          <a:spcPts val="1900"/>
                        </a:lnSpc>
                      </a:pPr>
                      <a:r>
                        <a:rPr sz="1800" b="1" spc="-229" dirty="0">
                          <a:latin typeface="Arial"/>
                          <a:cs typeface="Arial"/>
                        </a:rPr>
                        <a:t>ALU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5" name="object 65"/>
          <p:cNvGrpSpPr/>
          <p:nvPr/>
        </p:nvGrpSpPr>
        <p:grpSpPr>
          <a:xfrm>
            <a:off x="7594600" y="2847975"/>
            <a:ext cx="2071370" cy="1257300"/>
            <a:chOff x="7594600" y="2847975"/>
            <a:chExt cx="2071370" cy="1257300"/>
          </a:xfrm>
        </p:grpSpPr>
        <p:sp>
          <p:nvSpPr>
            <p:cNvPr id="66" name="object 66"/>
            <p:cNvSpPr/>
            <p:nvPr/>
          </p:nvSpPr>
          <p:spPr>
            <a:xfrm>
              <a:off x="8731250" y="3546474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635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31250" y="3952875"/>
              <a:ext cx="6350" cy="152400"/>
            </a:xfrm>
            <a:custGeom>
              <a:avLst/>
              <a:gdLst/>
              <a:ahLst/>
              <a:cxnLst/>
              <a:rect l="l" t="t" r="r" b="b"/>
              <a:pathLst>
                <a:path w="6350" h="152400">
                  <a:moveTo>
                    <a:pt x="0" y="152400"/>
                  </a:moveTo>
                  <a:lnTo>
                    <a:pt x="6350" y="15240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94600" y="2847974"/>
              <a:ext cx="2071370" cy="190500"/>
            </a:xfrm>
            <a:custGeom>
              <a:avLst/>
              <a:gdLst/>
              <a:ahLst/>
              <a:cxnLst/>
              <a:rect l="l" t="t" r="r" b="b"/>
              <a:pathLst>
                <a:path w="2071370" h="190500">
                  <a:moveTo>
                    <a:pt x="273989" y="95250"/>
                  </a:moveTo>
                  <a:lnTo>
                    <a:pt x="251129" y="76200"/>
                  </a:lnTo>
                  <a:lnTo>
                    <a:pt x="159689" y="0"/>
                  </a:lnTo>
                  <a:lnTo>
                    <a:pt x="159689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59689" y="114300"/>
                  </a:lnTo>
                  <a:lnTo>
                    <a:pt x="159689" y="190500"/>
                  </a:lnTo>
                  <a:lnTo>
                    <a:pt x="251129" y="114300"/>
                  </a:lnTo>
                  <a:lnTo>
                    <a:pt x="273989" y="95250"/>
                  </a:lnTo>
                  <a:close/>
                </a:path>
                <a:path w="2071370" h="190500">
                  <a:moveTo>
                    <a:pt x="1207439" y="95250"/>
                  </a:moveTo>
                  <a:lnTo>
                    <a:pt x="1205128" y="76200"/>
                  </a:lnTo>
                  <a:lnTo>
                    <a:pt x="1202944" y="58178"/>
                  </a:lnTo>
                  <a:lnTo>
                    <a:pt x="1190688" y="27901"/>
                  </a:lnTo>
                  <a:lnTo>
                    <a:pt x="1172527" y="7493"/>
                  </a:lnTo>
                  <a:lnTo>
                    <a:pt x="1150289" y="0"/>
                  </a:lnTo>
                  <a:lnTo>
                    <a:pt x="1128039" y="7493"/>
                  </a:lnTo>
                  <a:lnTo>
                    <a:pt x="1109865" y="27901"/>
                  </a:lnTo>
                  <a:lnTo>
                    <a:pt x="1097622" y="58178"/>
                  </a:lnTo>
                  <a:lnTo>
                    <a:pt x="1095438" y="76200"/>
                  </a:lnTo>
                  <a:lnTo>
                    <a:pt x="931138" y="76200"/>
                  </a:lnTo>
                  <a:lnTo>
                    <a:pt x="928954" y="58178"/>
                  </a:lnTo>
                  <a:lnTo>
                    <a:pt x="916698" y="27901"/>
                  </a:lnTo>
                  <a:lnTo>
                    <a:pt x="898537" y="7493"/>
                  </a:lnTo>
                  <a:lnTo>
                    <a:pt x="876300" y="0"/>
                  </a:lnTo>
                  <a:lnTo>
                    <a:pt x="854049" y="7493"/>
                  </a:lnTo>
                  <a:lnTo>
                    <a:pt x="835888" y="27901"/>
                  </a:lnTo>
                  <a:lnTo>
                    <a:pt x="823633" y="58178"/>
                  </a:lnTo>
                  <a:lnTo>
                    <a:pt x="819150" y="95250"/>
                  </a:lnTo>
                  <a:lnTo>
                    <a:pt x="823633" y="132334"/>
                  </a:lnTo>
                  <a:lnTo>
                    <a:pt x="835888" y="162610"/>
                  </a:lnTo>
                  <a:lnTo>
                    <a:pt x="854049" y="183019"/>
                  </a:lnTo>
                  <a:lnTo>
                    <a:pt x="876300" y="190500"/>
                  </a:lnTo>
                  <a:lnTo>
                    <a:pt x="898537" y="183019"/>
                  </a:lnTo>
                  <a:lnTo>
                    <a:pt x="916698" y="162610"/>
                  </a:lnTo>
                  <a:lnTo>
                    <a:pt x="928954" y="132334"/>
                  </a:lnTo>
                  <a:lnTo>
                    <a:pt x="931138" y="114300"/>
                  </a:lnTo>
                  <a:lnTo>
                    <a:pt x="1095438" y="114300"/>
                  </a:lnTo>
                  <a:lnTo>
                    <a:pt x="1097622" y="132334"/>
                  </a:lnTo>
                  <a:lnTo>
                    <a:pt x="1109865" y="162610"/>
                  </a:lnTo>
                  <a:lnTo>
                    <a:pt x="1128039" y="183019"/>
                  </a:lnTo>
                  <a:lnTo>
                    <a:pt x="1150289" y="190500"/>
                  </a:lnTo>
                  <a:lnTo>
                    <a:pt x="1172527" y="183019"/>
                  </a:lnTo>
                  <a:lnTo>
                    <a:pt x="1190688" y="162610"/>
                  </a:lnTo>
                  <a:lnTo>
                    <a:pt x="1202944" y="132334"/>
                  </a:lnTo>
                  <a:lnTo>
                    <a:pt x="1205128" y="114300"/>
                  </a:lnTo>
                  <a:lnTo>
                    <a:pt x="1207439" y="95250"/>
                  </a:lnTo>
                  <a:close/>
                </a:path>
                <a:path w="2071370" h="190500">
                  <a:moveTo>
                    <a:pt x="2071039" y="95250"/>
                  </a:moveTo>
                  <a:lnTo>
                    <a:pt x="2068728" y="76200"/>
                  </a:lnTo>
                  <a:lnTo>
                    <a:pt x="2066544" y="58178"/>
                  </a:lnTo>
                  <a:lnTo>
                    <a:pt x="2054288" y="27901"/>
                  </a:lnTo>
                  <a:lnTo>
                    <a:pt x="2036127" y="7493"/>
                  </a:lnTo>
                  <a:lnTo>
                    <a:pt x="2013889" y="0"/>
                  </a:lnTo>
                  <a:lnTo>
                    <a:pt x="1991639" y="7493"/>
                  </a:lnTo>
                  <a:lnTo>
                    <a:pt x="1973465" y="27901"/>
                  </a:lnTo>
                  <a:lnTo>
                    <a:pt x="1961222" y="58178"/>
                  </a:lnTo>
                  <a:lnTo>
                    <a:pt x="1959038" y="76200"/>
                  </a:lnTo>
                  <a:lnTo>
                    <a:pt x="1794738" y="76200"/>
                  </a:lnTo>
                  <a:lnTo>
                    <a:pt x="1792554" y="58178"/>
                  </a:lnTo>
                  <a:lnTo>
                    <a:pt x="1780298" y="27901"/>
                  </a:lnTo>
                  <a:lnTo>
                    <a:pt x="1762137" y="7493"/>
                  </a:lnTo>
                  <a:lnTo>
                    <a:pt x="1739900" y="0"/>
                  </a:lnTo>
                  <a:lnTo>
                    <a:pt x="1717649" y="7493"/>
                  </a:lnTo>
                  <a:lnTo>
                    <a:pt x="1699488" y="27901"/>
                  </a:lnTo>
                  <a:lnTo>
                    <a:pt x="1687233" y="58178"/>
                  </a:lnTo>
                  <a:lnTo>
                    <a:pt x="1682750" y="95250"/>
                  </a:lnTo>
                  <a:lnTo>
                    <a:pt x="1687233" y="132334"/>
                  </a:lnTo>
                  <a:lnTo>
                    <a:pt x="1699488" y="162610"/>
                  </a:lnTo>
                  <a:lnTo>
                    <a:pt x="1717649" y="183019"/>
                  </a:lnTo>
                  <a:lnTo>
                    <a:pt x="1739900" y="190500"/>
                  </a:lnTo>
                  <a:lnTo>
                    <a:pt x="1762137" y="183019"/>
                  </a:lnTo>
                  <a:lnTo>
                    <a:pt x="1780298" y="162610"/>
                  </a:lnTo>
                  <a:lnTo>
                    <a:pt x="1792554" y="132334"/>
                  </a:lnTo>
                  <a:lnTo>
                    <a:pt x="1794738" y="114300"/>
                  </a:lnTo>
                  <a:lnTo>
                    <a:pt x="1959038" y="114300"/>
                  </a:lnTo>
                  <a:lnTo>
                    <a:pt x="1961222" y="132334"/>
                  </a:lnTo>
                  <a:lnTo>
                    <a:pt x="1973465" y="162610"/>
                  </a:lnTo>
                  <a:lnTo>
                    <a:pt x="1991639" y="183019"/>
                  </a:lnTo>
                  <a:lnTo>
                    <a:pt x="2013889" y="190500"/>
                  </a:lnTo>
                  <a:lnTo>
                    <a:pt x="2036127" y="183019"/>
                  </a:lnTo>
                  <a:lnTo>
                    <a:pt x="2054288" y="162610"/>
                  </a:lnTo>
                  <a:lnTo>
                    <a:pt x="2066544" y="132334"/>
                  </a:lnTo>
                  <a:lnTo>
                    <a:pt x="2068728" y="114300"/>
                  </a:lnTo>
                  <a:lnTo>
                    <a:pt x="2071039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7101928" y="2811908"/>
            <a:ext cx="38481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1800" b="1" spc="-225" dirty="0">
                <a:latin typeface="Arial"/>
                <a:cs typeface="Arial"/>
              </a:rPr>
              <a:t>AL</a:t>
            </a:r>
            <a:r>
              <a:rPr sz="1800" b="1" spc="-235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91350" y="2657475"/>
            <a:ext cx="596900" cy="558800"/>
            <a:chOff x="6991350" y="2657475"/>
            <a:chExt cx="596900" cy="558800"/>
          </a:xfrm>
        </p:grpSpPr>
        <p:sp>
          <p:nvSpPr>
            <p:cNvPr id="71" name="object 71"/>
            <p:cNvSpPr/>
            <p:nvPr/>
          </p:nvSpPr>
          <p:spPr>
            <a:xfrm>
              <a:off x="6991350" y="2657474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635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91350" y="3063875"/>
              <a:ext cx="6350" cy="152400"/>
            </a:xfrm>
            <a:custGeom>
              <a:avLst/>
              <a:gdLst/>
              <a:ahLst/>
              <a:cxnLst/>
              <a:rect l="l" t="t" r="r" b="b"/>
              <a:pathLst>
                <a:path w="6350" h="152400">
                  <a:moveTo>
                    <a:pt x="0" y="152400"/>
                  </a:moveTo>
                  <a:lnTo>
                    <a:pt x="6350" y="15240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970532" y="2811908"/>
            <a:ext cx="38481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1800" b="1" spc="-225" dirty="0">
                <a:latin typeface="Arial"/>
                <a:cs typeface="Arial"/>
              </a:rPr>
              <a:t>AL</a:t>
            </a:r>
            <a:r>
              <a:rPr sz="1800" b="1" spc="-235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854950" y="2657475"/>
            <a:ext cx="1473200" cy="558800"/>
            <a:chOff x="7854950" y="2657475"/>
            <a:chExt cx="1473200" cy="558800"/>
          </a:xfrm>
        </p:grpSpPr>
        <p:sp>
          <p:nvSpPr>
            <p:cNvPr id="75" name="object 75"/>
            <p:cNvSpPr/>
            <p:nvPr/>
          </p:nvSpPr>
          <p:spPr>
            <a:xfrm>
              <a:off x="7867650" y="2657475"/>
              <a:ext cx="596900" cy="6350"/>
            </a:xfrm>
            <a:custGeom>
              <a:avLst/>
              <a:gdLst/>
              <a:ahLst/>
              <a:cxnLst/>
              <a:rect l="l" t="t" r="r" b="b"/>
              <a:pathLst>
                <a:path w="596900" h="6350">
                  <a:moveTo>
                    <a:pt x="0" y="6350"/>
                  </a:moveTo>
                  <a:lnTo>
                    <a:pt x="596900" y="6350"/>
                  </a:lnTo>
                  <a:lnTo>
                    <a:pt x="596900" y="0"/>
                  </a:lnTo>
                  <a:lnTo>
                    <a:pt x="0" y="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54950" y="3063875"/>
              <a:ext cx="6350" cy="152400"/>
            </a:xfrm>
            <a:custGeom>
              <a:avLst/>
              <a:gdLst/>
              <a:ahLst/>
              <a:cxnLst/>
              <a:rect l="l" t="t" r="r" b="b"/>
              <a:pathLst>
                <a:path w="6350" h="152400">
                  <a:moveTo>
                    <a:pt x="0" y="152400"/>
                  </a:moveTo>
                  <a:lnTo>
                    <a:pt x="6350" y="15240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31250" y="2809875"/>
              <a:ext cx="596900" cy="254000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756650" y="27844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731250" y="2657475"/>
            <a:ext cx="1460500" cy="558800"/>
            <a:chOff x="8731250" y="2657475"/>
            <a:chExt cx="1460500" cy="558800"/>
          </a:xfrm>
        </p:grpSpPr>
        <p:sp>
          <p:nvSpPr>
            <p:cNvPr id="80" name="object 80"/>
            <p:cNvSpPr/>
            <p:nvPr/>
          </p:nvSpPr>
          <p:spPr>
            <a:xfrm>
              <a:off x="8731250" y="26574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31250" y="3063875"/>
              <a:ext cx="596900" cy="152400"/>
            </a:xfrm>
            <a:custGeom>
              <a:avLst/>
              <a:gdLst/>
              <a:ahLst/>
              <a:cxnLst/>
              <a:rect l="l" t="t" r="r" b="b"/>
              <a:pathLst>
                <a:path w="596900" h="152400">
                  <a:moveTo>
                    <a:pt x="5969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96900" y="1524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07550" y="2809875"/>
              <a:ext cx="584200" cy="254000"/>
            </a:xfrm>
            <a:custGeom>
              <a:avLst/>
              <a:gdLst/>
              <a:ahLst/>
              <a:cxnLst/>
              <a:rect l="l" t="t" r="r" b="b"/>
              <a:pathLst>
                <a:path w="584200" h="254000">
                  <a:moveTo>
                    <a:pt x="5842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84200" y="254000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620250" y="278447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ALU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978650" y="2644775"/>
            <a:ext cx="3251200" cy="3289300"/>
            <a:chOff x="6978650" y="2644775"/>
            <a:chExt cx="3251200" cy="3289300"/>
          </a:xfrm>
        </p:grpSpPr>
        <p:sp>
          <p:nvSpPr>
            <p:cNvPr id="85" name="object 85"/>
            <p:cNvSpPr/>
            <p:nvPr/>
          </p:nvSpPr>
          <p:spPr>
            <a:xfrm>
              <a:off x="9607550" y="2657475"/>
              <a:ext cx="584200" cy="152400"/>
            </a:xfrm>
            <a:custGeom>
              <a:avLst/>
              <a:gdLst/>
              <a:ahLst/>
              <a:cxnLst/>
              <a:rect l="l" t="t" r="r" b="b"/>
              <a:pathLst>
                <a:path w="584200" h="152400">
                  <a:moveTo>
                    <a:pt x="584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584200" y="152400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594850" y="3063875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5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97700" y="26638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6096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97700" y="26638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61300" y="26638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6096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861300" y="26638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37600" y="2663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01200" y="2663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97700" y="3552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874000" y="3552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874000" y="3552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37600" y="3552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37600" y="35528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97700" y="44545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861300" y="44545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737600" y="4441825"/>
              <a:ext cx="596900" cy="571500"/>
            </a:xfrm>
            <a:custGeom>
              <a:avLst/>
              <a:gdLst/>
              <a:ahLst/>
              <a:cxnLst/>
              <a:rect l="l" t="t" r="r" b="b"/>
              <a:pathLst>
                <a:path w="596900" h="571500">
                  <a:moveTo>
                    <a:pt x="0" y="0"/>
                  </a:moveTo>
                  <a:lnTo>
                    <a:pt x="596900" y="0"/>
                  </a:lnTo>
                  <a:lnTo>
                    <a:pt x="5969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601200" y="5343525"/>
              <a:ext cx="609600" cy="571500"/>
            </a:xfrm>
            <a:custGeom>
              <a:avLst/>
              <a:gdLst/>
              <a:ahLst/>
              <a:cxnLst/>
              <a:rect l="l" t="t" r="r" b="b"/>
              <a:pathLst>
                <a:path w="609600" h="571500">
                  <a:moveTo>
                    <a:pt x="0" y="0"/>
                  </a:moveTo>
                  <a:lnTo>
                    <a:pt x="609600" y="0"/>
                  </a:lnTo>
                  <a:lnTo>
                    <a:pt x="6096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737600" y="53435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61300" y="5343525"/>
              <a:ext cx="609600" cy="558800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97700" y="5343525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99400" y="26892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99400" y="26892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42777" y="42777"/>
                  </a:moveTo>
                  <a:lnTo>
                    <a:pt x="249323" y="249323"/>
                  </a:lnTo>
                </a:path>
                <a:path w="292100" h="292100">
                  <a:moveTo>
                    <a:pt x="249323" y="42777"/>
                  </a:moveTo>
                  <a:lnTo>
                    <a:pt x="42777" y="249323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035800" y="26892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035800" y="26892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42777" y="42777"/>
                  </a:moveTo>
                  <a:lnTo>
                    <a:pt x="249323" y="249323"/>
                  </a:lnTo>
                </a:path>
                <a:path w="292100" h="292100">
                  <a:moveTo>
                    <a:pt x="249323" y="42777"/>
                  </a:moveTo>
                  <a:lnTo>
                    <a:pt x="42777" y="249323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140700" y="28924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40700" y="28924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146050" y="292100"/>
                  </a:lnTo>
                </a:path>
                <a:path w="292100" h="292100">
                  <a:moveTo>
                    <a:pt x="0" y="146050"/>
                  </a:moveTo>
                  <a:lnTo>
                    <a:pt x="292100" y="146050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912100" y="3590925"/>
              <a:ext cx="292100" cy="279400"/>
            </a:xfrm>
            <a:custGeom>
              <a:avLst/>
              <a:gdLst/>
              <a:ahLst/>
              <a:cxnLst/>
              <a:rect l="l" t="t" r="r" b="b"/>
              <a:pathLst>
                <a:path w="292100" h="279400">
                  <a:moveTo>
                    <a:pt x="146050" y="0"/>
                  </a:moveTo>
                  <a:lnTo>
                    <a:pt x="99888" y="7122"/>
                  </a:lnTo>
                  <a:lnTo>
                    <a:pt x="59796" y="26954"/>
                  </a:lnTo>
                  <a:lnTo>
                    <a:pt x="28180" y="57195"/>
                  </a:lnTo>
                  <a:lnTo>
                    <a:pt x="7446" y="95544"/>
                  </a:lnTo>
                  <a:lnTo>
                    <a:pt x="0" y="139700"/>
                  </a:lnTo>
                  <a:lnTo>
                    <a:pt x="7446" y="183855"/>
                  </a:lnTo>
                  <a:lnTo>
                    <a:pt x="28180" y="222204"/>
                  </a:lnTo>
                  <a:lnTo>
                    <a:pt x="59796" y="252445"/>
                  </a:lnTo>
                  <a:lnTo>
                    <a:pt x="99888" y="272277"/>
                  </a:lnTo>
                  <a:lnTo>
                    <a:pt x="146050" y="279400"/>
                  </a:lnTo>
                  <a:lnTo>
                    <a:pt x="192211" y="272277"/>
                  </a:lnTo>
                  <a:lnTo>
                    <a:pt x="232303" y="252445"/>
                  </a:lnTo>
                  <a:lnTo>
                    <a:pt x="263919" y="222204"/>
                  </a:lnTo>
                  <a:lnTo>
                    <a:pt x="284653" y="183855"/>
                  </a:lnTo>
                  <a:lnTo>
                    <a:pt x="292100" y="139700"/>
                  </a:lnTo>
                  <a:lnTo>
                    <a:pt x="284653" y="95544"/>
                  </a:lnTo>
                  <a:lnTo>
                    <a:pt x="263919" y="57195"/>
                  </a:lnTo>
                  <a:lnTo>
                    <a:pt x="232303" y="26954"/>
                  </a:lnTo>
                  <a:lnTo>
                    <a:pt x="192211" y="7122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912100" y="3590925"/>
              <a:ext cx="292100" cy="279400"/>
            </a:xfrm>
            <a:custGeom>
              <a:avLst/>
              <a:gdLst/>
              <a:ahLst/>
              <a:cxnLst/>
              <a:rect l="l" t="t" r="r" b="b"/>
              <a:pathLst>
                <a:path w="292100" h="279400">
                  <a:moveTo>
                    <a:pt x="42777" y="40917"/>
                  </a:moveTo>
                  <a:lnTo>
                    <a:pt x="249323" y="238483"/>
                  </a:lnTo>
                </a:path>
                <a:path w="292100" h="279400">
                  <a:moveTo>
                    <a:pt x="249323" y="40917"/>
                  </a:moveTo>
                  <a:lnTo>
                    <a:pt x="42777" y="238483"/>
                  </a:lnTo>
                </a:path>
                <a:path w="292100" h="279400">
                  <a:moveTo>
                    <a:pt x="0" y="139700"/>
                  </a:moveTo>
                  <a:lnTo>
                    <a:pt x="7445" y="95544"/>
                  </a:lnTo>
                  <a:lnTo>
                    <a:pt x="28179" y="57195"/>
                  </a:lnTo>
                  <a:lnTo>
                    <a:pt x="59794" y="26954"/>
                  </a:lnTo>
                  <a:lnTo>
                    <a:pt x="99886" y="7122"/>
                  </a:lnTo>
                  <a:lnTo>
                    <a:pt x="146050" y="0"/>
                  </a:lnTo>
                  <a:lnTo>
                    <a:pt x="192213" y="7122"/>
                  </a:lnTo>
                  <a:lnTo>
                    <a:pt x="232305" y="26954"/>
                  </a:lnTo>
                  <a:lnTo>
                    <a:pt x="263920" y="57195"/>
                  </a:lnTo>
                  <a:lnTo>
                    <a:pt x="284654" y="95544"/>
                  </a:lnTo>
                  <a:lnTo>
                    <a:pt x="292100" y="139700"/>
                  </a:lnTo>
                  <a:lnTo>
                    <a:pt x="284654" y="183856"/>
                  </a:lnTo>
                  <a:lnTo>
                    <a:pt x="263920" y="222205"/>
                  </a:lnTo>
                  <a:lnTo>
                    <a:pt x="232305" y="252446"/>
                  </a:lnTo>
                  <a:lnTo>
                    <a:pt x="192213" y="272278"/>
                  </a:lnTo>
                  <a:lnTo>
                    <a:pt x="146050" y="279400"/>
                  </a:lnTo>
                  <a:lnTo>
                    <a:pt x="99886" y="272278"/>
                  </a:lnTo>
                  <a:lnTo>
                    <a:pt x="59794" y="252446"/>
                  </a:lnTo>
                  <a:lnTo>
                    <a:pt x="28179" y="222205"/>
                  </a:lnTo>
                  <a:lnTo>
                    <a:pt x="7445" y="183856"/>
                  </a:lnTo>
                  <a:lnTo>
                    <a:pt x="0" y="139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140700" y="37941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140700" y="37941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146050" y="292100"/>
                  </a:lnTo>
                </a:path>
                <a:path w="292100" h="292100">
                  <a:moveTo>
                    <a:pt x="0" y="146050"/>
                  </a:moveTo>
                  <a:lnTo>
                    <a:pt x="292100" y="146050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75700" y="35909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75700" y="35909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42777" y="42777"/>
                  </a:moveTo>
                  <a:lnTo>
                    <a:pt x="249323" y="249323"/>
                  </a:lnTo>
                </a:path>
                <a:path w="292100" h="292100">
                  <a:moveTo>
                    <a:pt x="249323" y="42777"/>
                  </a:moveTo>
                  <a:lnTo>
                    <a:pt x="42777" y="249323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004300" y="37941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004300" y="3794125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146050" y="292100"/>
                  </a:lnTo>
                </a:path>
                <a:path w="292100" h="292100">
                  <a:moveTo>
                    <a:pt x="0" y="146050"/>
                  </a:moveTo>
                  <a:lnTo>
                    <a:pt x="292100" y="146050"/>
                  </a:lnTo>
                </a:path>
                <a:path w="292100" h="292100">
                  <a:moveTo>
                    <a:pt x="0" y="146050"/>
                  </a:moveTo>
                  <a:lnTo>
                    <a:pt x="7445" y="99886"/>
                  </a:lnTo>
                  <a:lnTo>
                    <a:pt x="28179" y="59794"/>
                  </a:lnTo>
                  <a:lnTo>
                    <a:pt x="59794" y="28179"/>
                  </a:lnTo>
                  <a:lnTo>
                    <a:pt x="99886" y="7445"/>
                  </a:lnTo>
                  <a:lnTo>
                    <a:pt x="146050" y="0"/>
                  </a:lnTo>
                  <a:lnTo>
                    <a:pt x="192213" y="7445"/>
                  </a:lnTo>
                  <a:lnTo>
                    <a:pt x="232305" y="28179"/>
                  </a:lnTo>
                  <a:lnTo>
                    <a:pt x="263920" y="59794"/>
                  </a:lnTo>
                  <a:lnTo>
                    <a:pt x="284654" y="99886"/>
                  </a:lnTo>
                  <a:lnTo>
                    <a:pt x="292100" y="146050"/>
                  </a:lnTo>
                  <a:lnTo>
                    <a:pt x="284654" y="192213"/>
                  </a:lnTo>
                  <a:lnTo>
                    <a:pt x="263920" y="232305"/>
                  </a:lnTo>
                  <a:lnTo>
                    <a:pt x="232305" y="263920"/>
                  </a:lnTo>
                  <a:lnTo>
                    <a:pt x="192213" y="284654"/>
                  </a:lnTo>
                  <a:lnTo>
                    <a:pt x="146050" y="292100"/>
                  </a:lnTo>
                  <a:lnTo>
                    <a:pt x="99886" y="284654"/>
                  </a:lnTo>
                  <a:lnTo>
                    <a:pt x="59794" y="263920"/>
                  </a:lnTo>
                  <a:lnTo>
                    <a:pt x="28179" y="232305"/>
                  </a:lnTo>
                  <a:lnTo>
                    <a:pt x="7445" y="192213"/>
                  </a:lnTo>
                  <a:lnTo>
                    <a:pt x="0" y="146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3321050" y="2441575"/>
            <a:ext cx="2029460" cy="2260600"/>
            <a:chOff x="3321050" y="2441575"/>
            <a:chExt cx="2029460" cy="2260600"/>
          </a:xfrm>
        </p:grpSpPr>
        <p:sp>
          <p:nvSpPr>
            <p:cNvPr id="120" name="object 120"/>
            <p:cNvSpPr/>
            <p:nvPr/>
          </p:nvSpPr>
          <p:spPr>
            <a:xfrm>
              <a:off x="3959822" y="2711945"/>
              <a:ext cx="744855" cy="1697989"/>
            </a:xfrm>
            <a:custGeom>
              <a:avLst/>
              <a:gdLst/>
              <a:ahLst/>
              <a:cxnLst/>
              <a:rect l="l" t="t" r="r" b="b"/>
              <a:pathLst>
                <a:path w="744854" h="1697989">
                  <a:moveTo>
                    <a:pt x="702640" y="859650"/>
                  </a:moveTo>
                  <a:lnTo>
                    <a:pt x="656755" y="785444"/>
                  </a:lnTo>
                  <a:lnTo>
                    <a:pt x="648931" y="783602"/>
                  </a:lnTo>
                  <a:lnTo>
                    <a:pt x="636993" y="790981"/>
                  </a:lnTo>
                  <a:lnTo>
                    <a:pt x="635152" y="798804"/>
                  </a:lnTo>
                  <a:lnTo>
                    <a:pt x="647052" y="818057"/>
                  </a:lnTo>
                  <a:lnTo>
                    <a:pt x="65341" y="531037"/>
                  </a:lnTo>
                  <a:lnTo>
                    <a:pt x="54102" y="553821"/>
                  </a:lnTo>
                  <a:lnTo>
                    <a:pt x="635812" y="840841"/>
                  </a:lnTo>
                  <a:lnTo>
                    <a:pt x="613295" y="843102"/>
                  </a:lnTo>
                  <a:lnTo>
                    <a:pt x="608203" y="849337"/>
                  </a:lnTo>
                  <a:lnTo>
                    <a:pt x="609244" y="859777"/>
                  </a:lnTo>
                  <a:lnTo>
                    <a:pt x="608203" y="870216"/>
                  </a:lnTo>
                  <a:lnTo>
                    <a:pt x="613295" y="876439"/>
                  </a:lnTo>
                  <a:lnTo>
                    <a:pt x="635812" y="878713"/>
                  </a:lnTo>
                  <a:lnTo>
                    <a:pt x="54102" y="1165720"/>
                  </a:lnTo>
                  <a:lnTo>
                    <a:pt x="65341" y="1188504"/>
                  </a:lnTo>
                  <a:lnTo>
                    <a:pt x="647052" y="901496"/>
                  </a:lnTo>
                  <a:lnTo>
                    <a:pt x="635152" y="920737"/>
                  </a:lnTo>
                  <a:lnTo>
                    <a:pt x="636993" y="928560"/>
                  </a:lnTo>
                  <a:lnTo>
                    <a:pt x="648931" y="935939"/>
                  </a:lnTo>
                  <a:lnTo>
                    <a:pt x="656755" y="934097"/>
                  </a:lnTo>
                  <a:lnTo>
                    <a:pt x="702640" y="859891"/>
                  </a:lnTo>
                  <a:lnTo>
                    <a:pt x="701446" y="859777"/>
                  </a:lnTo>
                  <a:lnTo>
                    <a:pt x="702640" y="859650"/>
                  </a:lnTo>
                  <a:close/>
                </a:path>
                <a:path w="744854" h="1697989">
                  <a:moveTo>
                    <a:pt x="744715" y="961466"/>
                  </a:moveTo>
                  <a:lnTo>
                    <a:pt x="659587" y="980592"/>
                  </a:lnTo>
                  <a:lnTo>
                    <a:pt x="655294" y="987386"/>
                  </a:lnTo>
                  <a:lnTo>
                    <a:pt x="658368" y="1001077"/>
                  </a:lnTo>
                  <a:lnTo>
                    <a:pt x="665162" y="1005382"/>
                  </a:lnTo>
                  <a:lnTo>
                    <a:pt x="687247" y="1000417"/>
                  </a:lnTo>
                  <a:lnTo>
                    <a:pt x="0" y="1679790"/>
                  </a:lnTo>
                  <a:lnTo>
                    <a:pt x="17856" y="1697850"/>
                  </a:lnTo>
                  <a:lnTo>
                    <a:pt x="705091" y="1018489"/>
                  </a:lnTo>
                  <a:lnTo>
                    <a:pt x="699884" y="1040511"/>
                  </a:lnTo>
                  <a:lnTo>
                    <a:pt x="704113" y="1047356"/>
                  </a:lnTo>
                  <a:lnTo>
                    <a:pt x="717765" y="1050582"/>
                  </a:lnTo>
                  <a:lnTo>
                    <a:pt x="724611" y="1046365"/>
                  </a:lnTo>
                  <a:lnTo>
                    <a:pt x="742861" y="969289"/>
                  </a:lnTo>
                  <a:lnTo>
                    <a:pt x="744715" y="961466"/>
                  </a:lnTo>
                  <a:close/>
                </a:path>
                <a:path w="744854" h="1697989">
                  <a:moveTo>
                    <a:pt x="744715" y="736384"/>
                  </a:moveTo>
                  <a:lnTo>
                    <a:pt x="742861" y="728573"/>
                  </a:lnTo>
                  <a:lnTo>
                    <a:pt x="724598" y="651484"/>
                  </a:lnTo>
                  <a:lnTo>
                    <a:pt x="717765" y="647268"/>
                  </a:lnTo>
                  <a:lnTo>
                    <a:pt x="704113" y="650506"/>
                  </a:lnTo>
                  <a:lnTo>
                    <a:pt x="699884" y="657339"/>
                  </a:lnTo>
                  <a:lnTo>
                    <a:pt x="705091" y="679373"/>
                  </a:lnTo>
                  <a:lnTo>
                    <a:pt x="17856" y="0"/>
                  </a:lnTo>
                  <a:lnTo>
                    <a:pt x="0" y="18059"/>
                  </a:lnTo>
                  <a:lnTo>
                    <a:pt x="687247" y="697445"/>
                  </a:lnTo>
                  <a:lnTo>
                    <a:pt x="665162" y="692480"/>
                  </a:lnTo>
                  <a:lnTo>
                    <a:pt x="658368" y="696772"/>
                  </a:lnTo>
                  <a:lnTo>
                    <a:pt x="655294" y="710463"/>
                  </a:lnTo>
                  <a:lnTo>
                    <a:pt x="659587" y="717257"/>
                  </a:lnTo>
                  <a:lnTo>
                    <a:pt x="744715" y="7363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972050" y="35256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60900" y="34131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70" y="8093"/>
                  </a:lnTo>
                  <a:lnTo>
                    <a:pt x="64991" y="30631"/>
                  </a:lnTo>
                  <a:lnTo>
                    <a:pt x="30627" y="64997"/>
                  </a:lnTo>
                  <a:lnTo>
                    <a:pt x="8092" y="108575"/>
                  </a:lnTo>
                  <a:lnTo>
                    <a:pt x="0" y="158750"/>
                  </a:lnTo>
                  <a:lnTo>
                    <a:pt x="8092" y="208929"/>
                  </a:lnTo>
                  <a:lnTo>
                    <a:pt x="30627" y="252508"/>
                  </a:lnTo>
                  <a:lnTo>
                    <a:pt x="64991" y="286872"/>
                  </a:lnTo>
                  <a:lnTo>
                    <a:pt x="108570" y="309407"/>
                  </a:lnTo>
                  <a:lnTo>
                    <a:pt x="158750" y="317500"/>
                  </a:lnTo>
                  <a:lnTo>
                    <a:pt x="208929" y="309407"/>
                  </a:lnTo>
                  <a:lnTo>
                    <a:pt x="252508" y="286872"/>
                  </a:lnTo>
                  <a:lnTo>
                    <a:pt x="286872" y="252508"/>
                  </a:lnTo>
                  <a:lnTo>
                    <a:pt x="309407" y="208929"/>
                  </a:lnTo>
                  <a:lnTo>
                    <a:pt x="317500" y="158750"/>
                  </a:lnTo>
                  <a:lnTo>
                    <a:pt x="309407" y="108575"/>
                  </a:lnTo>
                  <a:lnTo>
                    <a:pt x="286872" y="64997"/>
                  </a:lnTo>
                  <a:lnTo>
                    <a:pt x="252508" y="30631"/>
                  </a:lnTo>
                  <a:lnTo>
                    <a:pt x="208929" y="8093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60900" y="34131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58750" y="317500"/>
                  </a:lnTo>
                </a:path>
                <a:path w="317500" h="317500">
                  <a:moveTo>
                    <a:pt x="0" y="158750"/>
                  </a:moveTo>
                  <a:lnTo>
                    <a:pt x="317500" y="158750"/>
                  </a:lnTo>
                </a:path>
                <a:path w="317500" h="317500">
                  <a:moveTo>
                    <a:pt x="0" y="158750"/>
                  </a:moveTo>
                  <a:lnTo>
                    <a:pt x="8093" y="108572"/>
                  </a:lnTo>
                  <a:lnTo>
                    <a:pt x="30629" y="64994"/>
                  </a:lnTo>
                  <a:lnTo>
                    <a:pt x="64994" y="30629"/>
                  </a:lnTo>
                  <a:lnTo>
                    <a:pt x="108572" y="8093"/>
                  </a:lnTo>
                  <a:lnTo>
                    <a:pt x="158750" y="0"/>
                  </a:lnTo>
                  <a:lnTo>
                    <a:pt x="208927" y="8093"/>
                  </a:lnTo>
                  <a:lnTo>
                    <a:pt x="252505" y="30629"/>
                  </a:lnTo>
                  <a:lnTo>
                    <a:pt x="286870" y="64994"/>
                  </a:lnTo>
                  <a:lnTo>
                    <a:pt x="309406" y="108572"/>
                  </a:lnTo>
                  <a:lnTo>
                    <a:pt x="317500" y="158750"/>
                  </a:lnTo>
                  <a:lnTo>
                    <a:pt x="309406" y="208927"/>
                  </a:lnTo>
                  <a:lnTo>
                    <a:pt x="286870" y="252505"/>
                  </a:lnTo>
                  <a:lnTo>
                    <a:pt x="252505" y="286870"/>
                  </a:lnTo>
                  <a:lnTo>
                    <a:pt x="208927" y="309406"/>
                  </a:lnTo>
                  <a:lnTo>
                    <a:pt x="158750" y="317500"/>
                  </a:lnTo>
                  <a:lnTo>
                    <a:pt x="108572" y="309406"/>
                  </a:lnTo>
                  <a:lnTo>
                    <a:pt x="64994" y="286870"/>
                  </a:lnTo>
                  <a:lnTo>
                    <a:pt x="30629" y="252505"/>
                  </a:lnTo>
                  <a:lnTo>
                    <a:pt x="8093" y="208927"/>
                  </a:lnTo>
                  <a:lnTo>
                    <a:pt x="0" y="158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321050" y="25096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321050" y="26239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708400" y="2460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70" y="8093"/>
                  </a:lnTo>
                  <a:lnTo>
                    <a:pt x="64991" y="30631"/>
                  </a:lnTo>
                  <a:lnTo>
                    <a:pt x="30627" y="64997"/>
                  </a:lnTo>
                  <a:lnTo>
                    <a:pt x="8092" y="108575"/>
                  </a:lnTo>
                  <a:lnTo>
                    <a:pt x="0" y="158750"/>
                  </a:lnTo>
                  <a:lnTo>
                    <a:pt x="8092" y="208929"/>
                  </a:lnTo>
                  <a:lnTo>
                    <a:pt x="30627" y="252508"/>
                  </a:lnTo>
                  <a:lnTo>
                    <a:pt x="64991" y="286872"/>
                  </a:lnTo>
                  <a:lnTo>
                    <a:pt x="108570" y="309407"/>
                  </a:lnTo>
                  <a:lnTo>
                    <a:pt x="158750" y="317500"/>
                  </a:lnTo>
                  <a:lnTo>
                    <a:pt x="208929" y="309407"/>
                  </a:lnTo>
                  <a:lnTo>
                    <a:pt x="252508" y="286872"/>
                  </a:lnTo>
                  <a:lnTo>
                    <a:pt x="286872" y="252508"/>
                  </a:lnTo>
                  <a:lnTo>
                    <a:pt x="309407" y="208929"/>
                  </a:lnTo>
                  <a:lnTo>
                    <a:pt x="317500" y="158750"/>
                  </a:lnTo>
                  <a:lnTo>
                    <a:pt x="309407" y="108575"/>
                  </a:lnTo>
                  <a:lnTo>
                    <a:pt x="286872" y="64997"/>
                  </a:lnTo>
                  <a:lnTo>
                    <a:pt x="252508" y="30631"/>
                  </a:lnTo>
                  <a:lnTo>
                    <a:pt x="208929" y="8093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708400" y="2460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46496" y="46496"/>
                  </a:moveTo>
                  <a:lnTo>
                    <a:pt x="271003" y="271003"/>
                  </a:lnTo>
                </a:path>
                <a:path w="317500" h="317500">
                  <a:moveTo>
                    <a:pt x="271003" y="46496"/>
                  </a:moveTo>
                  <a:lnTo>
                    <a:pt x="46496" y="271003"/>
                  </a:lnTo>
                </a:path>
                <a:path w="317500" h="317500">
                  <a:moveTo>
                    <a:pt x="0" y="158750"/>
                  </a:moveTo>
                  <a:lnTo>
                    <a:pt x="8093" y="108572"/>
                  </a:lnTo>
                  <a:lnTo>
                    <a:pt x="30629" y="64994"/>
                  </a:lnTo>
                  <a:lnTo>
                    <a:pt x="64994" y="30629"/>
                  </a:lnTo>
                  <a:lnTo>
                    <a:pt x="108572" y="8093"/>
                  </a:lnTo>
                  <a:lnTo>
                    <a:pt x="158750" y="0"/>
                  </a:lnTo>
                  <a:lnTo>
                    <a:pt x="208927" y="8093"/>
                  </a:lnTo>
                  <a:lnTo>
                    <a:pt x="252505" y="30629"/>
                  </a:lnTo>
                  <a:lnTo>
                    <a:pt x="286870" y="64994"/>
                  </a:lnTo>
                  <a:lnTo>
                    <a:pt x="309406" y="108572"/>
                  </a:lnTo>
                  <a:lnTo>
                    <a:pt x="317500" y="158750"/>
                  </a:lnTo>
                  <a:lnTo>
                    <a:pt x="309406" y="208927"/>
                  </a:lnTo>
                  <a:lnTo>
                    <a:pt x="286870" y="252505"/>
                  </a:lnTo>
                  <a:lnTo>
                    <a:pt x="252505" y="286870"/>
                  </a:lnTo>
                  <a:lnTo>
                    <a:pt x="208927" y="309406"/>
                  </a:lnTo>
                  <a:lnTo>
                    <a:pt x="158750" y="317500"/>
                  </a:lnTo>
                  <a:lnTo>
                    <a:pt x="108572" y="309406"/>
                  </a:lnTo>
                  <a:lnTo>
                    <a:pt x="64994" y="286870"/>
                  </a:lnTo>
                  <a:lnTo>
                    <a:pt x="30629" y="252505"/>
                  </a:lnTo>
                  <a:lnTo>
                    <a:pt x="8093" y="208927"/>
                  </a:lnTo>
                  <a:lnTo>
                    <a:pt x="0" y="158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21050" y="31446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21050" y="32589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08400" y="3095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70" y="8093"/>
                  </a:lnTo>
                  <a:lnTo>
                    <a:pt x="64991" y="30631"/>
                  </a:lnTo>
                  <a:lnTo>
                    <a:pt x="30627" y="64997"/>
                  </a:lnTo>
                  <a:lnTo>
                    <a:pt x="8092" y="108575"/>
                  </a:lnTo>
                  <a:lnTo>
                    <a:pt x="0" y="158750"/>
                  </a:lnTo>
                  <a:lnTo>
                    <a:pt x="8092" y="208929"/>
                  </a:lnTo>
                  <a:lnTo>
                    <a:pt x="30627" y="252508"/>
                  </a:lnTo>
                  <a:lnTo>
                    <a:pt x="64991" y="286872"/>
                  </a:lnTo>
                  <a:lnTo>
                    <a:pt x="108570" y="309407"/>
                  </a:lnTo>
                  <a:lnTo>
                    <a:pt x="158750" y="317500"/>
                  </a:lnTo>
                  <a:lnTo>
                    <a:pt x="208929" y="309407"/>
                  </a:lnTo>
                  <a:lnTo>
                    <a:pt x="252508" y="286872"/>
                  </a:lnTo>
                  <a:lnTo>
                    <a:pt x="286872" y="252508"/>
                  </a:lnTo>
                  <a:lnTo>
                    <a:pt x="309407" y="208929"/>
                  </a:lnTo>
                  <a:lnTo>
                    <a:pt x="317500" y="158750"/>
                  </a:lnTo>
                  <a:lnTo>
                    <a:pt x="309407" y="108575"/>
                  </a:lnTo>
                  <a:lnTo>
                    <a:pt x="286872" y="64997"/>
                  </a:lnTo>
                  <a:lnTo>
                    <a:pt x="252508" y="30631"/>
                  </a:lnTo>
                  <a:lnTo>
                    <a:pt x="208929" y="8093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08400" y="3095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46496" y="46496"/>
                  </a:moveTo>
                  <a:lnTo>
                    <a:pt x="271003" y="271003"/>
                  </a:lnTo>
                </a:path>
                <a:path w="317500" h="317500">
                  <a:moveTo>
                    <a:pt x="271003" y="46496"/>
                  </a:moveTo>
                  <a:lnTo>
                    <a:pt x="46496" y="271003"/>
                  </a:lnTo>
                </a:path>
                <a:path w="317500" h="317500">
                  <a:moveTo>
                    <a:pt x="0" y="158750"/>
                  </a:moveTo>
                  <a:lnTo>
                    <a:pt x="8093" y="108572"/>
                  </a:lnTo>
                  <a:lnTo>
                    <a:pt x="30629" y="64994"/>
                  </a:lnTo>
                  <a:lnTo>
                    <a:pt x="64994" y="30629"/>
                  </a:lnTo>
                  <a:lnTo>
                    <a:pt x="108572" y="8093"/>
                  </a:lnTo>
                  <a:lnTo>
                    <a:pt x="158750" y="0"/>
                  </a:lnTo>
                  <a:lnTo>
                    <a:pt x="208927" y="8093"/>
                  </a:lnTo>
                  <a:lnTo>
                    <a:pt x="252505" y="30629"/>
                  </a:lnTo>
                  <a:lnTo>
                    <a:pt x="286870" y="64994"/>
                  </a:lnTo>
                  <a:lnTo>
                    <a:pt x="309406" y="108572"/>
                  </a:lnTo>
                  <a:lnTo>
                    <a:pt x="317500" y="158750"/>
                  </a:lnTo>
                  <a:lnTo>
                    <a:pt x="309406" y="208927"/>
                  </a:lnTo>
                  <a:lnTo>
                    <a:pt x="286870" y="252505"/>
                  </a:lnTo>
                  <a:lnTo>
                    <a:pt x="252505" y="286870"/>
                  </a:lnTo>
                  <a:lnTo>
                    <a:pt x="208927" y="309406"/>
                  </a:lnTo>
                  <a:lnTo>
                    <a:pt x="158750" y="317500"/>
                  </a:lnTo>
                  <a:lnTo>
                    <a:pt x="108572" y="309406"/>
                  </a:lnTo>
                  <a:lnTo>
                    <a:pt x="64994" y="286870"/>
                  </a:lnTo>
                  <a:lnTo>
                    <a:pt x="30629" y="252505"/>
                  </a:lnTo>
                  <a:lnTo>
                    <a:pt x="8093" y="208927"/>
                  </a:lnTo>
                  <a:lnTo>
                    <a:pt x="0" y="158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21050" y="37796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321050" y="3893947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26"/>
                  </a:moveTo>
                  <a:lnTo>
                    <a:pt x="290741" y="70929"/>
                  </a:lnTo>
                  <a:lnTo>
                    <a:pt x="288937" y="78765"/>
                  </a:lnTo>
                  <a:lnTo>
                    <a:pt x="296379" y="90665"/>
                  </a:lnTo>
                  <a:lnTo>
                    <a:pt x="304203" y="92468"/>
                  </a:lnTo>
                  <a:lnTo>
                    <a:pt x="357871" y="58927"/>
                  </a:lnTo>
                  <a:lnTo>
                    <a:pt x="354228" y="58927"/>
                  </a:lnTo>
                  <a:lnTo>
                    <a:pt x="354228" y="56997"/>
                  </a:lnTo>
                  <a:lnTo>
                    <a:pt x="347497" y="56997"/>
                  </a:lnTo>
                  <a:lnTo>
                    <a:pt x="330267" y="46226"/>
                  </a:lnTo>
                  <a:close/>
                </a:path>
                <a:path w="378460" h="92710">
                  <a:moveTo>
                    <a:pt x="309952" y="33527"/>
                  </a:moveTo>
                  <a:lnTo>
                    <a:pt x="0" y="33527"/>
                  </a:lnTo>
                  <a:lnTo>
                    <a:pt x="0" y="58927"/>
                  </a:lnTo>
                  <a:lnTo>
                    <a:pt x="309944" y="58927"/>
                  </a:lnTo>
                  <a:lnTo>
                    <a:pt x="330267" y="46226"/>
                  </a:lnTo>
                  <a:lnTo>
                    <a:pt x="309952" y="33527"/>
                  </a:lnTo>
                  <a:close/>
                </a:path>
                <a:path w="378460" h="92710">
                  <a:moveTo>
                    <a:pt x="357872" y="33527"/>
                  </a:moveTo>
                  <a:lnTo>
                    <a:pt x="354228" y="33527"/>
                  </a:lnTo>
                  <a:lnTo>
                    <a:pt x="354228" y="58927"/>
                  </a:lnTo>
                  <a:lnTo>
                    <a:pt x="357871" y="58927"/>
                  </a:lnTo>
                  <a:lnTo>
                    <a:pt x="378193" y="46227"/>
                  </a:lnTo>
                  <a:lnTo>
                    <a:pt x="357872" y="33527"/>
                  </a:lnTo>
                  <a:close/>
                </a:path>
                <a:path w="378460" h="92710">
                  <a:moveTo>
                    <a:pt x="347497" y="35458"/>
                  </a:moveTo>
                  <a:lnTo>
                    <a:pt x="330267" y="46226"/>
                  </a:lnTo>
                  <a:lnTo>
                    <a:pt x="347497" y="56997"/>
                  </a:lnTo>
                  <a:lnTo>
                    <a:pt x="347497" y="35458"/>
                  </a:lnTo>
                  <a:close/>
                </a:path>
                <a:path w="378460" h="92710">
                  <a:moveTo>
                    <a:pt x="354228" y="35458"/>
                  </a:moveTo>
                  <a:lnTo>
                    <a:pt x="347497" y="35458"/>
                  </a:lnTo>
                  <a:lnTo>
                    <a:pt x="347497" y="56997"/>
                  </a:lnTo>
                  <a:lnTo>
                    <a:pt x="354228" y="56997"/>
                  </a:lnTo>
                  <a:lnTo>
                    <a:pt x="354228" y="35458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03"/>
                  </a:lnTo>
                  <a:lnTo>
                    <a:pt x="288937" y="13703"/>
                  </a:lnTo>
                  <a:lnTo>
                    <a:pt x="290753" y="21526"/>
                  </a:lnTo>
                  <a:lnTo>
                    <a:pt x="330267" y="46226"/>
                  </a:lnTo>
                  <a:lnTo>
                    <a:pt x="347497" y="35458"/>
                  </a:lnTo>
                  <a:lnTo>
                    <a:pt x="354228" y="35458"/>
                  </a:lnTo>
                  <a:lnTo>
                    <a:pt x="354228" y="33527"/>
                  </a:lnTo>
                  <a:lnTo>
                    <a:pt x="357872" y="33527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708400" y="3730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70" y="8093"/>
                  </a:lnTo>
                  <a:lnTo>
                    <a:pt x="64991" y="30631"/>
                  </a:lnTo>
                  <a:lnTo>
                    <a:pt x="30627" y="64997"/>
                  </a:lnTo>
                  <a:lnTo>
                    <a:pt x="8092" y="108575"/>
                  </a:lnTo>
                  <a:lnTo>
                    <a:pt x="0" y="158750"/>
                  </a:lnTo>
                  <a:lnTo>
                    <a:pt x="8092" y="208929"/>
                  </a:lnTo>
                  <a:lnTo>
                    <a:pt x="30627" y="252508"/>
                  </a:lnTo>
                  <a:lnTo>
                    <a:pt x="64991" y="286872"/>
                  </a:lnTo>
                  <a:lnTo>
                    <a:pt x="108570" y="309407"/>
                  </a:lnTo>
                  <a:lnTo>
                    <a:pt x="158750" y="317500"/>
                  </a:lnTo>
                  <a:lnTo>
                    <a:pt x="208929" y="309407"/>
                  </a:lnTo>
                  <a:lnTo>
                    <a:pt x="252508" y="286872"/>
                  </a:lnTo>
                  <a:lnTo>
                    <a:pt x="286872" y="252508"/>
                  </a:lnTo>
                  <a:lnTo>
                    <a:pt x="309407" y="208929"/>
                  </a:lnTo>
                  <a:lnTo>
                    <a:pt x="317500" y="158750"/>
                  </a:lnTo>
                  <a:lnTo>
                    <a:pt x="309407" y="108575"/>
                  </a:lnTo>
                  <a:lnTo>
                    <a:pt x="286872" y="64997"/>
                  </a:lnTo>
                  <a:lnTo>
                    <a:pt x="252508" y="30631"/>
                  </a:lnTo>
                  <a:lnTo>
                    <a:pt x="208929" y="8093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708400" y="3730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46496" y="46496"/>
                  </a:moveTo>
                  <a:lnTo>
                    <a:pt x="271003" y="271003"/>
                  </a:lnTo>
                </a:path>
                <a:path w="317500" h="317500">
                  <a:moveTo>
                    <a:pt x="271003" y="46496"/>
                  </a:moveTo>
                  <a:lnTo>
                    <a:pt x="46496" y="271003"/>
                  </a:lnTo>
                </a:path>
                <a:path w="317500" h="317500">
                  <a:moveTo>
                    <a:pt x="0" y="158750"/>
                  </a:moveTo>
                  <a:lnTo>
                    <a:pt x="8093" y="108572"/>
                  </a:lnTo>
                  <a:lnTo>
                    <a:pt x="30629" y="64994"/>
                  </a:lnTo>
                  <a:lnTo>
                    <a:pt x="64994" y="30629"/>
                  </a:lnTo>
                  <a:lnTo>
                    <a:pt x="108572" y="8093"/>
                  </a:lnTo>
                  <a:lnTo>
                    <a:pt x="158750" y="0"/>
                  </a:lnTo>
                  <a:lnTo>
                    <a:pt x="208927" y="8093"/>
                  </a:lnTo>
                  <a:lnTo>
                    <a:pt x="252505" y="30629"/>
                  </a:lnTo>
                  <a:lnTo>
                    <a:pt x="286870" y="64994"/>
                  </a:lnTo>
                  <a:lnTo>
                    <a:pt x="309406" y="108572"/>
                  </a:lnTo>
                  <a:lnTo>
                    <a:pt x="317500" y="158750"/>
                  </a:lnTo>
                  <a:lnTo>
                    <a:pt x="309406" y="208927"/>
                  </a:lnTo>
                  <a:lnTo>
                    <a:pt x="286870" y="252505"/>
                  </a:lnTo>
                  <a:lnTo>
                    <a:pt x="252505" y="286870"/>
                  </a:lnTo>
                  <a:lnTo>
                    <a:pt x="208927" y="309406"/>
                  </a:lnTo>
                  <a:lnTo>
                    <a:pt x="158750" y="317500"/>
                  </a:lnTo>
                  <a:lnTo>
                    <a:pt x="108572" y="309406"/>
                  </a:lnTo>
                  <a:lnTo>
                    <a:pt x="64994" y="286870"/>
                  </a:lnTo>
                  <a:lnTo>
                    <a:pt x="30629" y="252505"/>
                  </a:lnTo>
                  <a:lnTo>
                    <a:pt x="8093" y="208927"/>
                  </a:lnTo>
                  <a:lnTo>
                    <a:pt x="0" y="158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21050" y="4414634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39"/>
                  </a:moveTo>
                  <a:lnTo>
                    <a:pt x="290741" y="70942"/>
                  </a:lnTo>
                  <a:lnTo>
                    <a:pt x="288937" y="78778"/>
                  </a:lnTo>
                  <a:lnTo>
                    <a:pt x="296379" y="90677"/>
                  </a:lnTo>
                  <a:lnTo>
                    <a:pt x="304203" y="92481"/>
                  </a:lnTo>
                  <a:lnTo>
                    <a:pt x="357871" y="58940"/>
                  </a:lnTo>
                  <a:lnTo>
                    <a:pt x="354228" y="58940"/>
                  </a:lnTo>
                  <a:lnTo>
                    <a:pt x="354228" y="57010"/>
                  </a:lnTo>
                  <a:lnTo>
                    <a:pt x="347497" y="57010"/>
                  </a:lnTo>
                  <a:lnTo>
                    <a:pt x="330267" y="46239"/>
                  </a:lnTo>
                  <a:close/>
                </a:path>
                <a:path w="378460" h="92710">
                  <a:moveTo>
                    <a:pt x="309952" y="33540"/>
                  </a:moveTo>
                  <a:lnTo>
                    <a:pt x="0" y="33540"/>
                  </a:lnTo>
                  <a:lnTo>
                    <a:pt x="0" y="58940"/>
                  </a:lnTo>
                  <a:lnTo>
                    <a:pt x="309944" y="58940"/>
                  </a:lnTo>
                  <a:lnTo>
                    <a:pt x="330267" y="46239"/>
                  </a:lnTo>
                  <a:lnTo>
                    <a:pt x="309952" y="33540"/>
                  </a:lnTo>
                  <a:close/>
                </a:path>
                <a:path w="378460" h="92710">
                  <a:moveTo>
                    <a:pt x="357872" y="33540"/>
                  </a:moveTo>
                  <a:lnTo>
                    <a:pt x="354228" y="33540"/>
                  </a:lnTo>
                  <a:lnTo>
                    <a:pt x="354228" y="58940"/>
                  </a:lnTo>
                  <a:lnTo>
                    <a:pt x="357871" y="58940"/>
                  </a:lnTo>
                  <a:lnTo>
                    <a:pt x="378193" y="46240"/>
                  </a:lnTo>
                  <a:lnTo>
                    <a:pt x="357872" y="33540"/>
                  </a:lnTo>
                  <a:close/>
                </a:path>
                <a:path w="378460" h="92710">
                  <a:moveTo>
                    <a:pt x="347497" y="35471"/>
                  </a:moveTo>
                  <a:lnTo>
                    <a:pt x="330267" y="46239"/>
                  </a:lnTo>
                  <a:lnTo>
                    <a:pt x="347497" y="57010"/>
                  </a:lnTo>
                  <a:lnTo>
                    <a:pt x="347497" y="35471"/>
                  </a:lnTo>
                  <a:close/>
                </a:path>
                <a:path w="378460" h="92710">
                  <a:moveTo>
                    <a:pt x="354228" y="35471"/>
                  </a:moveTo>
                  <a:lnTo>
                    <a:pt x="347497" y="35471"/>
                  </a:lnTo>
                  <a:lnTo>
                    <a:pt x="347497" y="57010"/>
                  </a:lnTo>
                  <a:lnTo>
                    <a:pt x="354228" y="57010"/>
                  </a:lnTo>
                  <a:lnTo>
                    <a:pt x="354228" y="35471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16"/>
                  </a:lnTo>
                  <a:lnTo>
                    <a:pt x="288937" y="13715"/>
                  </a:lnTo>
                  <a:lnTo>
                    <a:pt x="290753" y="21539"/>
                  </a:lnTo>
                  <a:lnTo>
                    <a:pt x="330267" y="46239"/>
                  </a:lnTo>
                  <a:lnTo>
                    <a:pt x="347497" y="35471"/>
                  </a:lnTo>
                  <a:lnTo>
                    <a:pt x="354228" y="35471"/>
                  </a:lnTo>
                  <a:lnTo>
                    <a:pt x="354228" y="33540"/>
                  </a:lnTo>
                  <a:lnTo>
                    <a:pt x="357872" y="33540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321050" y="4528934"/>
              <a:ext cx="378460" cy="92710"/>
            </a:xfrm>
            <a:custGeom>
              <a:avLst/>
              <a:gdLst/>
              <a:ahLst/>
              <a:cxnLst/>
              <a:rect l="l" t="t" r="r" b="b"/>
              <a:pathLst>
                <a:path w="378460" h="92710">
                  <a:moveTo>
                    <a:pt x="330267" y="46239"/>
                  </a:moveTo>
                  <a:lnTo>
                    <a:pt x="290741" y="70942"/>
                  </a:lnTo>
                  <a:lnTo>
                    <a:pt x="288937" y="78778"/>
                  </a:lnTo>
                  <a:lnTo>
                    <a:pt x="296379" y="90677"/>
                  </a:lnTo>
                  <a:lnTo>
                    <a:pt x="304203" y="92481"/>
                  </a:lnTo>
                  <a:lnTo>
                    <a:pt x="357871" y="58940"/>
                  </a:lnTo>
                  <a:lnTo>
                    <a:pt x="354228" y="58940"/>
                  </a:lnTo>
                  <a:lnTo>
                    <a:pt x="354228" y="57010"/>
                  </a:lnTo>
                  <a:lnTo>
                    <a:pt x="347497" y="57010"/>
                  </a:lnTo>
                  <a:lnTo>
                    <a:pt x="330267" y="46239"/>
                  </a:lnTo>
                  <a:close/>
                </a:path>
                <a:path w="378460" h="92710">
                  <a:moveTo>
                    <a:pt x="309952" y="33540"/>
                  </a:moveTo>
                  <a:lnTo>
                    <a:pt x="0" y="33540"/>
                  </a:lnTo>
                  <a:lnTo>
                    <a:pt x="0" y="58940"/>
                  </a:lnTo>
                  <a:lnTo>
                    <a:pt x="309944" y="58940"/>
                  </a:lnTo>
                  <a:lnTo>
                    <a:pt x="330267" y="46239"/>
                  </a:lnTo>
                  <a:lnTo>
                    <a:pt x="309952" y="33540"/>
                  </a:lnTo>
                  <a:close/>
                </a:path>
                <a:path w="378460" h="92710">
                  <a:moveTo>
                    <a:pt x="357872" y="33540"/>
                  </a:moveTo>
                  <a:lnTo>
                    <a:pt x="354228" y="33540"/>
                  </a:lnTo>
                  <a:lnTo>
                    <a:pt x="354228" y="58940"/>
                  </a:lnTo>
                  <a:lnTo>
                    <a:pt x="357871" y="58940"/>
                  </a:lnTo>
                  <a:lnTo>
                    <a:pt x="378193" y="46240"/>
                  </a:lnTo>
                  <a:lnTo>
                    <a:pt x="357872" y="33540"/>
                  </a:lnTo>
                  <a:close/>
                </a:path>
                <a:path w="378460" h="92710">
                  <a:moveTo>
                    <a:pt x="347497" y="35471"/>
                  </a:moveTo>
                  <a:lnTo>
                    <a:pt x="330267" y="46239"/>
                  </a:lnTo>
                  <a:lnTo>
                    <a:pt x="347497" y="57010"/>
                  </a:lnTo>
                  <a:lnTo>
                    <a:pt x="347497" y="35471"/>
                  </a:lnTo>
                  <a:close/>
                </a:path>
                <a:path w="378460" h="92710">
                  <a:moveTo>
                    <a:pt x="354228" y="35471"/>
                  </a:moveTo>
                  <a:lnTo>
                    <a:pt x="347497" y="35471"/>
                  </a:lnTo>
                  <a:lnTo>
                    <a:pt x="347497" y="57010"/>
                  </a:lnTo>
                  <a:lnTo>
                    <a:pt x="354228" y="57010"/>
                  </a:lnTo>
                  <a:lnTo>
                    <a:pt x="354228" y="35471"/>
                  </a:lnTo>
                  <a:close/>
                </a:path>
                <a:path w="378460" h="92710">
                  <a:moveTo>
                    <a:pt x="304215" y="0"/>
                  </a:moveTo>
                  <a:lnTo>
                    <a:pt x="296379" y="1816"/>
                  </a:lnTo>
                  <a:lnTo>
                    <a:pt x="288937" y="13703"/>
                  </a:lnTo>
                  <a:lnTo>
                    <a:pt x="290753" y="21539"/>
                  </a:lnTo>
                  <a:lnTo>
                    <a:pt x="330267" y="46239"/>
                  </a:lnTo>
                  <a:lnTo>
                    <a:pt x="347497" y="35471"/>
                  </a:lnTo>
                  <a:lnTo>
                    <a:pt x="354228" y="35471"/>
                  </a:lnTo>
                  <a:lnTo>
                    <a:pt x="354228" y="33540"/>
                  </a:lnTo>
                  <a:lnTo>
                    <a:pt x="357872" y="33540"/>
                  </a:lnTo>
                  <a:lnTo>
                    <a:pt x="30421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708400" y="4365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70" y="8093"/>
                  </a:lnTo>
                  <a:lnTo>
                    <a:pt x="64991" y="30631"/>
                  </a:lnTo>
                  <a:lnTo>
                    <a:pt x="30627" y="64997"/>
                  </a:lnTo>
                  <a:lnTo>
                    <a:pt x="8092" y="108575"/>
                  </a:lnTo>
                  <a:lnTo>
                    <a:pt x="0" y="158750"/>
                  </a:lnTo>
                  <a:lnTo>
                    <a:pt x="8092" y="208929"/>
                  </a:lnTo>
                  <a:lnTo>
                    <a:pt x="30627" y="252508"/>
                  </a:lnTo>
                  <a:lnTo>
                    <a:pt x="64991" y="286872"/>
                  </a:lnTo>
                  <a:lnTo>
                    <a:pt x="108570" y="309407"/>
                  </a:lnTo>
                  <a:lnTo>
                    <a:pt x="158750" y="317500"/>
                  </a:lnTo>
                  <a:lnTo>
                    <a:pt x="208929" y="309407"/>
                  </a:lnTo>
                  <a:lnTo>
                    <a:pt x="252508" y="286872"/>
                  </a:lnTo>
                  <a:lnTo>
                    <a:pt x="286872" y="252508"/>
                  </a:lnTo>
                  <a:lnTo>
                    <a:pt x="309407" y="208929"/>
                  </a:lnTo>
                  <a:lnTo>
                    <a:pt x="317500" y="158750"/>
                  </a:lnTo>
                  <a:lnTo>
                    <a:pt x="309407" y="108575"/>
                  </a:lnTo>
                  <a:lnTo>
                    <a:pt x="286872" y="64997"/>
                  </a:lnTo>
                  <a:lnTo>
                    <a:pt x="252508" y="30631"/>
                  </a:lnTo>
                  <a:lnTo>
                    <a:pt x="208929" y="8093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08400" y="436562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46496" y="46496"/>
                  </a:moveTo>
                  <a:lnTo>
                    <a:pt x="271003" y="271003"/>
                  </a:lnTo>
                </a:path>
                <a:path w="317500" h="317500">
                  <a:moveTo>
                    <a:pt x="271003" y="46496"/>
                  </a:moveTo>
                  <a:lnTo>
                    <a:pt x="46496" y="271003"/>
                  </a:lnTo>
                </a:path>
                <a:path w="317500" h="317500">
                  <a:moveTo>
                    <a:pt x="0" y="158750"/>
                  </a:moveTo>
                  <a:lnTo>
                    <a:pt x="8093" y="108572"/>
                  </a:lnTo>
                  <a:lnTo>
                    <a:pt x="30629" y="64994"/>
                  </a:lnTo>
                  <a:lnTo>
                    <a:pt x="64994" y="30629"/>
                  </a:lnTo>
                  <a:lnTo>
                    <a:pt x="108572" y="8093"/>
                  </a:lnTo>
                  <a:lnTo>
                    <a:pt x="158750" y="0"/>
                  </a:lnTo>
                  <a:lnTo>
                    <a:pt x="208927" y="8093"/>
                  </a:lnTo>
                  <a:lnTo>
                    <a:pt x="252505" y="30629"/>
                  </a:lnTo>
                  <a:lnTo>
                    <a:pt x="286870" y="64994"/>
                  </a:lnTo>
                  <a:lnTo>
                    <a:pt x="309406" y="108572"/>
                  </a:lnTo>
                  <a:lnTo>
                    <a:pt x="317500" y="158750"/>
                  </a:lnTo>
                  <a:lnTo>
                    <a:pt x="309406" y="208927"/>
                  </a:lnTo>
                  <a:lnTo>
                    <a:pt x="286870" y="252505"/>
                  </a:lnTo>
                  <a:lnTo>
                    <a:pt x="252505" y="286870"/>
                  </a:lnTo>
                  <a:lnTo>
                    <a:pt x="208927" y="309406"/>
                  </a:lnTo>
                  <a:lnTo>
                    <a:pt x="158750" y="317500"/>
                  </a:lnTo>
                  <a:lnTo>
                    <a:pt x="108572" y="309406"/>
                  </a:lnTo>
                  <a:lnTo>
                    <a:pt x="64994" y="286870"/>
                  </a:lnTo>
                  <a:lnTo>
                    <a:pt x="30629" y="252505"/>
                  </a:lnTo>
                  <a:lnTo>
                    <a:pt x="8093" y="208927"/>
                  </a:lnTo>
                  <a:lnTo>
                    <a:pt x="0" y="158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3209518" y="1717675"/>
            <a:ext cx="2191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CNN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734050" y="3317875"/>
            <a:ext cx="673100" cy="495300"/>
          </a:xfrm>
          <a:custGeom>
            <a:avLst/>
            <a:gdLst/>
            <a:ahLst/>
            <a:cxnLst/>
            <a:rect l="l" t="t" r="r" b="b"/>
            <a:pathLst>
              <a:path w="673100" h="495300">
                <a:moveTo>
                  <a:pt x="425450" y="0"/>
                </a:moveTo>
                <a:lnTo>
                  <a:pt x="425450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425450" y="371475"/>
                </a:lnTo>
                <a:lnTo>
                  <a:pt x="425450" y="495300"/>
                </a:lnTo>
                <a:lnTo>
                  <a:pt x="673100" y="247650"/>
                </a:lnTo>
                <a:lnTo>
                  <a:pt x="425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5881103" y="2301875"/>
            <a:ext cx="3790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943722" y="3152775"/>
            <a:ext cx="105473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8750" marR="5080" indent="-146050">
              <a:lnSpc>
                <a:spcPts val="2100"/>
              </a:lnSpc>
              <a:spcBef>
                <a:spcPts val="219"/>
              </a:spcBef>
            </a:pP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ac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i</a:t>
            </a:r>
            <a:r>
              <a:rPr sz="1800" b="1" spc="-30" dirty="0">
                <a:solidFill>
                  <a:srgbClr val="3366FF"/>
                </a:solidFill>
                <a:latin typeface="Calibri"/>
                <a:cs typeface="Calibri"/>
              </a:rPr>
              <a:t>v</a:t>
            </a:r>
            <a:r>
              <a:rPr sz="1800" b="1" spc="-20" dirty="0">
                <a:solidFill>
                  <a:srgbClr val="3366FF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ion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s  </a:t>
            </a:r>
            <a:r>
              <a:rPr sz="1800" b="1" spc="-10" dirty="0">
                <a:solidFill>
                  <a:srgbClr val="008000"/>
                </a:solidFill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067050" y="2289175"/>
            <a:ext cx="2476500" cy="25527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313180" marR="600710" indent="-65405">
              <a:lnSpc>
                <a:spcPts val="2100"/>
              </a:lnSpc>
              <a:spcBef>
                <a:spcPts val="127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par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l 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sums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2114550" y="5032375"/>
            <a:ext cx="4559300" cy="1231900"/>
            <a:chOff x="2114550" y="5032375"/>
            <a:chExt cx="4559300" cy="1231900"/>
          </a:xfrm>
        </p:grpSpPr>
        <p:sp>
          <p:nvSpPr>
            <p:cNvPr id="146" name="object 146"/>
            <p:cNvSpPr/>
            <p:nvPr/>
          </p:nvSpPr>
          <p:spPr>
            <a:xfrm>
              <a:off x="2127250" y="5045075"/>
              <a:ext cx="4533900" cy="1206500"/>
            </a:xfrm>
            <a:custGeom>
              <a:avLst/>
              <a:gdLst/>
              <a:ahLst/>
              <a:cxnLst/>
              <a:rect l="l" t="t" r="r" b="b"/>
              <a:pathLst>
                <a:path w="4533900" h="1206500">
                  <a:moveTo>
                    <a:pt x="4533900" y="0"/>
                  </a:moveTo>
                  <a:lnTo>
                    <a:pt x="0" y="0"/>
                  </a:lnTo>
                  <a:lnTo>
                    <a:pt x="0" y="1206501"/>
                  </a:lnTo>
                  <a:lnTo>
                    <a:pt x="4533900" y="1206501"/>
                  </a:lnTo>
                  <a:lnTo>
                    <a:pt x="453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127250" y="5045075"/>
              <a:ext cx="4533900" cy="1206500"/>
            </a:xfrm>
            <a:custGeom>
              <a:avLst/>
              <a:gdLst/>
              <a:ahLst/>
              <a:cxnLst/>
              <a:rect l="l" t="t" r="r" b="b"/>
              <a:pathLst>
                <a:path w="4533900" h="1206500">
                  <a:moveTo>
                    <a:pt x="0" y="0"/>
                  </a:moveTo>
                  <a:lnTo>
                    <a:pt x="4533902" y="0"/>
                  </a:lnTo>
                  <a:lnTo>
                    <a:pt x="4533902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2139950" y="5057775"/>
            <a:ext cx="4508500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3345" marR="80010" indent="-1270" algn="ctr">
              <a:lnSpc>
                <a:spcPct val="100699"/>
              </a:lnSpc>
              <a:spcBef>
                <a:spcPts val="80"/>
              </a:spcBef>
            </a:pPr>
            <a:r>
              <a:rPr sz="2400" b="1" spc="-5" dirty="0">
                <a:latin typeface="Calibri"/>
                <a:cs typeface="Calibri"/>
              </a:rPr>
              <a:t>Goal: </a:t>
            </a:r>
            <a:r>
              <a:rPr sz="2400" spc="-5" dirty="0">
                <a:latin typeface="Calibri"/>
                <a:cs typeface="Calibri"/>
              </a:rPr>
              <a:t>Increase </a:t>
            </a:r>
            <a:r>
              <a:rPr sz="2400" spc="-10" dirty="0">
                <a:latin typeface="Calibri"/>
                <a:cs typeface="Calibri"/>
              </a:rPr>
              <a:t>reuse </a:t>
            </a:r>
            <a:r>
              <a:rPr sz="2400" spc="-5" dirty="0">
                <a:latin typeface="Calibri"/>
                <a:cs typeface="Calibri"/>
              </a:rPr>
              <a:t>of input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 (</a:t>
            </a: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weights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activations</a:t>
            </a:r>
            <a:r>
              <a:rPr sz="2400" spc="-10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local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partial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sums </a:t>
            </a:r>
            <a:r>
              <a:rPr sz="2400" spc="-5" dirty="0">
                <a:latin typeface="Calibri"/>
                <a:cs typeface="Calibri"/>
              </a:rPr>
              <a:t>accumulation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52" name="object 1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657" y="2907283"/>
            <a:ext cx="85483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72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200" spc="-5" dirty="0">
                <a:solidFill>
                  <a:srgbClr val="FFFFFF"/>
                </a:solidFill>
                <a:latin typeface="Verdana"/>
                <a:cs typeface="Verdana"/>
              </a:rPr>
              <a:t>Dataflows</a:t>
            </a:r>
            <a:endParaRPr sz="7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55533" y="4869154"/>
            <a:ext cx="8506460" cy="120078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45"/>
              </a:spcBef>
            </a:pPr>
            <a:r>
              <a:rPr sz="1800" spc="-85" dirty="0">
                <a:latin typeface="Verdana"/>
                <a:cs typeface="Verdana"/>
              </a:rPr>
              <a:t>Y.-H.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Chen,</a:t>
            </a:r>
            <a:r>
              <a:rPr sz="1800" spc="-15" dirty="0">
                <a:latin typeface="Verdana"/>
                <a:cs typeface="Verdana"/>
              </a:rPr>
              <a:t> J. </a:t>
            </a:r>
            <a:r>
              <a:rPr sz="1800" spc="-55" dirty="0">
                <a:latin typeface="Verdana"/>
                <a:cs typeface="Verdana"/>
              </a:rPr>
              <a:t>Emer,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35" dirty="0">
                <a:latin typeface="Verdana"/>
                <a:cs typeface="Verdana"/>
              </a:rPr>
              <a:t>V.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Sze,</a:t>
            </a:r>
            <a:endParaRPr sz="1800">
              <a:latin typeface="Verdana"/>
              <a:cs typeface="Verdana"/>
            </a:endParaRPr>
          </a:p>
          <a:p>
            <a:pPr marL="113030" marR="105410" algn="ctr">
              <a:lnSpc>
                <a:spcPts val="2210"/>
              </a:lnSpc>
              <a:spcBef>
                <a:spcPts val="10"/>
              </a:spcBef>
            </a:pPr>
            <a:r>
              <a:rPr sz="1800" spc="-5" dirty="0">
                <a:latin typeface="Verdana"/>
                <a:cs typeface="Verdana"/>
              </a:rPr>
              <a:t>“</a:t>
            </a:r>
            <a:r>
              <a:rPr sz="1800" b="1" spc="-5" dirty="0">
                <a:latin typeface="Verdana"/>
                <a:cs typeface="Verdana"/>
              </a:rPr>
              <a:t>Eyeriss:</a:t>
            </a:r>
            <a:r>
              <a:rPr sz="1800" b="1" dirty="0">
                <a:latin typeface="Verdana"/>
                <a:cs typeface="Verdana"/>
              </a:rPr>
              <a:t> A </a:t>
            </a:r>
            <a:r>
              <a:rPr sz="1800" b="1" spc="-5" dirty="0">
                <a:latin typeface="Verdana"/>
                <a:cs typeface="Verdana"/>
              </a:rPr>
              <a:t>Spatial</a:t>
            </a:r>
            <a:r>
              <a:rPr sz="1800" b="1" dirty="0">
                <a:latin typeface="Verdana"/>
                <a:cs typeface="Verdana"/>
              </a:rPr>
              <a:t> Architecture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for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Energy-Efficient</a:t>
            </a:r>
            <a:r>
              <a:rPr sz="1800" b="1" spc="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Dataflow</a:t>
            </a:r>
            <a:r>
              <a:rPr sz="1800" b="1" dirty="0">
                <a:latin typeface="Verdana"/>
                <a:cs typeface="Verdana"/>
              </a:rPr>
              <a:t> for </a:t>
            </a:r>
            <a:r>
              <a:rPr sz="1800" b="1" spc="-60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Convolutional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Neural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-40" dirty="0">
                <a:latin typeface="Verdana"/>
                <a:cs typeface="Verdana"/>
              </a:rPr>
              <a:t>Networks</a:t>
            </a:r>
            <a:r>
              <a:rPr sz="1800" spc="-40" dirty="0">
                <a:latin typeface="Verdana"/>
                <a:cs typeface="Verdana"/>
              </a:rPr>
              <a:t>,”</a:t>
            </a:r>
            <a:endParaRPr sz="1800">
              <a:latin typeface="Verdana"/>
              <a:cs typeface="Verdana"/>
            </a:endParaRPr>
          </a:p>
          <a:p>
            <a:pPr marL="635" algn="ctr">
              <a:lnSpc>
                <a:spcPts val="2100"/>
              </a:lnSpc>
            </a:pPr>
            <a:r>
              <a:rPr sz="1800" i="1" spc="-5" dirty="0">
                <a:latin typeface="Verdana"/>
                <a:cs typeface="Verdana"/>
              </a:rPr>
              <a:t>International</a:t>
            </a:r>
            <a:r>
              <a:rPr sz="1800" i="1" spc="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Symposium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on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Computer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Architecture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(ISCA)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June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2016.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0250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5" dirty="0"/>
              <a:t>Movement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-30" dirty="0"/>
              <a:t> </a:t>
            </a:r>
            <a:r>
              <a:rPr spc="-5" dirty="0"/>
              <a:t>Expensive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3546" y="4374108"/>
            <a:ext cx="4415790" cy="73723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66370" marR="158750" indent="136525"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latin typeface="Verdana"/>
                <a:cs typeface="Verdana"/>
              </a:rPr>
              <a:t>Maximize </a:t>
            </a:r>
            <a:r>
              <a:rPr sz="2000" b="1" dirty="0">
                <a:latin typeface="Verdana"/>
                <a:cs typeface="Verdana"/>
              </a:rPr>
              <a:t>data </a:t>
            </a:r>
            <a:r>
              <a:rPr sz="2000" b="1" spc="-5" dirty="0">
                <a:latin typeface="Verdana"/>
                <a:cs typeface="Verdana"/>
              </a:rPr>
              <a:t>reuse </a:t>
            </a:r>
            <a:r>
              <a:rPr sz="2000" spc="-5" dirty="0">
                <a:latin typeface="Verdana"/>
                <a:cs typeface="Verdana"/>
              </a:rPr>
              <a:t>at low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cost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levels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hierarchy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0734" y="1156601"/>
            <a:ext cx="1215390" cy="1645920"/>
            <a:chOff x="1260734" y="1156601"/>
            <a:chExt cx="1215390" cy="1645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734" y="1156601"/>
              <a:ext cx="1214921" cy="16459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0886" y="1205039"/>
              <a:ext cx="1083310" cy="1504950"/>
            </a:xfrm>
            <a:custGeom>
              <a:avLst/>
              <a:gdLst/>
              <a:ahLst/>
              <a:cxnLst/>
              <a:rect l="l" t="t" r="r" b="b"/>
              <a:pathLst>
                <a:path w="1083310" h="1504950">
                  <a:moveTo>
                    <a:pt x="0" y="0"/>
                  </a:moveTo>
                  <a:lnTo>
                    <a:pt x="1083179" y="0"/>
                  </a:lnTo>
                  <a:lnTo>
                    <a:pt x="1083179" y="1504745"/>
                  </a:lnTo>
                  <a:lnTo>
                    <a:pt x="0" y="1504745"/>
                  </a:lnTo>
                  <a:lnTo>
                    <a:pt x="0" y="0"/>
                  </a:lnTo>
                  <a:close/>
                </a:path>
              </a:pathLst>
            </a:custGeom>
            <a:ln w="25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3538" y="1192340"/>
            <a:ext cx="1057910" cy="15303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spcBef>
                <a:spcPts val="1860"/>
              </a:spcBef>
            </a:pPr>
            <a:r>
              <a:rPr sz="2150" b="1" spc="-320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84069" y="1133741"/>
            <a:ext cx="3368675" cy="1703070"/>
            <a:chOff x="2384069" y="1133741"/>
            <a:chExt cx="3368675" cy="17030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66" y="1133741"/>
              <a:ext cx="3176625" cy="17030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16238" y="1175613"/>
              <a:ext cx="3039110" cy="1564005"/>
            </a:xfrm>
            <a:custGeom>
              <a:avLst/>
              <a:gdLst/>
              <a:ahLst/>
              <a:cxnLst/>
              <a:rect l="l" t="t" r="r" b="b"/>
              <a:pathLst>
                <a:path w="3039110" h="1564005">
                  <a:moveTo>
                    <a:pt x="3038894" y="0"/>
                  </a:moveTo>
                  <a:lnTo>
                    <a:pt x="0" y="0"/>
                  </a:lnTo>
                  <a:lnTo>
                    <a:pt x="0" y="1563611"/>
                  </a:lnTo>
                  <a:lnTo>
                    <a:pt x="3038894" y="1563611"/>
                  </a:lnTo>
                  <a:lnTo>
                    <a:pt x="303889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16238" y="1175613"/>
              <a:ext cx="3039110" cy="1564005"/>
            </a:xfrm>
            <a:custGeom>
              <a:avLst/>
              <a:gdLst/>
              <a:ahLst/>
              <a:cxnLst/>
              <a:rect l="l" t="t" r="r" b="b"/>
              <a:pathLst>
                <a:path w="3039110" h="1564005">
                  <a:moveTo>
                    <a:pt x="0" y="0"/>
                  </a:moveTo>
                  <a:lnTo>
                    <a:pt x="3038885" y="0"/>
                  </a:lnTo>
                  <a:lnTo>
                    <a:pt x="3038885" y="1563623"/>
                  </a:lnTo>
                  <a:lnTo>
                    <a:pt x="0" y="1563623"/>
                  </a:lnTo>
                  <a:lnTo>
                    <a:pt x="0" y="0"/>
                  </a:lnTo>
                  <a:close/>
                </a:path>
              </a:pathLst>
            </a:custGeom>
            <a:ln w="25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4225" y="1954236"/>
              <a:ext cx="368300" cy="3175"/>
            </a:xfrm>
            <a:custGeom>
              <a:avLst/>
              <a:gdLst/>
              <a:ahLst/>
              <a:cxnLst/>
              <a:rect l="l" t="t" r="r" b="b"/>
              <a:pathLst>
                <a:path w="368300" h="3175">
                  <a:moveTo>
                    <a:pt x="-25717" y="1403"/>
                  </a:moveTo>
                  <a:lnTo>
                    <a:pt x="393540" y="1403"/>
                  </a:lnTo>
                </a:path>
              </a:pathLst>
            </a:custGeom>
            <a:ln w="54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84069" y="1877847"/>
              <a:ext cx="468630" cy="155575"/>
            </a:xfrm>
            <a:custGeom>
              <a:avLst/>
              <a:gdLst/>
              <a:ahLst/>
              <a:cxnLst/>
              <a:rect l="l" t="t" r="r" b="b"/>
              <a:pathLst>
                <a:path w="468630" h="155575">
                  <a:moveTo>
                    <a:pt x="151028" y="155575"/>
                  </a:moveTo>
                  <a:lnTo>
                    <a:pt x="149910" y="1270"/>
                  </a:lnTo>
                  <a:lnTo>
                    <a:pt x="0" y="79578"/>
                  </a:lnTo>
                  <a:lnTo>
                    <a:pt x="151028" y="155575"/>
                  </a:lnTo>
                  <a:close/>
                </a:path>
                <a:path w="468630" h="155575">
                  <a:moveTo>
                    <a:pt x="468134" y="75996"/>
                  </a:moveTo>
                  <a:lnTo>
                    <a:pt x="317106" y="0"/>
                  </a:lnTo>
                  <a:lnTo>
                    <a:pt x="318223" y="154305"/>
                  </a:lnTo>
                  <a:lnTo>
                    <a:pt x="468134" y="75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94498" y="1733080"/>
              <a:ext cx="356235" cy="0"/>
            </a:xfrm>
            <a:custGeom>
              <a:avLst/>
              <a:gdLst/>
              <a:ahLst/>
              <a:cxnLst/>
              <a:rect l="l" t="t" r="r" b="b"/>
              <a:pathLst>
                <a:path w="356235">
                  <a:moveTo>
                    <a:pt x="0" y="0"/>
                  </a:moveTo>
                  <a:lnTo>
                    <a:pt x="355977" y="0"/>
                  </a:lnTo>
                </a:path>
              </a:pathLst>
            </a:custGeom>
            <a:ln w="51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44341" y="1655927"/>
              <a:ext cx="456565" cy="154305"/>
            </a:xfrm>
            <a:custGeom>
              <a:avLst/>
              <a:gdLst/>
              <a:ahLst/>
              <a:cxnLst/>
              <a:rect l="l" t="t" r="r" b="b"/>
              <a:pathLst>
                <a:path w="456564" h="154305">
                  <a:moveTo>
                    <a:pt x="150469" y="0"/>
                  </a:moveTo>
                  <a:lnTo>
                    <a:pt x="0" y="77152"/>
                  </a:lnTo>
                  <a:lnTo>
                    <a:pt x="150469" y="154305"/>
                  </a:lnTo>
                  <a:lnTo>
                    <a:pt x="150469" y="0"/>
                  </a:lnTo>
                  <a:close/>
                </a:path>
                <a:path w="456564" h="154305">
                  <a:moveTo>
                    <a:pt x="456285" y="77152"/>
                  </a:moveTo>
                  <a:lnTo>
                    <a:pt x="305816" y="0"/>
                  </a:lnTo>
                  <a:lnTo>
                    <a:pt x="305816" y="154305"/>
                  </a:lnTo>
                  <a:lnTo>
                    <a:pt x="456285" y="77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4498" y="2185822"/>
              <a:ext cx="356235" cy="0"/>
            </a:xfrm>
            <a:custGeom>
              <a:avLst/>
              <a:gdLst/>
              <a:ahLst/>
              <a:cxnLst/>
              <a:rect l="l" t="t" r="r" b="b"/>
              <a:pathLst>
                <a:path w="356235">
                  <a:moveTo>
                    <a:pt x="0" y="0"/>
                  </a:moveTo>
                  <a:lnTo>
                    <a:pt x="355977" y="0"/>
                  </a:lnTo>
                </a:path>
              </a:pathLst>
            </a:custGeom>
            <a:ln w="51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44341" y="2108669"/>
              <a:ext cx="456565" cy="154305"/>
            </a:xfrm>
            <a:custGeom>
              <a:avLst/>
              <a:gdLst/>
              <a:ahLst/>
              <a:cxnLst/>
              <a:rect l="l" t="t" r="r" b="b"/>
              <a:pathLst>
                <a:path w="456564" h="154305">
                  <a:moveTo>
                    <a:pt x="150469" y="0"/>
                  </a:moveTo>
                  <a:lnTo>
                    <a:pt x="0" y="77152"/>
                  </a:lnTo>
                  <a:lnTo>
                    <a:pt x="150469" y="154305"/>
                  </a:lnTo>
                  <a:lnTo>
                    <a:pt x="150469" y="0"/>
                  </a:lnTo>
                  <a:close/>
                </a:path>
                <a:path w="456564" h="154305">
                  <a:moveTo>
                    <a:pt x="456285" y="77152"/>
                  </a:moveTo>
                  <a:lnTo>
                    <a:pt x="305816" y="0"/>
                  </a:lnTo>
                  <a:lnTo>
                    <a:pt x="305816" y="154305"/>
                  </a:lnTo>
                  <a:lnTo>
                    <a:pt x="456285" y="77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5450" y="1533791"/>
              <a:ext cx="1070023" cy="8458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52204" y="1619364"/>
              <a:ext cx="892175" cy="669925"/>
            </a:xfrm>
            <a:custGeom>
              <a:avLst/>
              <a:gdLst/>
              <a:ahLst/>
              <a:cxnLst/>
              <a:rect l="l" t="t" r="r" b="b"/>
              <a:pathLst>
                <a:path w="892175" h="669925">
                  <a:moveTo>
                    <a:pt x="892136" y="0"/>
                  </a:moveTo>
                  <a:lnTo>
                    <a:pt x="0" y="0"/>
                  </a:lnTo>
                  <a:lnTo>
                    <a:pt x="0" y="669404"/>
                  </a:lnTo>
                  <a:lnTo>
                    <a:pt x="892136" y="669404"/>
                  </a:lnTo>
                  <a:lnTo>
                    <a:pt x="892136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2204" y="1619364"/>
              <a:ext cx="892175" cy="669925"/>
            </a:xfrm>
            <a:custGeom>
              <a:avLst/>
              <a:gdLst/>
              <a:ahLst/>
              <a:cxnLst/>
              <a:rect l="l" t="t" r="r" b="b"/>
              <a:pathLst>
                <a:path w="892175" h="669925">
                  <a:moveTo>
                    <a:pt x="0" y="0"/>
                  </a:moveTo>
                  <a:lnTo>
                    <a:pt x="892133" y="0"/>
                  </a:lnTo>
                  <a:lnTo>
                    <a:pt x="892133" y="669401"/>
                  </a:lnTo>
                  <a:lnTo>
                    <a:pt x="0" y="669401"/>
                  </a:lnTo>
                  <a:lnTo>
                    <a:pt x="0" y="0"/>
                  </a:lnTo>
                  <a:close/>
                </a:path>
              </a:pathLst>
            </a:custGeom>
            <a:ln w="28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2204" y="1619364"/>
            <a:ext cx="892175" cy="340995"/>
          </a:xfrm>
          <a:prstGeom prst="rect">
            <a:avLst/>
          </a:prstGeom>
          <a:solidFill>
            <a:srgbClr val="515151"/>
          </a:solidFill>
        </p:spPr>
        <p:txBody>
          <a:bodyPr vert="horz" wrap="square" lIns="0" tIns="635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50"/>
              </a:spcBef>
            </a:pPr>
            <a:r>
              <a:rPr sz="2150" b="1" spc="-225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52204" y="1959975"/>
            <a:ext cx="892175" cy="328930"/>
          </a:xfrm>
          <a:prstGeom prst="rect">
            <a:avLst/>
          </a:prstGeom>
          <a:solidFill>
            <a:srgbClr val="515151"/>
          </a:solidFill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ts val="2470"/>
              </a:lnSpc>
            </a:pPr>
            <a:r>
              <a:rPr sz="2150" b="1" spc="-210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14126" y="1554365"/>
            <a:ext cx="1137285" cy="1088390"/>
            <a:chOff x="4114126" y="1554365"/>
            <a:chExt cx="1137285" cy="108839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6531" y="1807425"/>
              <a:ext cx="117043" cy="2971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1199" y="1554365"/>
              <a:ext cx="315569" cy="1200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374" y="1807438"/>
              <a:ext cx="118884" cy="2998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1212" y="2237498"/>
              <a:ext cx="319036" cy="1235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4126" y="1956701"/>
              <a:ext cx="702202" cy="6858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00397" y="2044433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529323" y="0"/>
                  </a:moveTo>
                  <a:lnTo>
                    <a:pt x="0" y="0"/>
                  </a:lnTo>
                  <a:lnTo>
                    <a:pt x="0" y="506133"/>
                  </a:lnTo>
                  <a:lnTo>
                    <a:pt x="529323" y="506133"/>
                  </a:lnTo>
                  <a:lnTo>
                    <a:pt x="52932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0397" y="2044433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0" y="0"/>
                  </a:moveTo>
                  <a:lnTo>
                    <a:pt x="529326" y="0"/>
                  </a:lnTo>
                  <a:lnTo>
                    <a:pt x="529326" y="506129"/>
                  </a:lnTo>
                  <a:lnTo>
                    <a:pt x="0" y="506129"/>
                  </a:lnTo>
                  <a:lnTo>
                    <a:pt x="0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00397" y="2044433"/>
            <a:ext cx="529590" cy="5067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705"/>
              </a:spcBef>
            </a:pPr>
            <a:r>
              <a:rPr sz="2150" b="1" spc="-30" dirty="0">
                <a:latin typeface="Arial"/>
                <a:cs typeface="Arial"/>
              </a:rPr>
              <a:t>PE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114126" y="1270901"/>
            <a:ext cx="702310" cy="685800"/>
            <a:chOff x="4114126" y="1270901"/>
            <a:chExt cx="702310" cy="68580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4126" y="1270901"/>
              <a:ext cx="702202" cy="6858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00397" y="1361312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529323" y="0"/>
                  </a:moveTo>
                  <a:lnTo>
                    <a:pt x="0" y="0"/>
                  </a:lnTo>
                  <a:lnTo>
                    <a:pt x="0" y="506120"/>
                  </a:lnTo>
                  <a:lnTo>
                    <a:pt x="529323" y="506120"/>
                  </a:lnTo>
                  <a:lnTo>
                    <a:pt x="52932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00397" y="1361313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0" y="0"/>
                  </a:moveTo>
                  <a:lnTo>
                    <a:pt x="529326" y="0"/>
                  </a:lnTo>
                  <a:lnTo>
                    <a:pt x="529326" y="506129"/>
                  </a:lnTo>
                  <a:lnTo>
                    <a:pt x="0" y="506129"/>
                  </a:lnTo>
                  <a:lnTo>
                    <a:pt x="0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00397" y="1361313"/>
            <a:ext cx="529590" cy="5067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705"/>
              </a:spcBef>
            </a:pPr>
            <a:r>
              <a:rPr sz="2150" b="1" spc="-30" dirty="0">
                <a:latin typeface="Arial"/>
                <a:cs typeface="Arial"/>
              </a:rPr>
              <a:t>PE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838623" y="1270901"/>
            <a:ext cx="702310" cy="685800"/>
            <a:chOff x="4838623" y="1270901"/>
            <a:chExt cx="702310" cy="6858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623" y="1270901"/>
              <a:ext cx="702202" cy="6858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28082" y="1361312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529336" y="0"/>
                  </a:moveTo>
                  <a:lnTo>
                    <a:pt x="0" y="0"/>
                  </a:lnTo>
                  <a:lnTo>
                    <a:pt x="0" y="506120"/>
                  </a:lnTo>
                  <a:lnTo>
                    <a:pt x="529336" y="506120"/>
                  </a:lnTo>
                  <a:lnTo>
                    <a:pt x="52933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28082" y="1361313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0" y="0"/>
                  </a:moveTo>
                  <a:lnTo>
                    <a:pt x="529326" y="0"/>
                  </a:lnTo>
                  <a:lnTo>
                    <a:pt x="529326" y="506129"/>
                  </a:lnTo>
                  <a:lnTo>
                    <a:pt x="0" y="506129"/>
                  </a:lnTo>
                  <a:lnTo>
                    <a:pt x="0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928082" y="1361313"/>
            <a:ext cx="529590" cy="5067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705"/>
              </a:spcBef>
            </a:pPr>
            <a:r>
              <a:rPr sz="2150" b="1" spc="-30" dirty="0">
                <a:latin typeface="Arial"/>
                <a:cs typeface="Arial"/>
              </a:rPr>
              <a:t>PE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29949" y="2188641"/>
            <a:ext cx="521970" cy="226695"/>
          </a:xfrm>
          <a:custGeom>
            <a:avLst/>
            <a:gdLst/>
            <a:ahLst/>
            <a:cxnLst/>
            <a:rect l="l" t="t" r="r" b="b"/>
            <a:pathLst>
              <a:path w="521970" h="226694">
                <a:moveTo>
                  <a:pt x="0" y="226174"/>
                </a:moveTo>
                <a:lnTo>
                  <a:pt x="521868" y="226174"/>
                </a:lnTo>
                <a:lnTo>
                  <a:pt x="521868" y="0"/>
                </a:lnTo>
                <a:lnTo>
                  <a:pt x="0" y="0"/>
                </a:lnTo>
                <a:lnTo>
                  <a:pt x="0" y="226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0335" y="2167699"/>
            <a:ext cx="50165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20"/>
              </a:spcBef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912090" y="2033130"/>
            <a:ext cx="899794" cy="534670"/>
            <a:chOff x="4912090" y="2033130"/>
            <a:chExt cx="899794" cy="534670"/>
          </a:xfrm>
        </p:grpSpPr>
        <p:sp>
          <p:nvSpPr>
            <p:cNvPr id="45" name="object 45"/>
            <p:cNvSpPr/>
            <p:nvPr/>
          </p:nvSpPr>
          <p:spPr>
            <a:xfrm>
              <a:off x="4929949" y="2050072"/>
              <a:ext cx="521970" cy="139065"/>
            </a:xfrm>
            <a:custGeom>
              <a:avLst/>
              <a:gdLst/>
              <a:ahLst/>
              <a:cxnLst/>
              <a:rect l="l" t="t" r="r" b="b"/>
              <a:pathLst>
                <a:path w="521970" h="139064">
                  <a:moveTo>
                    <a:pt x="521868" y="0"/>
                  </a:moveTo>
                  <a:lnTo>
                    <a:pt x="0" y="0"/>
                  </a:lnTo>
                  <a:lnTo>
                    <a:pt x="0" y="138569"/>
                  </a:lnTo>
                  <a:lnTo>
                    <a:pt x="521868" y="138569"/>
                  </a:lnTo>
                  <a:lnTo>
                    <a:pt x="521868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29949" y="2414816"/>
              <a:ext cx="525780" cy="139065"/>
            </a:xfrm>
            <a:custGeom>
              <a:avLst/>
              <a:gdLst/>
              <a:ahLst/>
              <a:cxnLst/>
              <a:rect l="l" t="t" r="r" b="b"/>
              <a:pathLst>
                <a:path w="525779" h="139064">
                  <a:moveTo>
                    <a:pt x="525602" y="0"/>
                  </a:moveTo>
                  <a:lnTo>
                    <a:pt x="0" y="0"/>
                  </a:lnTo>
                  <a:lnTo>
                    <a:pt x="0" y="138569"/>
                  </a:lnTo>
                  <a:lnTo>
                    <a:pt x="525602" y="138569"/>
                  </a:lnTo>
                  <a:lnTo>
                    <a:pt x="525602" y="0"/>
                  </a:lnTo>
                  <a:close/>
                </a:path>
              </a:pathLst>
            </a:custGeom>
            <a:solidFill>
              <a:srgbClr val="A7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26212" y="2047252"/>
              <a:ext cx="529590" cy="506730"/>
            </a:xfrm>
            <a:custGeom>
              <a:avLst/>
              <a:gdLst/>
              <a:ahLst/>
              <a:cxnLst/>
              <a:rect l="l" t="t" r="r" b="b"/>
              <a:pathLst>
                <a:path w="529589" h="506730">
                  <a:moveTo>
                    <a:pt x="529326" y="0"/>
                  </a:moveTo>
                  <a:lnTo>
                    <a:pt x="0" y="0"/>
                  </a:lnTo>
                  <a:lnTo>
                    <a:pt x="0" y="506129"/>
                  </a:lnTo>
                  <a:lnTo>
                    <a:pt x="529326" y="506129"/>
                  </a:lnTo>
                  <a:lnTo>
                    <a:pt x="529326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51818" y="2220188"/>
              <a:ext cx="360045" cy="137160"/>
            </a:xfrm>
            <a:custGeom>
              <a:avLst/>
              <a:gdLst/>
              <a:ahLst/>
              <a:cxnLst/>
              <a:rect l="l" t="t" r="r" b="b"/>
              <a:pathLst>
                <a:path w="360045" h="137160">
                  <a:moveTo>
                    <a:pt x="66865" y="0"/>
                  </a:moveTo>
                  <a:lnTo>
                    <a:pt x="0" y="68580"/>
                  </a:lnTo>
                  <a:lnTo>
                    <a:pt x="66865" y="137160"/>
                  </a:lnTo>
                  <a:lnTo>
                    <a:pt x="66865" y="102870"/>
                  </a:lnTo>
                  <a:lnTo>
                    <a:pt x="359587" y="102870"/>
                  </a:lnTo>
                  <a:lnTo>
                    <a:pt x="359587" y="34289"/>
                  </a:lnTo>
                  <a:lnTo>
                    <a:pt x="66865" y="34289"/>
                  </a:lnTo>
                  <a:lnTo>
                    <a:pt x="6686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878957" y="2114372"/>
            <a:ext cx="163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fetch data to run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 </a:t>
            </a:r>
            <a:r>
              <a:rPr sz="1800" spc="-35" dirty="0">
                <a:latin typeface="Arial MT"/>
                <a:cs typeface="Arial MT"/>
              </a:rPr>
              <a:t>MAC</a:t>
            </a:r>
            <a:r>
              <a:rPr sz="1800" spc="-25" dirty="0">
                <a:latin typeface="Arial MT"/>
                <a:cs typeface="Arial MT"/>
              </a:rPr>
              <a:t> here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835476" y="3442601"/>
            <a:ext cx="691515" cy="400050"/>
            <a:chOff x="3835476" y="3442601"/>
            <a:chExt cx="691515" cy="400050"/>
          </a:xfrm>
        </p:grpSpPr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5476" y="3442601"/>
              <a:ext cx="691056" cy="40004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919524" y="3528771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521855" y="0"/>
                  </a:moveTo>
                  <a:lnTo>
                    <a:pt x="0" y="0"/>
                  </a:lnTo>
                  <a:lnTo>
                    <a:pt x="0" y="230390"/>
                  </a:lnTo>
                  <a:lnTo>
                    <a:pt x="521855" y="230390"/>
                  </a:lnTo>
                  <a:lnTo>
                    <a:pt x="521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19524" y="3528771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0" y="0"/>
                  </a:moveTo>
                  <a:lnTo>
                    <a:pt x="521857" y="0"/>
                  </a:lnTo>
                  <a:lnTo>
                    <a:pt x="521857" y="230386"/>
                  </a:lnTo>
                  <a:lnTo>
                    <a:pt x="0" y="230386"/>
                  </a:lnTo>
                  <a:lnTo>
                    <a:pt x="0" y="0"/>
                  </a:lnTo>
                  <a:close/>
                </a:path>
              </a:pathLst>
            </a:custGeom>
            <a:ln w="28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919524" y="3528771"/>
            <a:ext cx="52197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14"/>
              </a:lnSpc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62937" y="4779911"/>
            <a:ext cx="892175" cy="502920"/>
            <a:chOff x="1962937" y="4779911"/>
            <a:chExt cx="892175" cy="502920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2937" y="4779911"/>
              <a:ext cx="891686" cy="5029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052256" y="4864315"/>
              <a:ext cx="720090" cy="329565"/>
            </a:xfrm>
            <a:custGeom>
              <a:avLst/>
              <a:gdLst/>
              <a:ahLst/>
              <a:cxnLst/>
              <a:rect l="l" t="t" r="r" b="b"/>
              <a:pathLst>
                <a:path w="720089" h="329564">
                  <a:moveTo>
                    <a:pt x="71950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719505" y="329184"/>
                  </a:lnTo>
                  <a:lnTo>
                    <a:pt x="719505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52256" y="4864315"/>
              <a:ext cx="720090" cy="329565"/>
            </a:xfrm>
            <a:custGeom>
              <a:avLst/>
              <a:gdLst/>
              <a:ahLst/>
              <a:cxnLst/>
              <a:rect l="l" t="t" r="r" b="b"/>
              <a:pathLst>
                <a:path w="720089" h="329564">
                  <a:moveTo>
                    <a:pt x="0" y="0"/>
                  </a:moveTo>
                  <a:lnTo>
                    <a:pt x="719504" y="0"/>
                  </a:lnTo>
                  <a:lnTo>
                    <a:pt x="719504" y="329183"/>
                  </a:lnTo>
                  <a:lnTo>
                    <a:pt x="0" y="329183"/>
                  </a:lnTo>
                  <a:lnTo>
                    <a:pt x="0" y="0"/>
                  </a:lnTo>
                  <a:close/>
                </a:path>
              </a:pathLst>
            </a:custGeom>
            <a:ln w="2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052256" y="4864315"/>
            <a:ext cx="720090" cy="329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15"/>
              </a:spcBef>
            </a:pPr>
            <a:r>
              <a:rPr sz="1800" b="1" spc="-180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835476" y="4825631"/>
            <a:ext cx="691515" cy="400050"/>
            <a:chOff x="3835476" y="4825631"/>
            <a:chExt cx="691515" cy="400050"/>
          </a:xfrm>
        </p:grpSpPr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5476" y="4825631"/>
              <a:ext cx="691056" cy="40005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919524" y="4908169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521855" y="0"/>
                  </a:moveTo>
                  <a:lnTo>
                    <a:pt x="0" y="0"/>
                  </a:lnTo>
                  <a:lnTo>
                    <a:pt x="0" y="230377"/>
                  </a:lnTo>
                  <a:lnTo>
                    <a:pt x="521855" y="230377"/>
                  </a:lnTo>
                  <a:lnTo>
                    <a:pt x="521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919524" y="4908169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0" y="0"/>
                  </a:moveTo>
                  <a:lnTo>
                    <a:pt x="521857" y="0"/>
                  </a:lnTo>
                  <a:lnTo>
                    <a:pt x="521857" y="230386"/>
                  </a:lnTo>
                  <a:lnTo>
                    <a:pt x="0" y="230386"/>
                  </a:lnTo>
                  <a:lnTo>
                    <a:pt x="0" y="0"/>
                  </a:lnTo>
                  <a:close/>
                </a:path>
              </a:pathLst>
            </a:custGeom>
            <a:ln w="28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919524" y="4908169"/>
            <a:ext cx="52197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14"/>
              </a:lnSpc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751759" y="3819791"/>
            <a:ext cx="1168400" cy="1264285"/>
            <a:chOff x="2751759" y="3819791"/>
            <a:chExt cx="1168400" cy="1264285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6918" y="3819791"/>
              <a:ext cx="657618" cy="50291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967977" y="3911790"/>
              <a:ext cx="481965" cy="329565"/>
            </a:xfrm>
            <a:custGeom>
              <a:avLst/>
              <a:gdLst/>
              <a:ahLst/>
              <a:cxnLst/>
              <a:rect l="l" t="t" r="r" b="b"/>
              <a:pathLst>
                <a:path w="481964" h="329564">
                  <a:moveTo>
                    <a:pt x="481507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81507" y="329184"/>
                  </a:lnTo>
                  <a:lnTo>
                    <a:pt x="481507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67977" y="3911790"/>
              <a:ext cx="481965" cy="329565"/>
            </a:xfrm>
            <a:custGeom>
              <a:avLst/>
              <a:gdLst/>
              <a:ahLst/>
              <a:cxnLst/>
              <a:rect l="l" t="t" r="r" b="b"/>
              <a:pathLst>
                <a:path w="481964" h="329564">
                  <a:moveTo>
                    <a:pt x="0" y="0"/>
                  </a:moveTo>
                  <a:lnTo>
                    <a:pt x="481510" y="0"/>
                  </a:lnTo>
                  <a:lnTo>
                    <a:pt x="481510" y="329183"/>
                  </a:lnTo>
                  <a:lnTo>
                    <a:pt x="0" y="329183"/>
                  </a:lnTo>
                  <a:lnTo>
                    <a:pt x="0" y="0"/>
                  </a:lnTo>
                  <a:close/>
                </a:path>
              </a:pathLst>
            </a:custGeom>
            <a:ln w="28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71762" y="5023386"/>
              <a:ext cx="1109345" cy="5715"/>
            </a:xfrm>
            <a:custGeom>
              <a:avLst/>
              <a:gdLst/>
              <a:ahLst/>
              <a:cxnLst/>
              <a:rect l="l" t="t" r="r" b="b"/>
              <a:pathLst>
                <a:path w="1109345" h="5714">
                  <a:moveTo>
                    <a:pt x="0" y="5520"/>
                  </a:moveTo>
                  <a:lnTo>
                    <a:pt x="1109034" y="0"/>
                  </a:lnTo>
                </a:path>
              </a:pathLst>
            </a:custGeom>
            <a:ln w="4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02481" y="4963769"/>
              <a:ext cx="117475" cy="120014"/>
            </a:xfrm>
            <a:custGeom>
              <a:avLst/>
              <a:gdLst/>
              <a:ahLst/>
              <a:cxnLst/>
              <a:rect l="l" t="t" r="r" b="b"/>
              <a:pathLst>
                <a:path w="117475" h="120014">
                  <a:moveTo>
                    <a:pt x="0" y="0"/>
                  </a:moveTo>
                  <a:lnTo>
                    <a:pt x="571" y="120014"/>
                  </a:lnTo>
                  <a:lnTo>
                    <a:pt x="117322" y="5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967977" y="3911790"/>
            <a:ext cx="481965" cy="32956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"/>
              </a:spcBef>
            </a:pPr>
            <a:r>
              <a:rPr sz="2150" b="1" spc="-285" dirty="0">
                <a:solidFill>
                  <a:srgbClr val="FFFFFF"/>
                </a:solidFill>
                <a:latin typeface="Arial"/>
                <a:cs typeface="Arial"/>
              </a:rPr>
              <a:t>RF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835476" y="3865511"/>
            <a:ext cx="691515" cy="411480"/>
            <a:chOff x="3835476" y="3865511"/>
            <a:chExt cx="691515" cy="411480"/>
          </a:xfrm>
        </p:grpSpPr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5476" y="3865511"/>
              <a:ext cx="691056" cy="41148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919524" y="3955643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521855" y="0"/>
                  </a:moveTo>
                  <a:lnTo>
                    <a:pt x="0" y="0"/>
                  </a:lnTo>
                  <a:lnTo>
                    <a:pt x="0" y="230378"/>
                  </a:lnTo>
                  <a:lnTo>
                    <a:pt x="521855" y="230378"/>
                  </a:lnTo>
                  <a:lnTo>
                    <a:pt x="521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19524" y="3955643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0" y="0"/>
                  </a:moveTo>
                  <a:lnTo>
                    <a:pt x="521857" y="0"/>
                  </a:lnTo>
                  <a:lnTo>
                    <a:pt x="521857" y="230386"/>
                  </a:lnTo>
                  <a:lnTo>
                    <a:pt x="0" y="230386"/>
                  </a:lnTo>
                  <a:lnTo>
                    <a:pt x="0" y="0"/>
                  </a:lnTo>
                  <a:close/>
                </a:path>
              </a:pathLst>
            </a:custGeom>
            <a:ln w="28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19524" y="3955643"/>
            <a:ext cx="52197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14"/>
              </a:lnSpc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542527" y="4012082"/>
            <a:ext cx="1377315" cy="791210"/>
            <a:chOff x="2542527" y="4012082"/>
            <a:chExt cx="1377315" cy="791210"/>
          </a:xfrm>
        </p:grpSpPr>
        <p:sp>
          <p:nvSpPr>
            <p:cNvPr id="78" name="object 78"/>
            <p:cNvSpPr/>
            <p:nvPr/>
          </p:nvSpPr>
          <p:spPr>
            <a:xfrm>
              <a:off x="3449485" y="4071141"/>
              <a:ext cx="431800" cy="5715"/>
            </a:xfrm>
            <a:custGeom>
              <a:avLst/>
              <a:gdLst/>
              <a:ahLst/>
              <a:cxnLst/>
              <a:rect l="l" t="t" r="r" b="b"/>
              <a:pathLst>
                <a:path w="431800" h="5714">
                  <a:moveTo>
                    <a:pt x="0" y="5240"/>
                  </a:moveTo>
                  <a:lnTo>
                    <a:pt x="431216" y="0"/>
                  </a:lnTo>
                </a:path>
              </a:pathLst>
            </a:custGeom>
            <a:ln w="4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01986" y="4012082"/>
              <a:ext cx="118110" cy="120014"/>
            </a:xfrm>
            <a:custGeom>
              <a:avLst/>
              <a:gdLst/>
              <a:ahLst/>
              <a:cxnLst/>
              <a:rect l="l" t="t" r="r" b="b"/>
              <a:pathLst>
                <a:path w="118110" h="120014">
                  <a:moveTo>
                    <a:pt x="0" y="0"/>
                  </a:moveTo>
                  <a:lnTo>
                    <a:pt x="1384" y="120002"/>
                  </a:lnTo>
                  <a:lnTo>
                    <a:pt x="117716" y="58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2527" y="4299851"/>
              <a:ext cx="657618" cy="50291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629115" y="4388053"/>
              <a:ext cx="481965" cy="329565"/>
            </a:xfrm>
            <a:custGeom>
              <a:avLst/>
              <a:gdLst/>
              <a:ahLst/>
              <a:cxnLst/>
              <a:rect l="l" t="t" r="r" b="b"/>
              <a:pathLst>
                <a:path w="481964" h="329564">
                  <a:moveTo>
                    <a:pt x="481507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81507" y="329184"/>
                  </a:lnTo>
                  <a:lnTo>
                    <a:pt x="48150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29115" y="4388053"/>
              <a:ext cx="481965" cy="329565"/>
            </a:xfrm>
            <a:custGeom>
              <a:avLst/>
              <a:gdLst/>
              <a:ahLst/>
              <a:cxnLst/>
              <a:rect l="l" t="t" r="r" b="b"/>
              <a:pathLst>
                <a:path w="481964" h="329564">
                  <a:moveTo>
                    <a:pt x="0" y="0"/>
                  </a:moveTo>
                  <a:lnTo>
                    <a:pt x="481510" y="0"/>
                  </a:lnTo>
                  <a:lnTo>
                    <a:pt x="481510" y="329183"/>
                  </a:lnTo>
                  <a:lnTo>
                    <a:pt x="0" y="329183"/>
                  </a:lnTo>
                  <a:lnTo>
                    <a:pt x="0" y="0"/>
                  </a:lnTo>
                  <a:close/>
                </a:path>
              </a:pathLst>
            </a:custGeom>
            <a:ln w="28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678121" y="2986976"/>
            <a:ext cx="32378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5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Normalized</a:t>
            </a:r>
            <a:r>
              <a:rPr sz="215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5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Energy</a:t>
            </a:r>
            <a:r>
              <a:rPr sz="2150" b="1"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5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</a:t>
            </a:r>
            <a:r>
              <a:rPr sz="2175" spc="-37" baseline="24904" dirty="0">
                <a:latin typeface="Arial MT"/>
                <a:cs typeface="Arial MT"/>
              </a:rPr>
              <a:t>*</a:t>
            </a:r>
            <a:endParaRPr sz="2175" baseline="24904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724952" y="3397021"/>
            <a:ext cx="2362835" cy="2352675"/>
            <a:chOff x="4724952" y="3397021"/>
            <a:chExt cx="2362835" cy="2352675"/>
          </a:xfrm>
        </p:grpSpPr>
        <p:sp>
          <p:nvSpPr>
            <p:cNvPr id="85" name="object 85"/>
            <p:cNvSpPr/>
            <p:nvPr/>
          </p:nvSpPr>
          <p:spPr>
            <a:xfrm>
              <a:off x="4741671" y="5358587"/>
              <a:ext cx="2346325" cy="280035"/>
            </a:xfrm>
            <a:custGeom>
              <a:avLst/>
              <a:gdLst/>
              <a:ahLst/>
              <a:cxnLst/>
              <a:rect l="l" t="t" r="r" b="b"/>
              <a:pathLst>
                <a:path w="2346325" h="280035">
                  <a:moveTo>
                    <a:pt x="2345842" y="0"/>
                  </a:moveTo>
                  <a:lnTo>
                    <a:pt x="0" y="0"/>
                  </a:lnTo>
                  <a:lnTo>
                    <a:pt x="0" y="279783"/>
                  </a:lnTo>
                  <a:lnTo>
                    <a:pt x="2345842" y="279783"/>
                  </a:lnTo>
                  <a:lnTo>
                    <a:pt x="2345842" y="0"/>
                  </a:lnTo>
                  <a:close/>
                </a:path>
              </a:pathLst>
            </a:custGeom>
            <a:solidFill>
              <a:srgbClr val="89A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112426" y="5323979"/>
              <a:ext cx="120650" cy="348615"/>
            </a:xfrm>
            <a:custGeom>
              <a:avLst/>
              <a:gdLst/>
              <a:ahLst/>
              <a:cxnLst/>
              <a:rect l="l" t="t" r="r" b="b"/>
              <a:pathLst>
                <a:path w="120650" h="348614">
                  <a:moveTo>
                    <a:pt x="97111" y="0"/>
                  </a:moveTo>
                  <a:lnTo>
                    <a:pt x="23540" y="0"/>
                  </a:lnTo>
                  <a:lnTo>
                    <a:pt x="41195" y="34842"/>
                  </a:lnTo>
                  <a:lnTo>
                    <a:pt x="47080" y="69684"/>
                  </a:lnTo>
                  <a:lnTo>
                    <a:pt x="44138" y="104527"/>
                  </a:lnTo>
                  <a:lnTo>
                    <a:pt x="35310" y="139369"/>
                  </a:lnTo>
                  <a:lnTo>
                    <a:pt x="11770" y="209055"/>
                  </a:lnTo>
                  <a:lnTo>
                    <a:pt x="2942" y="243898"/>
                  </a:lnTo>
                  <a:lnTo>
                    <a:pt x="0" y="278740"/>
                  </a:lnTo>
                  <a:lnTo>
                    <a:pt x="5885" y="313583"/>
                  </a:lnTo>
                  <a:lnTo>
                    <a:pt x="23540" y="348427"/>
                  </a:lnTo>
                  <a:lnTo>
                    <a:pt x="97111" y="348427"/>
                  </a:lnTo>
                  <a:lnTo>
                    <a:pt x="79456" y="313583"/>
                  </a:lnTo>
                  <a:lnTo>
                    <a:pt x="73571" y="278740"/>
                  </a:lnTo>
                  <a:lnTo>
                    <a:pt x="76513" y="243898"/>
                  </a:lnTo>
                  <a:lnTo>
                    <a:pt x="85341" y="209055"/>
                  </a:lnTo>
                  <a:lnTo>
                    <a:pt x="108881" y="139369"/>
                  </a:lnTo>
                  <a:lnTo>
                    <a:pt x="117709" y="104527"/>
                  </a:lnTo>
                  <a:lnTo>
                    <a:pt x="120651" y="69684"/>
                  </a:lnTo>
                  <a:lnTo>
                    <a:pt x="114766" y="34842"/>
                  </a:lnTo>
                  <a:lnTo>
                    <a:pt x="97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12435" y="5323979"/>
              <a:ext cx="120650" cy="348615"/>
            </a:xfrm>
            <a:custGeom>
              <a:avLst/>
              <a:gdLst/>
              <a:ahLst/>
              <a:cxnLst/>
              <a:rect l="l" t="t" r="r" b="b"/>
              <a:pathLst>
                <a:path w="120650" h="348614">
                  <a:moveTo>
                    <a:pt x="97104" y="0"/>
                  </a:moveTo>
                  <a:lnTo>
                    <a:pt x="114759" y="34842"/>
                  </a:lnTo>
                  <a:lnTo>
                    <a:pt x="120644" y="69685"/>
                  </a:lnTo>
                  <a:lnTo>
                    <a:pt x="117702" y="104527"/>
                  </a:lnTo>
                  <a:lnTo>
                    <a:pt x="108874" y="139370"/>
                  </a:lnTo>
                  <a:lnTo>
                    <a:pt x="97104" y="174212"/>
                  </a:lnTo>
                  <a:lnTo>
                    <a:pt x="85334" y="209055"/>
                  </a:lnTo>
                  <a:lnTo>
                    <a:pt x="76506" y="243897"/>
                  </a:lnTo>
                  <a:lnTo>
                    <a:pt x="73564" y="278740"/>
                  </a:lnTo>
                  <a:lnTo>
                    <a:pt x="79449" y="313583"/>
                  </a:lnTo>
                  <a:lnTo>
                    <a:pt x="97104" y="348425"/>
                  </a:lnTo>
                  <a:lnTo>
                    <a:pt x="23540" y="348425"/>
                  </a:lnTo>
                  <a:lnTo>
                    <a:pt x="5885" y="313583"/>
                  </a:lnTo>
                  <a:lnTo>
                    <a:pt x="0" y="278740"/>
                  </a:lnTo>
                  <a:lnTo>
                    <a:pt x="2942" y="243897"/>
                  </a:lnTo>
                  <a:lnTo>
                    <a:pt x="11770" y="209055"/>
                  </a:lnTo>
                  <a:lnTo>
                    <a:pt x="23540" y="174212"/>
                  </a:lnTo>
                  <a:lnTo>
                    <a:pt x="35310" y="139370"/>
                  </a:lnTo>
                  <a:lnTo>
                    <a:pt x="44138" y="104527"/>
                  </a:lnTo>
                  <a:lnTo>
                    <a:pt x="47080" y="69685"/>
                  </a:lnTo>
                  <a:lnTo>
                    <a:pt x="41195" y="34842"/>
                  </a:lnTo>
                  <a:lnTo>
                    <a:pt x="23540" y="0"/>
                  </a:lnTo>
                  <a:lnTo>
                    <a:pt x="97104" y="0"/>
                  </a:lnTo>
                  <a:close/>
                </a:path>
              </a:pathLst>
            </a:custGeom>
            <a:ln w="11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071133" y="5249684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220167" y="408444"/>
                  </a:moveTo>
                  <a:lnTo>
                    <a:pt x="0" y="408444"/>
                  </a:lnTo>
                  <a:lnTo>
                    <a:pt x="0" y="499884"/>
                  </a:lnTo>
                  <a:lnTo>
                    <a:pt x="220167" y="499884"/>
                  </a:lnTo>
                  <a:lnTo>
                    <a:pt x="220167" y="408444"/>
                  </a:lnTo>
                  <a:close/>
                </a:path>
                <a:path w="220345" h="500379">
                  <a:moveTo>
                    <a:pt x="22016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220167" y="91440"/>
                  </a:lnTo>
                  <a:lnTo>
                    <a:pt x="220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739436" y="4883467"/>
              <a:ext cx="722630" cy="280035"/>
            </a:xfrm>
            <a:custGeom>
              <a:avLst/>
              <a:gdLst/>
              <a:ahLst/>
              <a:cxnLst/>
              <a:rect l="l" t="t" r="r" b="b"/>
              <a:pathLst>
                <a:path w="722629" h="280035">
                  <a:moveTo>
                    <a:pt x="722261" y="0"/>
                  </a:moveTo>
                  <a:lnTo>
                    <a:pt x="0" y="0"/>
                  </a:lnTo>
                  <a:lnTo>
                    <a:pt x="0" y="279781"/>
                  </a:lnTo>
                  <a:lnTo>
                    <a:pt x="722261" y="279781"/>
                  </a:lnTo>
                  <a:lnTo>
                    <a:pt x="722261" y="0"/>
                  </a:lnTo>
                  <a:close/>
                </a:path>
              </a:pathLst>
            </a:custGeom>
            <a:solidFill>
              <a:srgbClr val="89A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39436" y="3505149"/>
              <a:ext cx="241300" cy="1186815"/>
            </a:xfrm>
            <a:custGeom>
              <a:avLst/>
              <a:gdLst/>
              <a:ahLst/>
              <a:cxnLst/>
              <a:rect l="l" t="t" r="r" b="b"/>
              <a:pathLst>
                <a:path w="241300" h="1186814">
                  <a:moveTo>
                    <a:pt x="120370" y="422859"/>
                  </a:moveTo>
                  <a:lnTo>
                    <a:pt x="0" y="422859"/>
                  </a:lnTo>
                  <a:lnTo>
                    <a:pt x="0" y="702640"/>
                  </a:lnTo>
                  <a:lnTo>
                    <a:pt x="120370" y="702640"/>
                  </a:lnTo>
                  <a:lnTo>
                    <a:pt x="120370" y="422859"/>
                  </a:lnTo>
                  <a:close/>
                </a:path>
                <a:path w="241300" h="1186814">
                  <a:moveTo>
                    <a:pt x="120370" y="0"/>
                  </a:moveTo>
                  <a:lnTo>
                    <a:pt x="0" y="0"/>
                  </a:lnTo>
                  <a:lnTo>
                    <a:pt x="0" y="279793"/>
                  </a:lnTo>
                  <a:lnTo>
                    <a:pt x="120370" y="279793"/>
                  </a:lnTo>
                  <a:lnTo>
                    <a:pt x="120370" y="0"/>
                  </a:lnTo>
                  <a:close/>
                </a:path>
                <a:path w="241300" h="1186814">
                  <a:moveTo>
                    <a:pt x="240753" y="906678"/>
                  </a:moveTo>
                  <a:lnTo>
                    <a:pt x="0" y="906678"/>
                  </a:lnTo>
                  <a:lnTo>
                    <a:pt x="0" y="1186472"/>
                  </a:lnTo>
                  <a:lnTo>
                    <a:pt x="240753" y="1186472"/>
                  </a:lnTo>
                  <a:lnTo>
                    <a:pt x="240753" y="906678"/>
                  </a:lnTo>
                  <a:close/>
                </a:path>
              </a:pathLst>
            </a:custGeom>
            <a:solidFill>
              <a:srgbClr val="89A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741671" y="3397021"/>
              <a:ext cx="0" cy="2325370"/>
            </a:xfrm>
            <a:custGeom>
              <a:avLst/>
              <a:gdLst/>
              <a:ahLst/>
              <a:cxnLst/>
              <a:rect l="l" t="t" r="r" b="b"/>
              <a:pathLst>
                <a:path h="2325370">
                  <a:moveTo>
                    <a:pt x="0" y="0"/>
                  </a:moveTo>
                  <a:lnTo>
                    <a:pt x="1" y="2325031"/>
                  </a:lnTo>
                </a:path>
              </a:pathLst>
            </a:custGeom>
            <a:ln w="33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156450" y="5316791"/>
            <a:ext cx="6280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spc="-25" dirty="0">
                <a:latin typeface="Arial"/>
                <a:cs typeface="Arial"/>
              </a:rPr>
              <a:t>200×</a:t>
            </a:r>
            <a:endParaRPr sz="21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29249" y="4844059"/>
            <a:ext cx="3308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spc="-25" dirty="0">
                <a:latin typeface="Arial"/>
                <a:cs typeface="Arial"/>
              </a:rPr>
              <a:t>6×</a:t>
            </a:r>
            <a:endParaRPr sz="21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629115" y="4388053"/>
            <a:ext cx="481965" cy="32956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"/>
              </a:spcBef>
            </a:pPr>
            <a:r>
              <a:rPr sz="2150" b="1" spc="-285" dirty="0">
                <a:latin typeface="Arial"/>
                <a:cs typeface="Arial"/>
              </a:rPr>
              <a:t>PE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835476" y="4345571"/>
            <a:ext cx="691515" cy="400050"/>
            <a:chOff x="3835476" y="4345571"/>
            <a:chExt cx="691515" cy="400050"/>
          </a:xfrm>
        </p:grpSpPr>
        <p:pic>
          <p:nvPicPr>
            <p:cNvPr id="96" name="object 9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5476" y="4345571"/>
              <a:ext cx="691056" cy="40005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919524" y="4431906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521855" y="0"/>
                  </a:moveTo>
                  <a:lnTo>
                    <a:pt x="0" y="0"/>
                  </a:lnTo>
                  <a:lnTo>
                    <a:pt x="0" y="230378"/>
                  </a:lnTo>
                  <a:lnTo>
                    <a:pt x="521855" y="230378"/>
                  </a:lnTo>
                  <a:lnTo>
                    <a:pt x="521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919524" y="4431906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0" y="0"/>
                  </a:moveTo>
                  <a:lnTo>
                    <a:pt x="521857" y="0"/>
                  </a:lnTo>
                  <a:lnTo>
                    <a:pt x="521857" y="230386"/>
                  </a:lnTo>
                  <a:lnTo>
                    <a:pt x="0" y="230386"/>
                  </a:lnTo>
                  <a:lnTo>
                    <a:pt x="0" y="0"/>
                  </a:lnTo>
                  <a:close/>
                </a:path>
              </a:pathLst>
            </a:custGeom>
            <a:ln w="28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3919524" y="4431906"/>
            <a:ext cx="52197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14"/>
              </a:lnSpc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427924" y="4487748"/>
            <a:ext cx="2491740" cy="1275715"/>
            <a:chOff x="1427924" y="4487748"/>
            <a:chExt cx="2491740" cy="1275715"/>
          </a:xfrm>
        </p:grpSpPr>
        <p:sp>
          <p:nvSpPr>
            <p:cNvPr id="101" name="object 101"/>
            <p:cNvSpPr/>
            <p:nvPr/>
          </p:nvSpPr>
          <p:spPr>
            <a:xfrm>
              <a:off x="3110623" y="4547205"/>
              <a:ext cx="770255" cy="5715"/>
            </a:xfrm>
            <a:custGeom>
              <a:avLst/>
              <a:gdLst/>
              <a:ahLst/>
              <a:cxnLst/>
              <a:rect l="l" t="t" r="r" b="b"/>
              <a:pathLst>
                <a:path w="770254" h="5714">
                  <a:moveTo>
                    <a:pt x="0" y="5439"/>
                  </a:moveTo>
                  <a:lnTo>
                    <a:pt x="769776" y="0"/>
                  </a:lnTo>
                </a:path>
              </a:pathLst>
            </a:custGeom>
            <a:ln w="4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801973" y="4487748"/>
              <a:ext cx="117475" cy="120014"/>
            </a:xfrm>
            <a:custGeom>
              <a:avLst/>
              <a:gdLst/>
              <a:ahLst/>
              <a:cxnLst/>
              <a:rect l="l" t="t" r="r" b="b"/>
              <a:pathLst>
                <a:path w="117475" h="120014">
                  <a:moveTo>
                    <a:pt x="0" y="0"/>
                  </a:moveTo>
                  <a:lnTo>
                    <a:pt x="812" y="120015"/>
                  </a:lnTo>
                  <a:lnTo>
                    <a:pt x="117436" y="5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7924" y="5294264"/>
              <a:ext cx="858246" cy="46863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4802" y="5317124"/>
              <a:ext cx="713348" cy="43434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472641" y="5340578"/>
              <a:ext cx="722630" cy="329565"/>
            </a:xfrm>
            <a:custGeom>
              <a:avLst/>
              <a:gdLst/>
              <a:ahLst/>
              <a:cxnLst/>
              <a:rect l="l" t="t" r="r" b="b"/>
              <a:pathLst>
                <a:path w="722630" h="329564">
                  <a:moveTo>
                    <a:pt x="0" y="0"/>
                  </a:moveTo>
                  <a:lnTo>
                    <a:pt x="722265" y="0"/>
                  </a:lnTo>
                  <a:lnTo>
                    <a:pt x="722265" y="329183"/>
                  </a:lnTo>
                  <a:lnTo>
                    <a:pt x="0" y="329183"/>
                  </a:lnTo>
                  <a:lnTo>
                    <a:pt x="0" y="0"/>
                  </a:lnTo>
                  <a:close/>
                </a:path>
              </a:pathLst>
            </a:custGeom>
            <a:ln w="256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5046510" y="4362665"/>
            <a:ext cx="3308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spc="-25" dirty="0">
                <a:latin typeface="Arial"/>
                <a:cs typeface="Arial"/>
              </a:rPr>
              <a:t>2×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927358" y="3891534"/>
            <a:ext cx="3308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spc="-25" dirty="0">
                <a:latin typeface="Arial"/>
                <a:cs typeface="Arial"/>
              </a:rPr>
              <a:t>1×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927358" y="3464661"/>
            <a:ext cx="187706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spc="-25" dirty="0">
                <a:latin typeface="Arial"/>
                <a:cs typeface="Arial"/>
              </a:rPr>
              <a:t>1×</a:t>
            </a:r>
            <a:r>
              <a:rPr sz="2150" b="1" spc="-75" dirty="0">
                <a:latin typeface="Arial"/>
                <a:cs typeface="Arial"/>
              </a:rPr>
              <a:t> </a:t>
            </a:r>
            <a:r>
              <a:rPr sz="2150" b="1" spc="-25" dirty="0">
                <a:latin typeface="Arial"/>
                <a:cs typeface="Arial"/>
              </a:rPr>
              <a:t>(Reference)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85447" y="5327879"/>
            <a:ext cx="697230" cy="3549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315"/>
              </a:spcBef>
            </a:pPr>
            <a:r>
              <a:rPr sz="1800" b="1" spc="-275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835476" y="5294264"/>
            <a:ext cx="691515" cy="411480"/>
            <a:chOff x="3835476" y="5294264"/>
            <a:chExt cx="691515" cy="411480"/>
          </a:xfrm>
        </p:grpSpPr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35476" y="5294264"/>
              <a:ext cx="691056" cy="41148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919524" y="5384431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521855" y="0"/>
                  </a:moveTo>
                  <a:lnTo>
                    <a:pt x="0" y="0"/>
                  </a:lnTo>
                  <a:lnTo>
                    <a:pt x="0" y="230384"/>
                  </a:lnTo>
                  <a:lnTo>
                    <a:pt x="521855" y="230384"/>
                  </a:lnTo>
                  <a:lnTo>
                    <a:pt x="521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19524" y="5384431"/>
              <a:ext cx="521970" cy="230504"/>
            </a:xfrm>
            <a:custGeom>
              <a:avLst/>
              <a:gdLst/>
              <a:ahLst/>
              <a:cxnLst/>
              <a:rect l="l" t="t" r="r" b="b"/>
              <a:pathLst>
                <a:path w="521970" h="230504">
                  <a:moveTo>
                    <a:pt x="0" y="0"/>
                  </a:moveTo>
                  <a:lnTo>
                    <a:pt x="521857" y="0"/>
                  </a:lnTo>
                  <a:lnTo>
                    <a:pt x="521857" y="230386"/>
                  </a:lnTo>
                  <a:lnTo>
                    <a:pt x="0" y="230386"/>
                  </a:lnTo>
                  <a:lnTo>
                    <a:pt x="0" y="0"/>
                  </a:lnTo>
                  <a:close/>
                </a:path>
              </a:pathLst>
            </a:custGeom>
            <a:ln w="28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3919524" y="5384431"/>
            <a:ext cx="52197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14"/>
              </a:lnSpc>
            </a:pPr>
            <a:r>
              <a:rPr sz="1600" b="1" spc="-210" dirty="0">
                <a:latin typeface="Arial"/>
                <a:cs typeface="Arial"/>
              </a:rPr>
              <a:t>ALU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174900" y="5439829"/>
            <a:ext cx="1744980" cy="120014"/>
            <a:chOff x="2174900" y="5439829"/>
            <a:chExt cx="1744980" cy="120014"/>
          </a:xfrm>
        </p:grpSpPr>
        <p:sp>
          <p:nvSpPr>
            <p:cNvPr id="116" name="object 116"/>
            <p:cNvSpPr/>
            <p:nvPr/>
          </p:nvSpPr>
          <p:spPr>
            <a:xfrm>
              <a:off x="2194902" y="5499584"/>
              <a:ext cx="1685925" cy="5715"/>
            </a:xfrm>
            <a:custGeom>
              <a:avLst/>
              <a:gdLst/>
              <a:ahLst/>
              <a:cxnLst/>
              <a:rect l="l" t="t" r="r" b="b"/>
              <a:pathLst>
                <a:path w="1685925" h="5714">
                  <a:moveTo>
                    <a:pt x="0" y="5585"/>
                  </a:moveTo>
                  <a:lnTo>
                    <a:pt x="1685848" y="0"/>
                  </a:lnTo>
                </a:path>
              </a:pathLst>
            </a:custGeom>
            <a:ln w="4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802532" y="5439829"/>
              <a:ext cx="117475" cy="120014"/>
            </a:xfrm>
            <a:custGeom>
              <a:avLst/>
              <a:gdLst/>
              <a:ahLst/>
              <a:cxnLst/>
              <a:rect l="l" t="t" r="r" b="b"/>
              <a:pathLst>
                <a:path w="117475" h="120014">
                  <a:moveTo>
                    <a:pt x="0" y="0"/>
                  </a:moveTo>
                  <a:lnTo>
                    <a:pt x="381" y="120015"/>
                  </a:lnTo>
                  <a:lnTo>
                    <a:pt x="117221" y="59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1870354" y="3940238"/>
            <a:ext cx="102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4" dirty="0">
                <a:latin typeface="Arial"/>
                <a:cs typeface="Arial"/>
              </a:rPr>
              <a:t>0</a:t>
            </a:r>
            <a:r>
              <a:rPr sz="1800" b="1" spc="-155" dirty="0">
                <a:latin typeface="Arial"/>
                <a:cs typeface="Arial"/>
              </a:rPr>
              <a:t>.5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–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1</a:t>
            </a:r>
            <a:r>
              <a:rPr sz="1800" b="1" spc="-155" dirty="0">
                <a:latin typeface="Arial"/>
                <a:cs typeface="Arial"/>
              </a:rPr>
              <a:t>.0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k</a:t>
            </a:r>
            <a:r>
              <a:rPr sz="1800" b="1" spc="-26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27" name="object 1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119" name="object 119"/>
          <p:cNvSpPr txBox="1"/>
          <p:nvPr/>
        </p:nvSpPr>
        <p:spPr>
          <a:xfrm>
            <a:off x="850013" y="4875568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4" dirty="0">
                <a:latin typeface="Arial"/>
                <a:cs typeface="Arial"/>
              </a:rPr>
              <a:t>100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–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500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k</a:t>
            </a:r>
            <a:r>
              <a:rPr sz="1800" b="1" spc="-26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28353" y="4405820"/>
            <a:ext cx="182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5" dirty="0">
                <a:latin typeface="Arial"/>
                <a:cs typeface="Arial"/>
              </a:rPr>
              <a:t>N</a:t>
            </a:r>
            <a:r>
              <a:rPr sz="1800" b="1" spc="-225" dirty="0">
                <a:latin typeface="Arial"/>
                <a:cs typeface="Arial"/>
              </a:rPr>
              <a:t>o</a:t>
            </a:r>
            <a:r>
              <a:rPr sz="1800" b="1" spc="-270" dirty="0">
                <a:latin typeface="Arial"/>
                <a:cs typeface="Arial"/>
              </a:rPr>
              <a:t>C</a:t>
            </a:r>
            <a:r>
              <a:rPr sz="1800" b="1" spc="-125" dirty="0">
                <a:latin typeface="Arial"/>
                <a:cs typeface="Arial"/>
              </a:rPr>
              <a:t>: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200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–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4" dirty="0">
                <a:latin typeface="Arial"/>
                <a:cs typeface="Arial"/>
              </a:rPr>
              <a:t>1000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45" dirty="0">
                <a:latin typeface="Arial"/>
                <a:cs typeface="Arial"/>
              </a:rPr>
              <a:t>PE</a:t>
            </a:r>
            <a:r>
              <a:rPr sz="1800" b="1" spc="-204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269740" y="5883757"/>
            <a:ext cx="36239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0" dirty="0">
                <a:solidFill>
                  <a:srgbClr val="7F7F7F"/>
                </a:solidFill>
                <a:latin typeface="Arial MT"/>
                <a:cs typeface="Arial MT"/>
              </a:rPr>
              <a:t>* </a:t>
            </a:r>
            <a:r>
              <a:rPr sz="1450" spc="-30" dirty="0">
                <a:solidFill>
                  <a:srgbClr val="7F7F7F"/>
                </a:solidFill>
                <a:latin typeface="Arial MT"/>
                <a:cs typeface="Arial MT"/>
              </a:rPr>
              <a:t>measured</a:t>
            </a:r>
            <a:r>
              <a:rPr sz="145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7F7F7F"/>
                </a:solidFill>
                <a:latin typeface="Arial MT"/>
                <a:cs typeface="Arial MT"/>
              </a:rPr>
              <a:t>from</a:t>
            </a:r>
            <a:r>
              <a:rPr sz="1450" spc="-2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7F7F7F"/>
                </a:solidFill>
                <a:latin typeface="Arial MT"/>
                <a:cs typeface="Arial MT"/>
              </a:rPr>
              <a:t>a</a:t>
            </a:r>
            <a:r>
              <a:rPr sz="145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7F7F7F"/>
                </a:solidFill>
                <a:latin typeface="Arial MT"/>
                <a:cs typeface="Arial MT"/>
              </a:rPr>
              <a:t>commercial</a:t>
            </a:r>
            <a:r>
              <a:rPr sz="145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7F7F7F"/>
                </a:solidFill>
                <a:latin typeface="Arial MT"/>
                <a:cs typeface="Arial MT"/>
              </a:rPr>
              <a:t>65nm</a:t>
            </a:r>
            <a:r>
              <a:rPr sz="1450" spc="-2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7F7F7F"/>
                </a:solidFill>
                <a:latin typeface="Arial MT"/>
                <a:cs typeface="Arial MT"/>
              </a:rPr>
              <a:t>process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383528" y="1300988"/>
            <a:ext cx="47097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34670" marR="5080" indent="-52260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Verdana"/>
                <a:cs typeface="Verdana"/>
              </a:rPr>
              <a:t>Specialized </a:t>
            </a:r>
            <a:r>
              <a:rPr sz="1800" spc="-10" dirty="0">
                <a:latin typeface="Verdana"/>
                <a:cs typeface="Verdana"/>
              </a:rPr>
              <a:t>hardware</a:t>
            </a:r>
            <a:r>
              <a:rPr sz="1800" dirty="0">
                <a:latin typeface="Verdana"/>
                <a:cs typeface="Verdana"/>
              </a:rPr>
              <a:t> with</a:t>
            </a:r>
            <a:r>
              <a:rPr sz="1800" spc="-5" dirty="0">
                <a:latin typeface="Verdana"/>
                <a:cs typeface="Verdana"/>
              </a:rPr>
              <a:t> small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(&lt;</a:t>
            </a:r>
            <a:r>
              <a:rPr sz="1800" dirty="0">
                <a:latin typeface="Verdana"/>
                <a:cs typeface="Verdana"/>
              </a:rPr>
              <a:t> 1kB)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low cost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memory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near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631785" y="3616452"/>
            <a:ext cx="3936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7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Farther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larger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memories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more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power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8185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Weight</a:t>
            </a:r>
            <a:r>
              <a:rPr spc="-45" dirty="0"/>
              <a:t> </a:t>
            </a:r>
            <a:r>
              <a:rPr dirty="0"/>
              <a:t>Stationary</a:t>
            </a:r>
            <a:r>
              <a:rPr spc="-45" dirty="0"/>
              <a:t> </a:t>
            </a:r>
            <a:r>
              <a:rPr dirty="0"/>
              <a:t>(WS)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12138" y="1272628"/>
            <a:ext cx="8774430" cy="1313180"/>
            <a:chOff x="1512138" y="1272628"/>
            <a:chExt cx="8774430" cy="1313180"/>
          </a:xfrm>
        </p:grpSpPr>
        <p:sp>
          <p:nvSpPr>
            <p:cNvPr id="4" name="object 4"/>
            <p:cNvSpPr/>
            <p:nvPr/>
          </p:nvSpPr>
          <p:spPr>
            <a:xfrm>
              <a:off x="10103345" y="1837962"/>
              <a:ext cx="0" cy="706120"/>
            </a:xfrm>
            <a:custGeom>
              <a:avLst/>
              <a:gdLst/>
              <a:ahLst/>
              <a:cxnLst/>
              <a:rect l="l" t="t" r="r" b="b"/>
              <a:pathLst>
                <a:path h="706119">
                  <a:moveTo>
                    <a:pt x="0" y="0"/>
                  </a:moveTo>
                  <a:lnTo>
                    <a:pt x="0" y="706000"/>
                  </a:lnTo>
                </a:path>
              </a:pathLst>
            </a:custGeom>
            <a:ln w="825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79520" y="1781517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123825" y="0"/>
                  </a:moveTo>
                  <a:lnTo>
                    <a:pt x="0" y="169341"/>
                  </a:lnTo>
                  <a:lnTo>
                    <a:pt x="247650" y="169341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8164" y="2247620"/>
              <a:ext cx="7953375" cy="248920"/>
            </a:xfrm>
            <a:custGeom>
              <a:avLst/>
              <a:gdLst/>
              <a:ahLst/>
              <a:cxnLst/>
              <a:rect l="l" t="t" r="r" b="b"/>
              <a:pathLst>
                <a:path w="7953375" h="248919">
                  <a:moveTo>
                    <a:pt x="0" y="248355"/>
                  </a:moveTo>
                  <a:lnTo>
                    <a:pt x="0" y="0"/>
                  </a:lnTo>
                  <a:lnTo>
                    <a:pt x="7953098" y="0"/>
                  </a:lnTo>
                  <a:lnTo>
                    <a:pt x="7953098" y="231422"/>
                  </a:lnTo>
                </a:path>
              </a:pathLst>
            </a:custGeom>
            <a:ln w="82551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4339" y="2366162"/>
              <a:ext cx="8201025" cy="186690"/>
            </a:xfrm>
            <a:custGeom>
              <a:avLst/>
              <a:gdLst/>
              <a:ahLst/>
              <a:cxnLst/>
              <a:rect l="l" t="t" r="r" b="b"/>
              <a:pathLst>
                <a:path w="8201025" h="186689">
                  <a:moveTo>
                    <a:pt x="247650" y="16929"/>
                  </a:moveTo>
                  <a:lnTo>
                    <a:pt x="0" y="16929"/>
                  </a:lnTo>
                  <a:lnTo>
                    <a:pt x="123825" y="186258"/>
                  </a:lnTo>
                  <a:lnTo>
                    <a:pt x="247650" y="16929"/>
                  </a:lnTo>
                  <a:close/>
                </a:path>
                <a:path w="8201025" h="186689">
                  <a:moveTo>
                    <a:pt x="8200758" y="0"/>
                  </a:moveTo>
                  <a:lnTo>
                    <a:pt x="7953108" y="0"/>
                  </a:lnTo>
                  <a:lnTo>
                    <a:pt x="8076933" y="169329"/>
                  </a:lnTo>
                  <a:lnTo>
                    <a:pt x="8200758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5119" y="1781517"/>
              <a:ext cx="0" cy="714375"/>
            </a:xfrm>
            <a:custGeom>
              <a:avLst/>
              <a:gdLst/>
              <a:ahLst/>
              <a:cxnLst/>
              <a:rect l="l" t="t" r="r" b="b"/>
              <a:pathLst>
                <a:path h="714375">
                  <a:moveTo>
                    <a:pt x="0" y="0"/>
                  </a:moveTo>
                  <a:lnTo>
                    <a:pt x="0" y="714023"/>
                  </a:lnTo>
                </a:path>
              </a:pathLst>
            </a:custGeom>
            <a:ln w="825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1294" y="238265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49" y="0"/>
                  </a:moveTo>
                  <a:lnTo>
                    <a:pt x="0" y="0"/>
                  </a:lnTo>
                  <a:lnTo>
                    <a:pt x="123824" y="169329"/>
                  </a:lnTo>
                  <a:lnTo>
                    <a:pt x="24764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6064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2239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2219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8394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8386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04561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4540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0716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00696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76871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36863" y="2229383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13038" y="2374379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7841" y="1781517"/>
              <a:ext cx="0" cy="488315"/>
            </a:xfrm>
            <a:custGeom>
              <a:avLst/>
              <a:gdLst/>
              <a:ahLst/>
              <a:cxnLst/>
              <a:rect l="l" t="t" r="r" b="b"/>
              <a:pathLst>
                <a:path h="488314">
                  <a:moveTo>
                    <a:pt x="0" y="0"/>
                  </a:moveTo>
                  <a:lnTo>
                    <a:pt x="0" y="488220"/>
                  </a:lnTo>
                </a:path>
              </a:pathLst>
            </a:custGeom>
            <a:ln w="8531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3410" y="1293901"/>
              <a:ext cx="8731885" cy="487680"/>
            </a:xfrm>
            <a:custGeom>
              <a:avLst/>
              <a:gdLst/>
              <a:ahLst/>
              <a:cxnLst/>
              <a:rect l="l" t="t" r="r" b="b"/>
              <a:pathLst>
                <a:path w="8731885" h="487680">
                  <a:moveTo>
                    <a:pt x="8731643" y="0"/>
                  </a:moveTo>
                  <a:lnTo>
                    <a:pt x="0" y="0"/>
                  </a:lnTo>
                  <a:lnTo>
                    <a:pt x="0" y="487616"/>
                  </a:lnTo>
                  <a:lnTo>
                    <a:pt x="8731643" y="487616"/>
                  </a:lnTo>
                  <a:lnTo>
                    <a:pt x="873164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33410" y="1293901"/>
              <a:ext cx="8731885" cy="487680"/>
            </a:xfrm>
            <a:custGeom>
              <a:avLst/>
              <a:gdLst/>
              <a:ahLst/>
              <a:cxnLst/>
              <a:rect l="l" t="t" r="r" b="b"/>
              <a:pathLst>
                <a:path w="8731885" h="487680">
                  <a:moveTo>
                    <a:pt x="0" y="0"/>
                  </a:moveTo>
                  <a:lnTo>
                    <a:pt x="8731627" y="0"/>
                  </a:lnTo>
                  <a:lnTo>
                    <a:pt x="8731627" y="487621"/>
                  </a:lnTo>
                  <a:lnTo>
                    <a:pt x="0" y="487621"/>
                  </a:lnTo>
                  <a:lnTo>
                    <a:pt x="0" y="0"/>
                  </a:lnTo>
                  <a:close/>
                </a:path>
              </a:pathLst>
            </a:custGeom>
            <a:ln w="42330">
              <a:solidFill>
                <a:srgbClr val="5151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44206" y="1321816"/>
            <a:ext cx="211709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-3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26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b="1" spc="-30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06918" y="2523007"/>
            <a:ext cx="8779510" cy="791845"/>
            <a:chOff x="1506918" y="2523007"/>
            <a:chExt cx="8779510" cy="791845"/>
          </a:xfrm>
        </p:grpSpPr>
        <p:sp>
          <p:nvSpPr>
            <p:cNvPr id="27" name="object 27"/>
            <p:cNvSpPr/>
            <p:nvPr/>
          </p:nvSpPr>
          <p:spPr>
            <a:xfrm>
              <a:off x="2311933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80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8699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7873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7873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57" y="0"/>
                  </a:lnTo>
                  <a:lnTo>
                    <a:pt x="784057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48100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34867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64028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72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72" y="749820"/>
                  </a:lnTo>
                  <a:lnTo>
                    <a:pt x="78407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64028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84255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71021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00195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00195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1" y="0"/>
                  </a:lnTo>
                  <a:lnTo>
                    <a:pt x="784061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20410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7189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36350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36350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56564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5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43343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92732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79498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28887" y="2918866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5" y="0"/>
                  </a:lnTo>
                </a:path>
              </a:pathLst>
            </a:custGeom>
            <a:ln w="8466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15653" y="2791866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72517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47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47" y="749820"/>
                  </a:lnTo>
                  <a:lnTo>
                    <a:pt x="78404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72518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56" y="0"/>
                  </a:lnTo>
                  <a:lnTo>
                    <a:pt x="784056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08672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08672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1" y="0"/>
                  </a:lnTo>
                  <a:lnTo>
                    <a:pt x="784061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44827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44826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80994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480994" y="2543962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620735" y="2898419"/>
            <a:ext cx="598805" cy="348615"/>
          </a:xfrm>
          <a:prstGeom prst="rect">
            <a:avLst/>
          </a:prstGeom>
          <a:solidFill>
            <a:srgbClr val="005825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56890" y="2898419"/>
            <a:ext cx="598805" cy="348615"/>
          </a:xfrm>
          <a:prstGeom prst="rect">
            <a:avLst/>
          </a:prstGeom>
          <a:solidFill>
            <a:srgbClr val="007236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W1</a:t>
            </a:r>
            <a:endParaRPr sz="22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93045" y="2898419"/>
            <a:ext cx="598805" cy="348615"/>
          </a:xfrm>
          <a:prstGeom prst="rect">
            <a:avLst/>
          </a:prstGeom>
          <a:solidFill>
            <a:srgbClr val="008842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W2</a:t>
            </a:r>
            <a:endParaRPr sz="22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29212" y="2898419"/>
            <a:ext cx="598805" cy="348615"/>
          </a:xfrm>
          <a:prstGeom prst="rect">
            <a:avLst/>
          </a:prstGeom>
          <a:solidFill>
            <a:srgbClr val="00984D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W3</a:t>
            </a:r>
            <a:endParaRPr sz="22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5367" y="2898419"/>
            <a:ext cx="598805" cy="348615"/>
          </a:xfrm>
          <a:prstGeom prst="rect">
            <a:avLst/>
          </a:prstGeom>
          <a:solidFill>
            <a:srgbClr val="00A555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W4</a:t>
            </a:r>
            <a:endParaRPr sz="22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01521" y="2898419"/>
            <a:ext cx="598805" cy="348615"/>
          </a:xfrm>
          <a:prstGeom prst="rect">
            <a:avLst/>
          </a:prstGeom>
          <a:solidFill>
            <a:srgbClr val="00AF5B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W5</a:t>
            </a:r>
            <a:endParaRPr sz="22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437689" y="2898419"/>
            <a:ext cx="598805" cy="348615"/>
          </a:xfrm>
          <a:prstGeom prst="rect">
            <a:avLst/>
          </a:prstGeom>
          <a:solidFill>
            <a:srgbClr val="00B55E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W6</a:t>
            </a:r>
            <a:endParaRPr sz="22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573844" y="2898419"/>
            <a:ext cx="598805" cy="348615"/>
          </a:xfrm>
          <a:prstGeom prst="rect">
            <a:avLst/>
          </a:prstGeom>
          <a:solidFill>
            <a:srgbClr val="00B862"/>
          </a:solidFill>
        </p:spPr>
        <p:txBody>
          <a:bodyPr vert="horz" wrap="square" lIns="0" tIns="38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0"/>
              </a:spcBef>
            </a:pPr>
            <a:r>
              <a:rPr sz="2250" b="1" spc="-330" dirty="0">
                <a:solidFill>
                  <a:srgbClr val="FFFFFF"/>
                </a:solidFill>
                <a:latin typeface="Arial"/>
                <a:cs typeface="Arial"/>
              </a:rPr>
              <a:t>W7</a:t>
            </a:r>
            <a:endParaRPr sz="22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8340" y="1775193"/>
            <a:ext cx="925194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-35" dirty="0">
                <a:solidFill>
                  <a:srgbClr val="FF0000"/>
                </a:solidFill>
                <a:latin typeface="Arial"/>
                <a:cs typeface="Arial"/>
              </a:rPr>
              <a:t>Ps</a:t>
            </a:r>
            <a:r>
              <a:rPr sz="2650" b="1" spc="-4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650" b="1" spc="-4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022505" y="1783397"/>
            <a:ext cx="162179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-30" dirty="0">
                <a:solidFill>
                  <a:srgbClr val="0432FF"/>
                </a:solidFill>
                <a:latin typeface="Arial"/>
                <a:cs typeface="Arial"/>
              </a:rPr>
              <a:t>Activation</a:t>
            </a:r>
            <a:endParaRPr sz="26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304741" y="2943834"/>
            <a:ext cx="422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Arial"/>
                <a:cs typeface="Arial"/>
              </a:rPr>
              <a:t>PE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46365" y="3326942"/>
            <a:ext cx="9396730" cy="225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-40" dirty="0">
                <a:solidFill>
                  <a:srgbClr val="008000"/>
                </a:solidFill>
                <a:latin typeface="Arial"/>
                <a:cs typeface="Arial"/>
              </a:rPr>
              <a:t>Weight</a:t>
            </a:r>
            <a:endParaRPr sz="2650">
              <a:latin typeface="Arial"/>
              <a:cs typeface="Arial"/>
            </a:endParaRPr>
          </a:p>
          <a:p>
            <a:pPr marL="457200" indent="-343535">
              <a:lnSpc>
                <a:spcPct val="100000"/>
              </a:lnSpc>
              <a:spcBef>
                <a:spcPts val="1530"/>
              </a:spcBef>
              <a:buFont typeface="Arial MT"/>
              <a:buChar char="•"/>
              <a:tabLst>
                <a:tab pos="457200" algn="l"/>
                <a:tab pos="457834" algn="l"/>
              </a:tabLst>
            </a:pPr>
            <a:r>
              <a:rPr sz="2000" b="1" spc="-5" dirty="0">
                <a:latin typeface="Verdana"/>
                <a:cs typeface="Verdana"/>
              </a:rPr>
              <a:t>Minimize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008000"/>
                </a:solidFill>
                <a:latin typeface="Verdana"/>
                <a:cs typeface="Verdana"/>
              </a:rPr>
              <a:t>weight</a:t>
            </a:r>
            <a:r>
              <a:rPr sz="2000" b="1" spc="10" dirty="0">
                <a:solidFill>
                  <a:srgbClr val="008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read energy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consumption</a:t>
            </a:r>
            <a:endParaRPr sz="2000">
              <a:latin typeface="Verdana"/>
              <a:cs typeface="Verdana"/>
            </a:endParaRPr>
          </a:p>
          <a:p>
            <a:pPr marL="714375">
              <a:lnSpc>
                <a:spcPct val="100000"/>
              </a:lnSpc>
              <a:spcBef>
                <a:spcPts val="795"/>
              </a:spcBef>
              <a:tabLst>
                <a:tab pos="1163955" algn="l"/>
              </a:tabLst>
            </a:pPr>
            <a:r>
              <a:rPr sz="2000" dirty="0">
                <a:latin typeface="Cambria Math"/>
                <a:cs typeface="Cambria Math"/>
              </a:rPr>
              <a:t>−	</a:t>
            </a:r>
            <a:r>
              <a:rPr sz="2000" spc="-5" dirty="0">
                <a:latin typeface="Verdana"/>
                <a:cs typeface="Verdana"/>
              </a:rPr>
              <a:t>maximize</a:t>
            </a:r>
            <a:r>
              <a:rPr sz="2000" spc="-10" dirty="0">
                <a:latin typeface="Verdana"/>
                <a:cs typeface="Verdana"/>
              </a:rPr>
              <a:t> convolutional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filter reuse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 weights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Verdana"/>
              <a:cs typeface="Verdana"/>
            </a:endParaRPr>
          </a:p>
          <a:p>
            <a:pPr marL="40005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00050" algn="l"/>
                <a:tab pos="400685" algn="l"/>
                <a:tab pos="1991995" algn="l"/>
                <a:tab pos="3722370" algn="l"/>
                <a:tab pos="4356735" algn="l"/>
                <a:tab pos="6160135" algn="l"/>
                <a:tab pos="7258684" algn="l"/>
                <a:tab pos="8172450" algn="l"/>
              </a:tabLst>
            </a:pPr>
            <a:r>
              <a:rPr sz="2000" b="1" dirty="0">
                <a:latin typeface="Verdana"/>
                <a:cs typeface="Verdana"/>
              </a:rPr>
              <a:t>Broadcast	</a:t>
            </a:r>
            <a:r>
              <a:rPr sz="2000" b="1" spc="-5" dirty="0">
                <a:solidFill>
                  <a:srgbClr val="0432FF"/>
                </a:solidFill>
                <a:latin typeface="Verdana"/>
                <a:cs typeface="Verdana"/>
              </a:rPr>
              <a:t>activations	</a:t>
            </a:r>
            <a:r>
              <a:rPr sz="2000" spc="-5" dirty="0">
                <a:latin typeface="Verdana"/>
                <a:cs typeface="Verdana"/>
              </a:rPr>
              <a:t>and	</a:t>
            </a:r>
            <a:r>
              <a:rPr sz="2000" b="1" spc="-5" dirty="0">
                <a:latin typeface="Verdana"/>
                <a:cs typeface="Verdana"/>
              </a:rPr>
              <a:t>accumulate	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partial	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sums	</a:t>
            </a:r>
            <a:r>
              <a:rPr sz="2000" b="1" spc="-5" dirty="0">
                <a:latin typeface="Verdana"/>
                <a:cs typeface="Verdana"/>
              </a:rPr>
              <a:t>spatially</a:t>
            </a:r>
            <a:endParaRPr sz="2000">
              <a:latin typeface="Verdana"/>
              <a:cs typeface="Verdana"/>
            </a:endParaRPr>
          </a:p>
          <a:p>
            <a:pPr marL="40005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across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array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658129" y="2580479"/>
            <a:ext cx="8471535" cy="277495"/>
            <a:chOff x="1658129" y="2580479"/>
            <a:chExt cx="8471535" cy="277495"/>
          </a:xfrm>
        </p:grpSpPr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50" y="2597200"/>
              <a:ext cx="237744" cy="2438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674850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731" y="2597200"/>
              <a:ext cx="237744" cy="24384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915731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005" y="2597200"/>
              <a:ext cx="237744" cy="2438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811005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1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1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898" y="2597200"/>
              <a:ext cx="237744" cy="24384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051899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1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1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7160" y="2597200"/>
              <a:ext cx="237743" cy="2438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947160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8053" y="2597200"/>
              <a:ext cx="237744" cy="24384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188053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3327" y="2597200"/>
              <a:ext cx="237744" cy="24383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083327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208" y="2597200"/>
              <a:ext cx="237744" cy="24384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324208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5222" y="2597200"/>
              <a:ext cx="237743" cy="24383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225222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6116" y="2597200"/>
              <a:ext cx="237744" cy="243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466116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1377" y="2597200"/>
              <a:ext cx="237744" cy="24383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361377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2270" y="2597200"/>
              <a:ext cx="237743" cy="24384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602270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544" y="2597200"/>
              <a:ext cx="237744" cy="24383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497544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8425" y="2597200"/>
              <a:ext cx="237744" cy="24384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738425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7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7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3711" y="2597200"/>
              <a:ext cx="237744" cy="24383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633712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7" y="35709"/>
                  </a:lnTo>
                  <a:lnTo>
                    <a:pt x="228402" y="74463"/>
                  </a:lnTo>
                  <a:lnTo>
                    <a:pt x="237744" y="121920"/>
                  </a:lnTo>
                  <a:lnTo>
                    <a:pt x="228402" y="169376"/>
                  </a:lnTo>
                  <a:lnTo>
                    <a:pt x="202927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4592" y="2597200"/>
              <a:ext cx="237744" cy="24384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874593" y="2597200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2" y="0"/>
                  </a:lnTo>
                  <a:lnTo>
                    <a:pt x="165142" y="9581"/>
                  </a:lnTo>
                  <a:lnTo>
                    <a:pt x="202927" y="35709"/>
                  </a:lnTo>
                  <a:lnTo>
                    <a:pt x="228402" y="74463"/>
                  </a:lnTo>
                  <a:lnTo>
                    <a:pt x="237744" y="121920"/>
                  </a:lnTo>
                  <a:lnTo>
                    <a:pt x="228402" y="169376"/>
                  </a:lnTo>
                  <a:lnTo>
                    <a:pt x="202927" y="208130"/>
                  </a:lnTo>
                  <a:lnTo>
                    <a:pt x="165142" y="234259"/>
                  </a:lnTo>
                  <a:lnTo>
                    <a:pt x="118872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173603" y="604520"/>
            <a:ext cx="22675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Arial MT"/>
                <a:cs typeface="Arial MT"/>
              </a:rPr>
              <a:t>[</a:t>
            </a:r>
            <a:r>
              <a:rPr sz="2100" b="1" spc="-5" dirty="0">
                <a:latin typeface="Arial"/>
                <a:cs typeface="Arial"/>
              </a:rPr>
              <a:t>Chen</a:t>
            </a:r>
            <a:r>
              <a:rPr sz="2100" spc="-5" dirty="0">
                <a:latin typeface="Arial MT"/>
                <a:cs typeface="Arial MT"/>
              </a:rPr>
              <a:t>,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i="1" spc="-5" dirty="0">
                <a:latin typeface="Arial"/>
                <a:cs typeface="Arial"/>
              </a:rPr>
              <a:t>ISCA</a:t>
            </a:r>
            <a:r>
              <a:rPr sz="2100" i="1" spc="-10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2016]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448396" y="5855367"/>
            <a:ext cx="6269990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7815" algn="l"/>
              </a:tabLst>
            </a:pPr>
            <a:r>
              <a:rPr sz="2000" dirty="0">
                <a:latin typeface="Arial MT"/>
                <a:cs typeface="Arial MT"/>
              </a:rPr>
              <a:t>•	</a:t>
            </a:r>
            <a:r>
              <a:rPr sz="2000" spc="-5" dirty="0">
                <a:latin typeface="Verdana"/>
                <a:cs typeface="Verdana"/>
              </a:rPr>
              <a:t>Examples: </a:t>
            </a:r>
            <a:r>
              <a:rPr sz="2000" b="1" spc="-5" dirty="0">
                <a:latin typeface="Verdana"/>
                <a:cs typeface="Verdana"/>
              </a:rPr>
              <a:t>TPU </a:t>
            </a: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Jouppi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ISCA</a:t>
            </a:r>
            <a:r>
              <a:rPr sz="2000" i="1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2017],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NVDLA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396" y="4942332"/>
            <a:ext cx="9669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latin typeface="Verdana"/>
                <a:cs typeface="Verdana"/>
              </a:rPr>
              <a:t>Broadcast/Multicast</a:t>
            </a:r>
            <a:r>
              <a:rPr sz="2000" b="1" spc="100" dirty="0"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17F00"/>
                </a:solidFill>
                <a:latin typeface="Verdana"/>
                <a:cs typeface="Verdana"/>
              </a:rPr>
              <a:t>filter</a:t>
            </a:r>
            <a:r>
              <a:rPr sz="2000" b="1" spc="110" dirty="0">
                <a:solidFill>
                  <a:srgbClr val="017F00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017F00"/>
                </a:solidFill>
                <a:latin typeface="Verdana"/>
                <a:cs typeface="Verdana"/>
              </a:rPr>
              <a:t>weights</a:t>
            </a:r>
            <a:r>
              <a:rPr sz="2000" b="1" spc="110" dirty="0">
                <a:solidFill>
                  <a:srgbClr val="017F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9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reuse</a:t>
            </a:r>
            <a:r>
              <a:rPr sz="2000" b="1" spc="105" dirty="0"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0432FF"/>
                </a:solidFill>
                <a:latin typeface="Verdana"/>
                <a:cs typeface="Verdana"/>
              </a:rPr>
              <a:t>activations</a:t>
            </a:r>
            <a:r>
              <a:rPr sz="2000" b="1" spc="105" dirty="0">
                <a:solidFill>
                  <a:srgbClr val="0432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spatially</a:t>
            </a:r>
            <a:endParaRPr sz="20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across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array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6978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Output</a:t>
            </a:r>
            <a:r>
              <a:rPr spc="-45" dirty="0"/>
              <a:t> </a:t>
            </a:r>
            <a:r>
              <a:rPr dirty="0"/>
              <a:t>Stationary</a:t>
            </a:r>
            <a:r>
              <a:rPr spc="-40" dirty="0"/>
              <a:t> </a:t>
            </a:r>
            <a:r>
              <a:rPr spc="-5" dirty="0"/>
              <a:t>(OS)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72704" y="1763941"/>
            <a:ext cx="8434070" cy="814069"/>
            <a:chOff x="1572704" y="1763941"/>
            <a:chExt cx="8434070" cy="814069"/>
          </a:xfrm>
        </p:grpSpPr>
        <p:sp>
          <p:nvSpPr>
            <p:cNvPr id="5" name="object 5"/>
            <p:cNvSpPr/>
            <p:nvPr/>
          </p:nvSpPr>
          <p:spPr>
            <a:xfrm>
              <a:off x="1929574" y="2272906"/>
              <a:ext cx="7953375" cy="248920"/>
            </a:xfrm>
            <a:custGeom>
              <a:avLst/>
              <a:gdLst/>
              <a:ahLst/>
              <a:cxnLst/>
              <a:rect l="l" t="t" r="r" b="b"/>
              <a:pathLst>
                <a:path w="7953375" h="248919">
                  <a:moveTo>
                    <a:pt x="0" y="248355"/>
                  </a:moveTo>
                  <a:lnTo>
                    <a:pt x="0" y="0"/>
                  </a:lnTo>
                  <a:lnTo>
                    <a:pt x="7953098" y="0"/>
                  </a:lnTo>
                  <a:lnTo>
                    <a:pt x="7953098" y="231422"/>
                  </a:lnTo>
                </a:path>
              </a:pathLst>
            </a:custGeom>
            <a:ln w="82551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5749" y="2391447"/>
              <a:ext cx="8201025" cy="186690"/>
            </a:xfrm>
            <a:custGeom>
              <a:avLst/>
              <a:gdLst/>
              <a:ahLst/>
              <a:cxnLst/>
              <a:rect l="l" t="t" r="r" b="b"/>
              <a:pathLst>
                <a:path w="8201025" h="186689">
                  <a:moveTo>
                    <a:pt x="247650" y="16929"/>
                  </a:moveTo>
                  <a:lnTo>
                    <a:pt x="0" y="16929"/>
                  </a:lnTo>
                  <a:lnTo>
                    <a:pt x="123825" y="186258"/>
                  </a:lnTo>
                  <a:lnTo>
                    <a:pt x="247650" y="16929"/>
                  </a:lnTo>
                  <a:close/>
                </a:path>
                <a:path w="8201025" h="186689">
                  <a:moveTo>
                    <a:pt x="8200771" y="0"/>
                  </a:moveTo>
                  <a:lnTo>
                    <a:pt x="7953121" y="0"/>
                  </a:lnTo>
                  <a:lnTo>
                    <a:pt x="8076946" y="169329"/>
                  </a:lnTo>
                  <a:lnTo>
                    <a:pt x="8200771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6529" y="1806803"/>
              <a:ext cx="0" cy="714375"/>
            </a:xfrm>
            <a:custGeom>
              <a:avLst/>
              <a:gdLst/>
              <a:ahLst/>
              <a:cxnLst/>
              <a:rect l="l" t="t" r="r" b="b"/>
              <a:pathLst>
                <a:path h="714375">
                  <a:moveTo>
                    <a:pt x="0" y="0"/>
                  </a:moveTo>
                  <a:lnTo>
                    <a:pt x="0" y="714023"/>
                  </a:lnTo>
                </a:path>
              </a:pathLst>
            </a:custGeom>
            <a:ln w="82549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2704" y="240794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7474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649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3641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9816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9796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05971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65951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42126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2118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78293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38273" y="225466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h="258444">
                  <a:moveTo>
                    <a:pt x="0" y="0"/>
                  </a:moveTo>
                  <a:lnTo>
                    <a:pt x="0" y="257880"/>
                  </a:lnTo>
                </a:path>
              </a:pathLst>
            </a:custGeom>
            <a:ln w="8254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14448" y="2399665"/>
              <a:ext cx="247650" cy="169545"/>
            </a:xfrm>
            <a:custGeom>
              <a:avLst/>
              <a:gdLst/>
              <a:ahLst/>
              <a:cxnLst/>
              <a:rect l="l" t="t" r="r" b="b"/>
              <a:pathLst>
                <a:path w="247650" h="169544">
                  <a:moveTo>
                    <a:pt x="247650" y="0"/>
                  </a:moveTo>
                  <a:lnTo>
                    <a:pt x="0" y="0"/>
                  </a:lnTo>
                  <a:lnTo>
                    <a:pt x="123825" y="1693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9264" y="1806803"/>
              <a:ext cx="0" cy="488315"/>
            </a:xfrm>
            <a:custGeom>
              <a:avLst/>
              <a:gdLst/>
              <a:ahLst/>
              <a:cxnLst/>
              <a:rect l="l" t="t" r="r" b="b"/>
              <a:pathLst>
                <a:path h="488314">
                  <a:moveTo>
                    <a:pt x="0" y="0"/>
                  </a:moveTo>
                  <a:lnTo>
                    <a:pt x="0" y="488220"/>
                  </a:lnTo>
                </a:path>
              </a:pathLst>
            </a:custGeom>
            <a:ln w="85319">
              <a:solidFill>
                <a:srgbClr val="008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13918" y="1298285"/>
            <a:ext cx="8773795" cy="529590"/>
          </a:xfrm>
          <a:prstGeom prst="rect">
            <a:avLst/>
          </a:prstGeom>
          <a:solidFill>
            <a:srgbClr val="515151"/>
          </a:solidFill>
        </p:spPr>
        <p:txBody>
          <a:bodyPr vert="horz" wrap="square" lIns="0" tIns="635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500"/>
              </a:spcBef>
            </a:pPr>
            <a:r>
              <a:rPr sz="2650" b="1" spc="-3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26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b="1" spc="-30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08340" y="2548293"/>
            <a:ext cx="8779510" cy="791845"/>
            <a:chOff x="1508340" y="2548293"/>
            <a:chExt cx="8779510" cy="791845"/>
          </a:xfrm>
        </p:grpSpPr>
        <p:sp>
          <p:nvSpPr>
            <p:cNvPr id="24" name="object 24"/>
            <p:cNvSpPr/>
            <p:nvPr/>
          </p:nvSpPr>
          <p:spPr>
            <a:xfrm>
              <a:off x="2313355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80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0122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9295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9295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57" y="0"/>
                  </a:lnTo>
                  <a:lnTo>
                    <a:pt x="784057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49510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36276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5450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65450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85665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72443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01605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01605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21832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08598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37772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37772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7987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5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44753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94141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80921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30309" y="294415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6834" y="0"/>
                  </a:lnTo>
                </a:path>
              </a:pathLst>
            </a:custGeom>
            <a:ln w="84666">
              <a:solidFill>
                <a:srgbClr val="025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17075" y="2817152"/>
              <a:ext cx="165100" cy="254000"/>
            </a:xfrm>
            <a:custGeom>
              <a:avLst/>
              <a:gdLst/>
              <a:ahLst/>
              <a:cxnLst/>
              <a:rect l="l" t="t" r="r" b="b"/>
              <a:pathLst>
                <a:path w="165100" h="254000">
                  <a:moveTo>
                    <a:pt x="0" y="0"/>
                  </a:moveTo>
                  <a:lnTo>
                    <a:pt x="0" y="254000"/>
                  </a:lnTo>
                  <a:lnTo>
                    <a:pt x="165100" y="12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73927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73927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57" y="0"/>
                  </a:lnTo>
                  <a:lnTo>
                    <a:pt x="784057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10081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10081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1" y="0"/>
                  </a:lnTo>
                  <a:lnTo>
                    <a:pt x="784061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46236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72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72" y="749820"/>
                  </a:lnTo>
                  <a:lnTo>
                    <a:pt x="78407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46236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82404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784059" y="0"/>
                  </a:moveTo>
                  <a:lnTo>
                    <a:pt x="0" y="0"/>
                  </a:lnTo>
                  <a:lnTo>
                    <a:pt x="0" y="749820"/>
                  </a:lnTo>
                  <a:lnTo>
                    <a:pt x="784059" y="749820"/>
                  </a:lnTo>
                  <a:lnTo>
                    <a:pt x="78405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82404" y="2569248"/>
              <a:ext cx="784225" cy="749935"/>
            </a:xfrm>
            <a:custGeom>
              <a:avLst/>
              <a:gdLst/>
              <a:ahLst/>
              <a:cxnLst/>
              <a:rect l="l" t="t" r="r" b="b"/>
              <a:pathLst>
                <a:path w="784225" h="749935">
                  <a:moveTo>
                    <a:pt x="0" y="0"/>
                  </a:moveTo>
                  <a:lnTo>
                    <a:pt x="784060" y="0"/>
                  </a:lnTo>
                  <a:lnTo>
                    <a:pt x="784060" y="749822"/>
                  </a:lnTo>
                  <a:lnTo>
                    <a:pt x="0" y="749822"/>
                  </a:lnTo>
                  <a:lnTo>
                    <a:pt x="0" y="0"/>
                  </a:lnTo>
                  <a:close/>
                </a:path>
              </a:pathLst>
            </a:custGeom>
            <a:ln w="41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622145" y="2919564"/>
            <a:ext cx="598805" cy="348615"/>
          </a:xfrm>
          <a:prstGeom prst="rect">
            <a:avLst/>
          </a:prstGeom>
          <a:solidFill>
            <a:srgbClr val="7711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58300" y="2919564"/>
            <a:ext cx="598805" cy="348615"/>
          </a:xfrm>
          <a:prstGeom prst="rect">
            <a:avLst/>
          </a:prstGeom>
          <a:solidFill>
            <a:srgbClr val="9E1E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94467" y="2919564"/>
            <a:ext cx="598805" cy="348615"/>
          </a:xfrm>
          <a:prstGeom prst="rect">
            <a:avLst/>
          </a:prstGeom>
          <a:solidFill>
            <a:srgbClr val="BD29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30622" y="2919564"/>
            <a:ext cx="598805" cy="348615"/>
          </a:xfrm>
          <a:prstGeom prst="rect">
            <a:avLst/>
          </a:prstGeom>
          <a:solidFill>
            <a:srgbClr val="D631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66777" y="2919564"/>
            <a:ext cx="598805" cy="348615"/>
          </a:xfrm>
          <a:prstGeom prst="rect">
            <a:avLst/>
          </a:prstGeom>
          <a:solidFill>
            <a:srgbClr val="E938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P4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02944" y="2919564"/>
            <a:ext cx="598805" cy="348615"/>
          </a:xfrm>
          <a:prstGeom prst="rect">
            <a:avLst/>
          </a:prstGeom>
          <a:solidFill>
            <a:srgbClr val="F73C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39098" y="2919564"/>
            <a:ext cx="598805" cy="348615"/>
          </a:xfrm>
          <a:prstGeom prst="rect">
            <a:avLst/>
          </a:prstGeom>
          <a:solidFill>
            <a:srgbClr val="FF3E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75266" y="2919564"/>
            <a:ext cx="598805" cy="348615"/>
          </a:xfrm>
          <a:prstGeom prst="rect">
            <a:avLst/>
          </a:prstGeom>
          <a:solidFill>
            <a:srgbClr val="FB3E00"/>
          </a:solidFill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2745"/>
              </a:lnSpc>
            </a:pPr>
            <a:r>
              <a:rPr sz="2400" b="1" spc="-295" dirty="0">
                <a:solidFill>
                  <a:srgbClr val="FFFFFF"/>
                </a:solidFill>
                <a:latin typeface="Arial"/>
                <a:cs typeface="Arial"/>
              </a:rPr>
              <a:t>P7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50389" y="1786280"/>
            <a:ext cx="527367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166235" algn="l"/>
              </a:tabLst>
            </a:pPr>
            <a:r>
              <a:rPr sz="2650" b="1" spc="-30" dirty="0">
                <a:solidFill>
                  <a:srgbClr val="0432FF"/>
                </a:solidFill>
                <a:latin typeface="Arial"/>
                <a:cs typeface="Arial"/>
              </a:rPr>
              <a:t>Act</a:t>
            </a:r>
            <a:r>
              <a:rPr sz="2650" b="1" spc="-20" dirty="0">
                <a:solidFill>
                  <a:srgbClr val="0432FF"/>
                </a:solidFill>
                <a:latin typeface="Arial"/>
                <a:cs typeface="Arial"/>
              </a:rPr>
              <a:t>i</a:t>
            </a:r>
            <a:r>
              <a:rPr sz="2650" b="1" spc="-25" dirty="0">
                <a:solidFill>
                  <a:srgbClr val="0432FF"/>
                </a:solidFill>
                <a:latin typeface="Arial"/>
                <a:cs typeface="Arial"/>
              </a:rPr>
              <a:t>vat</a:t>
            </a:r>
            <a:r>
              <a:rPr sz="2650" b="1" spc="-30" dirty="0">
                <a:solidFill>
                  <a:srgbClr val="0432FF"/>
                </a:solidFill>
                <a:latin typeface="Arial"/>
                <a:cs typeface="Arial"/>
              </a:rPr>
              <a:t>io</a:t>
            </a:r>
            <a:r>
              <a:rPr sz="2650" b="1" spc="-35" dirty="0">
                <a:solidFill>
                  <a:srgbClr val="0432FF"/>
                </a:solidFill>
                <a:latin typeface="Arial"/>
                <a:cs typeface="Arial"/>
              </a:rPr>
              <a:t>n</a:t>
            </a:r>
            <a:r>
              <a:rPr sz="2650" b="1" dirty="0">
                <a:solidFill>
                  <a:srgbClr val="0432FF"/>
                </a:solidFill>
                <a:latin typeface="Arial"/>
                <a:cs typeface="Arial"/>
              </a:rPr>
              <a:t>	</a:t>
            </a:r>
            <a:r>
              <a:rPr sz="2650" b="1" spc="-100" dirty="0">
                <a:solidFill>
                  <a:srgbClr val="017F00"/>
                </a:solidFill>
                <a:latin typeface="Arial"/>
                <a:cs typeface="Arial"/>
              </a:rPr>
              <a:t>W</a:t>
            </a:r>
            <a:r>
              <a:rPr sz="2650" b="1" spc="-30" dirty="0">
                <a:solidFill>
                  <a:srgbClr val="017F00"/>
                </a:solidFill>
                <a:latin typeface="Arial"/>
                <a:cs typeface="Arial"/>
              </a:rPr>
              <a:t>eigh</a:t>
            </a:r>
            <a:r>
              <a:rPr sz="2650" b="1" spc="-20" dirty="0">
                <a:solidFill>
                  <a:srgbClr val="017F00"/>
                </a:solidFill>
                <a:latin typeface="Arial"/>
                <a:cs typeface="Arial"/>
              </a:rPr>
              <a:t>t</a:t>
            </a:r>
            <a:endParaRPr sz="2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306163" y="2969120"/>
            <a:ext cx="422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Arial"/>
                <a:cs typeface="Arial"/>
              </a:rPr>
              <a:t>PE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659538" y="2605764"/>
            <a:ext cx="8471535" cy="277495"/>
            <a:chOff x="1659538" y="2605764"/>
            <a:chExt cx="8471535" cy="277495"/>
          </a:xfrm>
        </p:grpSpPr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260" y="2622486"/>
              <a:ext cx="237744" cy="24383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676260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7153" y="2622486"/>
              <a:ext cx="237743" cy="24384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917153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414" y="2622486"/>
              <a:ext cx="237744" cy="2438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12414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3308" y="2622486"/>
              <a:ext cx="237744" cy="24384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053308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8582" y="2622486"/>
              <a:ext cx="237744" cy="24383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948582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463" y="2622486"/>
              <a:ext cx="237743" cy="24384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189463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4736" y="2622486"/>
              <a:ext cx="237744" cy="24383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084736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5630" y="2622486"/>
              <a:ext cx="237744" cy="24384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325630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6644" y="2622486"/>
              <a:ext cx="237731" cy="2438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226645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1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1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7525" y="2622486"/>
              <a:ext cx="237744" cy="24384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467526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2799" y="2622486"/>
              <a:ext cx="237743" cy="24383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362799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3680" y="2622486"/>
              <a:ext cx="237743" cy="24384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603680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954" y="2622486"/>
              <a:ext cx="237744" cy="24383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498954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9847" y="2622486"/>
              <a:ext cx="237744" cy="2438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739847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2" y="9581"/>
                  </a:lnTo>
                  <a:lnTo>
                    <a:pt x="202927" y="35709"/>
                  </a:lnTo>
                  <a:lnTo>
                    <a:pt x="228402" y="74463"/>
                  </a:lnTo>
                  <a:lnTo>
                    <a:pt x="237743" y="121920"/>
                  </a:lnTo>
                  <a:lnTo>
                    <a:pt x="228402" y="169376"/>
                  </a:lnTo>
                  <a:lnTo>
                    <a:pt x="202927" y="208130"/>
                  </a:lnTo>
                  <a:lnTo>
                    <a:pt x="165142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5121" y="2622486"/>
              <a:ext cx="237743" cy="24383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9635121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1" y="0"/>
                  </a:lnTo>
                  <a:lnTo>
                    <a:pt x="165141" y="9581"/>
                  </a:lnTo>
                  <a:lnTo>
                    <a:pt x="202926" y="35709"/>
                  </a:lnTo>
                  <a:lnTo>
                    <a:pt x="228401" y="74463"/>
                  </a:lnTo>
                  <a:lnTo>
                    <a:pt x="237743" y="121920"/>
                  </a:lnTo>
                  <a:lnTo>
                    <a:pt x="228401" y="169376"/>
                  </a:lnTo>
                  <a:lnTo>
                    <a:pt x="202926" y="208130"/>
                  </a:lnTo>
                  <a:lnTo>
                    <a:pt x="165141" y="234259"/>
                  </a:lnTo>
                  <a:lnTo>
                    <a:pt x="118871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6002" y="2622486"/>
              <a:ext cx="237744" cy="24384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876002" y="2622486"/>
              <a:ext cx="238125" cy="243840"/>
            </a:xfrm>
            <a:custGeom>
              <a:avLst/>
              <a:gdLst/>
              <a:ahLst/>
              <a:cxnLst/>
              <a:rect l="l" t="t" r="r" b="b"/>
              <a:pathLst>
                <a:path w="238125" h="243839">
                  <a:moveTo>
                    <a:pt x="0" y="121920"/>
                  </a:moveTo>
                  <a:lnTo>
                    <a:pt x="9341" y="74463"/>
                  </a:lnTo>
                  <a:lnTo>
                    <a:pt x="34816" y="35709"/>
                  </a:lnTo>
                  <a:lnTo>
                    <a:pt x="72601" y="9581"/>
                  </a:lnTo>
                  <a:lnTo>
                    <a:pt x="118872" y="0"/>
                  </a:lnTo>
                  <a:lnTo>
                    <a:pt x="165142" y="9581"/>
                  </a:lnTo>
                  <a:lnTo>
                    <a:pt x="202927" y="35709"/>
                  </a:lnTo>
                  <a:lnTo>
                    <a:pt x="228402" y="74463"/>
                  </a:lnTo>
                  <a:lnTo>
                    <a:pt x="237744" y="121920"/>
                  </a:lnTo>
                  <a:lnTo>
                    <a:pt x="228402" y="169376"/>
                  </a:lnTo>
                  <a:lnTo>
                    <a:pt x="202927" y="208130"/>
                  </a:lnTo>
                  <a:lnTo>
                    <a:pt x="165142" y="234259"/>
                  </a:lnTo>
                  <a:lnTo>
                    <a:pt x="118872" y="243840"/>
                  </a:lnTo>
                  <a:lnTo>
                    <a:pt x="72601" y="234259"/>
                  </a:lnTo>
                  <a:lnTo>
                    <a:pt x="34816" y="208130"/>
                  </a:lnTo>
                  <a:lnTo>
                    <a:pt x="9341" y="169376"/>
                  </a:lnTo>
                  <a:lnTo>
                    <a:pt x="0" y="121920"/>
                  </a:lnTo>
                  <a:close/>
                </a:path>
              </a:pathLst>
            </a:custGeom>
            <a:ln w="3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445856" y="3107443"/>
            <a:ext cx="6702425" cy="1555750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650" b="1" spc="-40" dirty="0">
                <a:solidFill>
                  <a:srgbClr val="FF0000"/>
                </a:solidFill>
                <a:latin typeface="Arial"/>
                <a:cs typeface="Arial"/>
              </a:rPr>
              <a:t>Psum</a:t>
            </a:r>
            <a:endParaRPr sz="2650">
              <a:latin typeface="Arial"/>
              <a:cs typeface="Arial"/>
            </a:endParaRPr>
          </a:p>
          <a:p>
            <a:pPr marL="389890" indent="-37465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sz="2000" b="1" spc="-5" dirty="0">
                <a:latin typeface="Verdana"/>
                <a:cs typeface="Verdana"/>
              </a:rPr>
              <a:t>Minimize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partial sum</a:t>
            </a:r>
            <a:r>
              <a:rPr sz="20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R/W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consumption</a:t>
            </a:r>
            <a:endParaRPr sz="2000">
              <a:latin typeface="Verdana"/>
              <a:cs typeface="Verdana"/>
            </a:endParaRPr>
          </a:p>
          <a:p>
            <a:pPr marL="615315">
              <a:lnSpc>
                <a:spcPct val="100000"/>
              </a:lnSpc>
              <a:spcBef>
                <a:spcPts val="790"/>
              </a:spcBef>
              <a:tabLst>
                <a:tab pos="1064260" algn="l"/>
              </a:tabLst>
            </a:pPr>
            <a:r>
              <a:rPr sz="2000" dirty="0">
                <a:latin typeface="Cambria Math"/>
                <a:cs typeface="Cambria Math"/>
              </a:rPr>
              <a:t>−	</a:t>
            </a:r>
            <a:r>
              <a:rPr sz="2000" spc="-5" dirty="0">
                <a:latin typeface="Verdana"/>
                <a:cs typeface="Verdana"/>
              </a:rPr>
              <a:t>maximize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local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accumulation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448396" y="5818791"/>
            <a:ext cx="7414895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7815" algn="l"/>
              </a:tabLst>
            </a:pPr>
            <a:r>
              <a:rPr sz="2000" dirty="0">
                <a:latin typeface="Arial MT"/>
                <a:cs typeface="Arial MT"/>
              </a:rPr>
              <a:t>•	</a:t>
            </a:r>
            <a:r>
              <a:rPr sz="2000" spc="-5" dirty="0">
                <a:latin typeface="Verdana"/>
                <a:cs typeface="Verdana"/>
              </a:rPr>
              <a:t>Examples: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Moons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VLSI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2016],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Thinker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VLSI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98" name="object 98"/>
          <p:cNvSpPr txBox="1"/>
          <p:nvPr/>
        </p:nvSpPr>
        <p:spPr>
          <a:xfrm>
            <a:off x="9173603" y="604520"/>
            <a:ext cx="22675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Arial MT"/>
                <a:cs typeface="Arial MT"/>
              </a:rPr>
              <a:t>[</a:t>
            </a:r>
            <a:r>
              <a:rPr sz="2100" b="1" spc="-5" dirty="0">
                <a:latin typeface="Arial"/>
                <a:cs typeface="Arial"/>
              </a:rPr>
              <a:t>Chen</a:t>
            </a:r>
            <a:r>
              <a:rPr sz="2100" spc="-5" dirty="0">
                <a:latin typeface="Arial MT"/>
                <a:cs typeface="Arial MT"/>
              </a:rPr>
              <a:t>,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i="1" spc="-5" dirty="0">
                <a:latin typeface="Arial"/>
                <a:cs typeface="Arial"/>
              </a:rPr>
              <a:t>ISCA</a:t>
            </a:r>
            <a:r>
              <a:rPr sz="2100" i="1" spc="-10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2016]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396" y="3832859"/>
            <a:ext cx="8769350" cy="1701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latin typeface="Verdana"/>
                <a:cs typeface="Verdana"/>
              </a:rPr>
              <a:t>Minimize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0432FF"/>
                </a:solidFill>
                <a:latin typeface="Verdana"/>
                <a:cs typeface="Verdana"/>
              </a:rPr>
              <a:t>activation</a:t>
            </a:r>
            <a:r>
              <a:rPr sz="2000" b="1" spc="15" dirty="0">
                <a:solidFill>
                  <a:srgbClr val="0432FF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read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 consumption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  <a:tabLst>
                <a:tab pos="812165" algn="l"/>
              </a:tabLst>
            </a:pPr>
            <a:r>
              <a:rPr sz="2000" dirty="0">
                <a:latin typeface="Cambria Math"/>
                <a:cs typeface="Cambria Math"/>
              </a:rPr>
              <a:t>−	</a:t>
            </a:r>
            <a:r>
              <a:rPr sz="2000" spc="-5" dirty="0">
                <a:latin typeface="Verdana"/>
                <a:cs typeface="Verdana"/>
              </a:rPr>
              <a:t>maximize </a:t>
            </a:r>
            <a:r>
              <a:rPr sz="2000" spc="-10" dirty="0">
                <a:latin typeface="Verdana"/>
                <a:cs typeface="Verdana"/>
              </a:rPr>
              <a:t>convolutional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fmap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reuse of </a:t>
            </a:r>
            <a:r>
              <a:rPr sz="2000" spc="-10" dirty="0">
                <a:latin typeface="Verdana"/>
                <a:cs typeface="Verdana"/>
              </a:rPr>
              <a:t>activations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616075" algn="l"/>
                <a:tab pos="2946400" algn="l"/>
                <a:tab pos="3618229" algn="l"/>
                <a:tab pos="5458460" algn="l"/>
                <a:tab pos="6593840" algn="l"/>
                <a:tab pos="7545070" algn="l"/>
              </a:tabLst>
            </a:pPr>
            <a:r>
              <a:rPr sz="2000" b="1" spc="-5" dirty="0">
                <a:latin typeface="Verdana"/>
                <a:cs typeface="Verdana"/>
              </a:rPr>
              <a:t>Unicast	</a:t>
            </a:r>
            <a:r>
              <a:rPr sz="2000" b="1" spc="-5" dirty="0">
                <a:solidFill>
                  <a:srgbClr val="017F00"/>
                </a:solidFill>
                <a:latin typeface="Verdana"/>
                <a:cs typeface="Verdana"/>
              </a:rPr>
              <a:t>weights	</a:t>
            </a:r>
            <a:r>
              <a:rPr sz="2000" spc="-5" dirty="0">
                <a:latin typeface="Verdana"/>
                <a:cs typeface="Verdana"/>
              </a:rPr>
              <a:t>and	</a:t>
            </a:r>
            <a:r>
              <a:rPr sz="2000" b="1" spc="-5" dirty="0">
                <a:latin typeface="Verdana"/>
                <a:cs typeface="Verdana"/>
              </a:rPr>
              <a:t>accumulate	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partial	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sums	</a:t>
            </a:r>
            <a:r>
              <a:rPr sz="2000" b="1" spc="-5" dirty="0">
                <a:latin typeface="Verdana"/>
                <a:cs typeface="Verdana"/>
              </a:rPr>
              <a:t>spatially</a:t>
            </a:r>
            <a:endParaRPr sz="20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across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array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1549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Input</a:t>
            </a:r>
            <a:r>
              <a:rPr spc="-40" dirty="0"/>
              <a:t> </a:t>
            </a:r>
            <a:r>
              <a:rPr dirty="0"/>
              <a:t>Stationary</a:t>
            </a:r>
            <a:r>
              <a:rPr spc="-40" dirty="0"/>
              <a:t> </a:t>
            </a:r>
            <a:r>
              <a:rPr spc="-5" dirty="0"/>
              <a:t>(IS)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74114" y="1760029"/>
            <a:ext cx="8636635" cy="908050"/>
            <a:chOff x="1574114" y="1760029"/>
            <a:chExt cx="8636635" cy="908050"/>
          </a:xfrm>
        </p:grpSpPr>
        <p:sp>
          <p:nvSpPr>
            <p:cNvPr id="5" name="object 5"/>
            <p:cNvSpPr/>
            <p:nvPr/>
          </p:nvSpPr>
          <p:spPr>
            <a:xfrm>
              <a:off x="2933915" y="1760029"/>
              <a:ext cx="248285" cy="787400"/>
            </a:xfrm>
            <a:custGeom>
              <a:avLst/>
              <a:gdLst/>
              <a:ahLst/>
              <a:cxnLst/>
              <a:rect l="l" t="t" r="r" b="b"/>
              <a:pathLst>
                <a:path w="248285" h="787400">
                  <a:moveTo>
                    <a:pt x="82561" y="622613"/>
                  </a:moveTo>
                  <a:lnTo>
                    <a:pt x="0" y="623379"/>
                  </a:lnTo>
                  <a:lnTo>
                    <a:pt x="125374" y="787349"/>
                  </a:lnTo>
                  <a:lnTo>
                    <a:pt x="216184" y="663892"/>
                  </a:lnTo>
                  <a:lnTo>
                    <a:pt x="82943" y="663892"/>
                  </a:lnTo>
                  <a:lnTo>
                    <a:pt x="82561" y="622613"/>
                  </a:lnTo>
                  <a:close/>
                </a:path>
                <a:path w="248285" h="787400">
                  <a:moveTo>
                    <a:pt x="165123" y="621846"/>
                  </a:moveTo>
                  <a:lnTo>
                    <a:pt x="82561" y="622613"/>
                  </a:lnTo>
                  <a:lnTo>
                    <a:pt x="82943" y="663892"/>
                  </a:lnTo>
                  <a:lnTo>
                    <a:pt x="165506" y="663130"/>
                  </a:lnTo>
                  <a:lnTo>
                    <a:pt x="165123" y="621846"/>
                  </a:lnTo>
                  <a:close/>
                </a:path>
                <a:path w="248285" h="787400">
                  <a:moveTo>
                    <a:pt x="247675" y="621080"/>
                  </a:moveTo>
                  <a:lnTo>
                    <a:pt x="165123" y="621846"/>
                  </a:lnTo>
                  <a:lnTo>
                    <a:pt x="165506" y="663130"/>
                  </a:lnTo>
                  <a:lnTo>
                    <a:pt x="82943" y="663892"/>
                  </a:lnTo>
                  <a:lnTo>
                    <a:pt x="216184" y="663892"/>
                  </a:lnTo>
                  <a:lnTo>
                    <a:pt x="247675" y="621080"/>
                  </a:lnTo>
                  <a:close/>
                </a:path>
                <a:path w="248285" h="787400">
                  <a:moveTo>
                    <a:pt x="159359" y="0"/>
                  </a:moveTo>
                  <a:lnTo>
                    <a:pt x="76796" y="774"/>
                  </a:lnTo>
                  <a:lnTo>
                    <a:pt x="82561" y="622613"/>
                  </a:lnTo>
                  <a:lnTo>
                    <a:pt x="165123" y="621846"/>
                  </a:lnTo>
                  <a:lnTo>
                    <a:pt x="159359" y="0"/>
                  </a:lnTo>
                  <a:close/>
                </a:path>
              </a:pathLst>
            </a:custGeom>
            <a:solidFill>
              <a:srgbClr val="006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7517" y="1809953"/>
              <a:ext cx="248285" cy="739140"/>
            </a:xfrm>
            <a:custGeom>
              <a:avLst/>
              <a:gdLst/>
              <a:ahLst/>
              <a:cxnLst/>
              <a:rect l="l" t="t" r="r" b="b"/>
              <a:pathLst>
                <a:path w="248285" h="739139">
                  <a:moveTo>
                    <a:pt x="82562" y="573671"/>
                  </a:moveTo>
                  <a:lnTo>
                    <a:pt x="0" y="573671"/>
                  </a:lnTo>
                  <a:lnTo>
                    <a:pt x="123850" y="738797"/>
                  </a:lnTo>
                  <a:lnTo>
                    <a:pt x="216742" y="614946"/>
                  </a:lnTo>
                  <a:lnTo>
                    <a:pt x="82562" y="614946"/>
                  </a:lnTo>
                  <a:lnTo>
                    <a:pt x="82562" y="573671"/>
                  </a:lnTo>
                  <a:close/>
                </a:path>
                <a:path w="248285" h="739139">
                  <a:moveTo>
                    <a:pt x="165125" y="0"/>
                  </a:moveTo>
                  <a:lnTo>
                    <a:pt x="82562" y="0"/>
                  </a:lnTo>
                  <a:lnTo>
                    <a:pt x="82562" y="614946"/>
                  </a:lnTo>
                  <a:lnTo>
                    <a:pt x="165125" y="614946"/>
                  </a:lnTo>
                  <a:lnTo>
                    <a:pt x="165125" y="0"/>
                  </a:lnTo>
                  <a:close/>
                </a:path>
                <a:path w="248285" h="739139">
                  <a:moveTo>
                    <a:pt x="247700" y="573671"/>
                  </a:moveTo>
                  <a:lnTo>
                    <a:pt x="165125" y="573671"/>
                  </a:lnTo>
                  <a:lnTo>
                    <a:pt x="165125" y="614946"/>
                  </a:lnTo>
                  <a:lnTo>
                    <a:pt x="216742" y="614946"/>
                  </a:lnTo>
                  <a:lnTo>
                    <a:pt x="247700" y="573671"/>
                  </a:lnTo>
                  <a:close/>
                </a:path>
              </a:pathLst>
            </a:custGeom>
            <a:solidFill>
              <a:srgbClr val="007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06898" y="1793443"/>
              <a:ext cx="248285" cy="749300"/>
            </a:xfrm>
            <a:custGeom>
              <a:avLst/>
              <a:gdLst/>
              <a:ahLst/>
              <a:cxnLst/>
              <a:rect l="l" t="t" r="r" b="b"/>
              <a:pathLst>
                <a:path w="248285" h="749300">
                  <a:moveTo>
                    <a:pt x="82562" y="583768"/>
                  </a:moveTo>
                  <a:lnTo>
                    <a:pt x="0" y="583768"/>
                  </a:lnTo>
                  <a:lnTo>
                    <a:pt x="123837" y="748893"/>
                  </a:lnTo>
                  <a:lnTo>
                    <a:pt x="216720" y="625055"/>
                  </a:lnTo>
                  <a:lnTo>
                    <a:pt x="82562" y="625055"/>
                  </a:lnTo>
                  <a:lnTo>
                    <a:pt x="82562" y="583768"/>
                  </a:lnTo>
                  <a:close/>
                </a:path>
                <a:path w="248285" h="749300">
                  <a:moveTo>
                    <a:pt x="165125" y="0"/>
                  </a:moveTo>
                  <a:lnTo>
                    <a:pt x="82562" y="0"/>
                  </a:lnTo>
                  <a:lnTo>
                    <a:pt x="82562" y="625055"/>
                  </a:lnTo>
                  <a:lnTo>
                    <a:pt x="165125" y="625055"/>
                  </a:lnTo>
                  <a:lnTo>
                    <a:pt x="165125" y="0"/>
                  </a:lnTo>
                  <a:close/>
                </a:path>
                <a:path w="248285" h="749300">
                  <a:moveTo>
                    <a:pt x="247688" y="583768"/>
                  </a:moveTo>
                  <a:lnTo>
                    <a:pt x="165125" y="583768"/>
                  </a:lnTo>
                  <a:lnTo>
                    <a:pt x="165125" y="625055"/>
                  </a:lnTo>
                  <a:lnTo>
                    <a:pt x="216720" y="625055"/>
                  </a:lnTo>
                  <a:lnTo>
                    <a:pt x="247688" y="583768"/>
                  </a:lnTo>
                  <a:close/>
                </a:path>
              </a:pathLst>
            </a:custGeom>
            <a:solidFill>
              <a:srgbClr val="0089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9756" y="1760423"/>
              <a:ext cx="248285" cy="787400"/>
            </a:xfrm>
            <a:custGeom>
              <a:avLst/>
              <a:gdLst/>
              <a:ahLst/>
              <a:cxnLst/>
              <a:rect l="l" t="t" r="r" b="b"/>
              <a:pathLst>
                <a:path w="248284" h="787400">
                  <a:moveTo>
                    <a:pt x="82562" y="621830"/>
                  </a:moveTo>
                  <a:lnTo>
                    <a:pt x="0" y="621830"/>
                  </a:lnTo>
                  <a:lnTo>
                    <a:pt x="123850" y="786955"/>
                  </a:lnTo>
                  <a:lnTo>
                    <a:pt x="216723" y="663117"/>
                  </a:lnTo>
                  <a:lnTo>
                    <a:pt x="82562" y="663117"/>
                  </a:lnTo>
                  <a:lnTo>
                    <a:pt x="82562" y="621830"/>
                  </a:lnTo>
                  <a:close/>
                </a:path>
                <a:path w="248284" h="787400">
                  <a:moveTo>
                    <a:pt x="165125" y="0"/>
                  </a:moveTo>
                  <a:lnTo>
                    <a:pt x="82562" y="0"/>
                  </a:lnTo>
                  <a:lnTo>
                    <a:pt x="82562" y="663117"/>
                  </a:lnTo>
                  <a:lnTo>
                    <a:pt x="165125" y="663117"/>
                  </a:lnTo>
                  <a:lnTo>
                    <a:pt x="165125" y="0"/>
                  </a:lnTo>
                  <a:close/>
                </a:path>
                <a:path w="248284" h="787400">
                  <a:moveTo>
                    <a:pt x="247688" y="621830"/>
                  </a:moveTo>
                  <a:lnTo>
                    <a:pt x="165125" y="621830"/>
                  </a:lnTo>
                  <a:lnTo>
                    <a:pt x="165125" y="663117"/>
                  </a:lnTo>
                  <a:lnTo>
                    <a:pt x="216723" y="663117"/>
                  </a:lnTo>
                  <a:lnTo>
                    <a:pt x="247688" y="621830"/>
                  </a:lnTo>
                  <a:close/>
                </a:path>
              </a:pathLst>
            </a:custGeom>
            <a:solidFill>
              <a:srgbClr val="0098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9136" y="1793443"/>
              <a:ext cx="248285" cy="749300"/>
            </a:xfrm>
            <a:custGeom>
              <a:avLst/>
              <a:gdLst/>
              <a:ahLst/>
              <a:cxnLst/>
              <a:rect l="l" t="t" r="r" b="b"/>
              <a:pathLst>
                <a:path w="248284" h="749300">
                  <a:moveTo>
                    <a:pt x="82561" y="583768"/>
                  </a:moveTo>
                  <a:lnTo>
                    <a:pt x="0" y="583768"/>
                  </a:lnTo>
                  <a:lnTo>
                    <a:pt x="123837" y="748893"/>
                  </a:lnTo>
                  <a:lnTo>
                    <a:pt x="216720" y="625055"/>
                  </a:lnTo>
                  <a:lnTo>
                    <a:pt x="82562" y="625055"/>
                  </a:lnTo>
                  <a:lnTo>
                    <a:pt x="82561" y="583768"/>
                  </a:lnTo>
                  <a:close/>
                </a:path>
                <a:path w="248284" h="749300">
                  <a:moveTo>
                    <a:pt x="165125" y="0"/>
                  </a:moveTo>
                  <a:lnTo>
                    <a:pt x="82550" y="0"/>
                  </a:lnTo>
                  <a:lnTo>
                    <a:pt x="82562" y="625055"/>
                  </a:lnTo>
                  <a:lnTo>
                    <a:pt x="165125" y="625055"/>
                  </a:lnTo>
                  <a:lnTo>
                    <a:pt x="165125" y="0"/>
                  </a:lnTo>
                  <a:close/>
                </a:path>
                <a:path w="248284" h="749300">
                  <a:moveTo>
                    <a:pt x="247688" y="583768"/>
                  </a:moveTo>
                  <a:lnTo>
                    <a:pt x="165125" y="583768"/>
                  </a:lnTo>
                  <a:lnTo>
                    <a:pt x="165125" y="625055"/>
                  </a:lnTo>
                  <a:lnTo>
                    <a:pt x="216720" y="625055"/>
                  </a:lnTo>
                  <a:lnTo>
                    <a:pt x="247688" y="583768"/>
                  </a:lnTo>
                  <a:close/>
                </a:path>
              </a:pathLst>
            </a:custGeom>
            <a:solidFill>
              <a:srgbClr val="00A3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4270" y="1760029"/>
              <a:ext cx="248285" cy="787400"/>
            </a:xfrm>
            <a:custGeom>
              <a:avLst/>
              <a:gdLst/>
              <a:ahLst/>
              <a:cxnLst/>
              <a:rect l="l" t="t" r="r" b="b"/>
              <a:pathLst>
                <a:path w="248284" h="787400">
                  <a:moveTo>
                    <a:pt x="82561" y="622613"/>
                  </a:moveTo>
                  <a:lnTo>
                    <a:pt x="0" y="623379"/>
                  </a:lnTo>
                  <a:lnTo>
                    <a:pt x="125374" y="787349"/>
                  </a:lnTo>
                  <a:lnTo>
                    <a:pt x="216194" y="663892"/>
                  </a:lnTo>
                  <a:lnTo>
                    <a:pt x="82943" y="663892"/>
                  </a:lnTo>
                  <a:lnTo>
                    <a:pt x="82561" y="622613"/>
                  </a:lnTo>
                  <a:close/>
                </a:path>
                <a:path w="248284" h="787400">
                  <a:moveTo>
                    <a:pt x="165123" y="621847"/>
                  </a:moveTo>
                  <a:lnTo>
                    <a:pt x="82561" y="622613"/>
                  </a:lnTo>
                  <a:lnTo>
                    <a:pt x="82943" y="663892"/>
                  </a:lnTo>
                  <a:lnTo>
                    <a:pt x="165506" y="663130"/>
                  </a:lnTo>
                  <a:lnTo>
                    <a:pt x="165123" y="621847"/>
                  </a:lnTo>
                  <a:close/>
                </a:path>
                <a:path w="248284" h="787400">
                  <a:moveTo>
                    <a:pt x="247688" y="621080"/>
                  </a:moveTo>
                  <a:lnTo>
                    <a:pt x="165123" y="621847"/>
                  </a:lnTo>
                  <a:lnTo>
                    <a:pt x="165506" y="663130"/>
                  </a:lnTo>
                  <a:lnTo>
                    <a:pt x="82943" y="663892"/>
                  </a:lnTo>
                  <a:lnTo>
                    <a:pt x="216194" y="663892"/>
                  </a:lnTo>
                  <a:lnTo>
                    <a:pt x="247688" y="621080"/>
                  </a:lnTo>
                  <a:close/>
                </a:path>
                <a:path w="248284" h="787400">
                  <a:moveTo>
                    <a:pt x="159359" y="0"/>
                  </a:moveTo>
                  <a:lnTo>
                    <a:pt x="76796" y="774"/>
                  </a:lnTo>
                  <a:lnTo>
                    <a:pt x="82561" y="622613"/>
                  </a:lnTo>
                  <a:lnTo>
                    <a:pt x="165123" y="621847"/>
                  </a:lnTo>
                  <a:lnTo>
                    <a:pt x="159359" y="0"/>
                  </a:lnTo>
                  <a:close/>
                </a:path>
              </a:pathLst>
            </a:custGeom>
            <a:solidFill>
              <a:srgbClr val="00AA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2540" y="1793443"/>
              <a:ext cx="248285" cy="875030"/>
            </a:xfrm>
            <a:custGeom>
              <a:avLst/>
              <a:gdLst/>
              <a:ahLst/>
              <a:cxnLst/>
              <a:rect l="l" t="t" r="r" b="b"/>
              <a:pathLst>
                <a:path w="248284" h="875030">
                  <a:moveTo>
                    <a:pt x="165125" y="123850"/>
                  </a:moveTo>
                  <a:lnTo>
                    <a:pt x="82562" y="123850"/>
                  </a:lnTo>
                  <a:lnTo>
                    <a:pt x="82562" y="874585"/>
                  </a:lnTo>
                  <a:lnTo>
                    <a:pt x="165125" y="874585"/>
                  </a:lnTo>
                  <a:lnTo>
                    <a:pt x="165125" y="123850"/>
                  </a:lnTo>
                  <a:close/>
                </a:path>
                <a:path w="248284" h="875030">
                  <a:moveTo>
                    <a:pt x="123850" y="0"/>
                  </a:moveTo>
                  <a:lnTo>
                    <a:pt x="0" y="165125"/>
                  </a:lnTo>
                  <a:lnTo>
                    <a:pt x="82562" y="165125"/>
                  </a:lnTo>
                  <a:lnTo>
                    <a:pt x="82562" y="123850"/>
                  </a:lnTo>
                  <a:lnTo>
                    <a:pt x="216733" y="123850"/>
                  </a:lnTo>
                  <a:lnTo>
                    <a:pt x="123850" y="0"/>
                  </a:lnTo>
                  <a:close/>
                </a:path>
                <a:path w="248284" h="875030">
                  <a:moveTo>
                    <a:pt x="216733" y="123850"/>
                  </a:moveTo>
                  <a:lnTo>
                    <a:pt x="165125" y="123850"/>
                  </a:lnTo>
                  <a:lnTo>
                    <a:pt x="165125" y="165125"/>
                  </a:lnTo>
                  <a:lnTo>
                    <a:pt x="247688" y="165125"/>
                  </a:lnTo>
                  <a:lnTo>
                    <a:pt x="216733" y="1238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33216" y="1760423"/>
              <a:ext cx="248285" cy="787400"/>
            </a:xfrm>
            <a:custGeom>
              <a:avLst/>
              <a:gdLst/>
              <a:ahLst/>
              <a:cxnLst/>
              <a:rect l="l" t="t" r="r" b="b"/>
              <a:pathLst>
                <a:path w="248284" h="787400">
                  <a:moveTo>
                    <a:pt x="82562" y="621830"/>
                  </a:moveTo>
                  <a:lnTo>
                    <a:pt x="0" y="621830"/>
                  </a:lnTo>
                  <a:lnTo>
                    <a:pt x="123837" y="786955"/>
                  </a:lnTo>
                  <a:lnTo>
                    <a:pt x="216720" y="663117"/>
                  </a:lnTo>
                  <a:lnTo>
                    <a:pt x="82562" y="663117"/>
                  </a:lnTo>
                  <a:lnTo>
                    <a:pt x="82562" y="621830"/>
                  </a:lnTo>
                  <a:close/>
                </a:path>
                <a:path w="248284" h="787400">
                  <a:moveTo>
                    <a:pt x="165125" y="0"/>
                  </a:moveTo>
                  <a:lnTo>
                    <a:pt x="82562" y="0"/>
                  </a:lnTo>
                  <a:lnTo>
                    <a:pt x="82562" y="663117"/>
                  </a:lnTo>
                  <a:lnTo>
                    <a:pt x="165125" y="663117"/>
                  </a:lnTo>
                  <a:lnTo>
                    <a:pt x="165125" y="0"/>
                  </a:lnTo>
                  <a:close/>
                </a:path>
                <a:path w="248284" h="787400">
                  <a:moveTo>
                    <a:pt x="247688" y="621830"/>
                  </a:moveTo>
                  <a:lnTo>
                    <a:pt x="165125" y="621830"/>
                  </a:lnTo>
                  <a:lnTo>
                    <a:pt x="165125" y="663117"/>
                  </a:lnTo>
                  <a:lnTo>
                    <a:pt x="216720" y="663117"/>
                  </a:lnTo>
                  <a:lnTo>
                    <a:pt x="247688" y="621830"/>
                  </a:lnTo>
                  <a:close/>
                </a:path>
              </a:pathLst>
            </a:custGeom>
            <a:solidFill>
              <a:srgbClr val="00A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3437" y="1809953"/>
              <a:ext cx="248285" cy="738505"/>
            </a:xfrm>
            <a:custGeom>
              <a:avLst/>
              <a:gdLst/>
              <a:ahLst/>
              <a:cxnLst/>
              <a:rect l="l" t="t" r="r" b="b"/>
              <a:pathLst>
                <a:path w="248285" h="738505">
                  <a:moveTo>
                    <a:pt x="82562" y="572833"/>
                  </a:moveTo>
                  <a:lnTo>
                    <a:pt x="0" y="572833"/>
                  </a:lnTo>
                  <a:lnTo>
                    <a:pt x="123850" y="737958"/>
                  </a:lnTo>
                  <a:lnTo>
                    <a:pt x="216733" y="614108"/>
                  </a:lnTo>
                  <a:lnTo>
                    <a:pt x="82562" y="614108"/>
                  </a:lnTo>
                  <a:lnTo>
                    <a:pt x="82562" y="572833"/>
                  </a:lnTo>
                  <a:close/>
                </a:path>
                <a:path w="248285" h="738505">
                  <a:moveTo>
                    <a:pt x="165125" y="0"/>
                  </a:moveTo>
                  <a:lnTo>
                    <a:pt x="82562" y="0"/>
                  </a:lnTo>
                  <a:lnTo>
                    <a:pt x="82562" y="614108"/>
                  </a:lnTo>
                  <a:lnTo>
                    <a:pt x="165125" y="614108"/>
                  </a:lnTo>
                  <a:lnTo>
                    <a:pt x="165125" y="0"/>
                  </a:lnTo>
                  <a:close/>
                </a:path>
                <a:path w="248285" h="738505">
                  <a:moveTo>
                    <a:pt x="247688" y="572833"/>
                  </a:moveTo>
                  <a:lnTo>
                    <a:pt x="165125" y="572833"/>
                  </a:lnTo>
                  <a:lnTo>
                    <a:pt x="165125" y="614108"/>
                  </a:lnTo>
                  <a:lnTo>
                    <a:pt x="216733" y="614108"/>
                  </a:lnTo>
                  <a:lnTo>
                    <a:pt x="247688" y="57283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4114" y="1760423"/>
              <a:ext cx="248285" cy="787400"/>
            </a:xfrm>
            <a:custGeom>
              <a:avLst/>
              <a:gdLst/>
              <a:ahLst/>
              <a:cxnLst/>
              <a:rect l="l" t="t" r="r" b="b"/>
              <a:pathLst>
                <a:path w="248285" h="787400">
                  <a:moveTo>
                    <a:pt x="82562" y="621830"/>
                  </a:moveTo>
                  <a:lnTo>
                    <a:pt x="0" y="621830"/>
                  </a:lnTo>
                  <a:lnTo>
                    <a:pt x="123837" y="786955"/>
                  </a:lnTo>
                  <a:lnTo>
                    <a:pt x="216720" y="663117"/>
                  </a:lnTo>
                  <a:lnTo>
                    <a:pt x="82562" y="663117"/>
                  </a:lnTo>
                  <a:lnTo>
                    <a:pt x="82562" y="621830"/>
                  </a:lnTo>
                  <a:close/>
                </a:path>
                <a:path w="248285" h="787400">
                  <a:moveTo>
                    <a:pt x="165125" y="0"/>
                  </a:moveTo>
                  <a:lnTo>
                    <a:pt x="82562" y="0"/>
                  </a:lnTo>
                  <a:lnTo>
                    <a:pt x="82562" y="663117"/>
                  </a:lnTo>
                  <a:lnTo>
                    <a:pt x="165125" y="663117"/>
                  </a:lnTo>
                  <a:lnTo>
                    <a:pt x="165125" y="0"/>
                  </a:lnTo>
                  <a:close/>
                </a:path>
                <a:path w="248285" h="787400">
                  <a:moveTo>
                    <a:pt x="247688" y="621830"/>
                  </a:moveTo>
                  <a:lnTo>
                    <a:pt x="165125" y="621830"/>
                  </a:lnTo>
                  <a:lnTo>
                    <a:pt x="165125" y="663117"/>
                  </a:lnTo>
                  <a:lnTo>
                    <a:pt x="216720" y="663117"/>
                  </a:lnTo>
                  <a:lnTo>
                    <a:pt x="247688" y="621830"/>
                  </a:lnTo>
                  <a:close/>
                </a:path>
              </a:pathLst>
            </a:custGeom>
            <a:solidFill>
              <a:srgbClr val="004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8057" y="1289807"/>
            <a:ext cx="8785225" cy="5289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9530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390"/>
              </a:spcBef>
            </a:pP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547" y="2511738"/>
            <a:ext cx="8801250" cy="79261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657311" y="2825828"/>
            <a:ext cx="8315959" cy="8382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395"/>
              </a:spcBef>
              <a:tabLst>
                <a:tab pos="1288415" algn="l"/>
                <a:tab pos="2424430" algn="l"/>
                <a:tab pos="3561079" algn="l"/>
                <a:tab pos="4697730" algn="l"/>
                <a:tab pos="5833745" algn="l"/>
                <a:tab pos="6970395" algn="l"/>
                <a:tab pos="8106409" algn="l"/>
              </a:tabLst>
            </a:pP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-2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150" dirty="0">
                <a:solidFill>
                  <a:srgbClr val="FFFFFF"/>
                </a:solidFill>
                <a:latin typeface="Arial"/>
                <a:cs typeface="Arial"/>
              </a:rPr>
              <a:t>I7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b="1" spc="-30" dirty="0">
                <a:solidFill>
                  <a:srgbClr val="0432FF"/>
                </a:solidFill>
                <a:latin typeface="Arial"/>
                <a:cs typeface="Arial"/>
              </a:rPr>
              <a:t>Act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8396" y="5812695"/>
            <a:ext cx="4236720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•	</a:t>
            </a:r>
            <a:r>
              <a:rPr sz="2000" spc="-5" dirty="0">
                <a:latin typeface="Verdana"/>
                <a:cs typeface="Verdana"/>
              </a:rPr>
              <a:t>Example: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SCNN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ISCA</a:t>
            </a:r>
            <a:r>
              <a:rPr sz="2000" i="1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2017]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519677" y="1954128"/>
            <a:ext cx="106057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4070" algn="l"/>
              </a:tabLst>
            </a:pPr>
            <a:r>
              <a:rPr sz="2600" b="1" spc="15" dirty="0">
                <a:solidFill>
                  <a:srgbClr val="008000"/>
                </a:solidFill>
                <a:latin typeface="Arial"/>
                <a:cs typeface="Arial"/>
              </a:rPr>
              <a:t>W</a:t>
            </a:r>
            <a:r>
              <a:rPr sz="2600" b="1" spc="-2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600" b="1" spc="55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sz="2600" b="1" spc="-30" dirty="0">
                <a:solidFill>
                  <a:srgbClr val="008000"/>
                </a:solidFill>
                <a:latin typeface="Arial"/>
                <a:cs typeface="Arial"/>
              </a:rPr>
              <a:t>gh</a:t>
            </a:r>
            <a:r>
              <a:rPr sz="2600" b="1" dirty="0">
                <a:solidFill>
                  <a:srgbClr val="008000"/>
                </a:solidFill>
                <a:latin typeface="Arial"/>
                <a:cs typeface="Arial"/>
              </a:rPr>
              <a:t>t	</a:t>
            </a:r>
            <a:r>
              <a:rPr sz="2600" b="1" spc="-4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600" b="1" spc="-3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92905" y="2928370"/>
            <a:ext cx="42227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15" dirty="0">
                <a:latin typeface="Arial"/>
                <a:cs typeface="Arial"/>
              </a:rPr>
              <a:t>PE</a:t>
            </a:r>
            <a:endParaRPr sz="2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73603" y="604520"/>
            <a:ext cx="22675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Arial MT"/>
                <a:cs typeface="Arial MT"/>
              </a:rPr>
              <a:t>[</a:t>
            </a:r>
            <a:r>
              <a:rPr sz="2100" b="1" spc="-5" dirty="0">
                <a:latin typeface="Arial"/>
                <a:cs typeface="Arial"/>
              </a:rPr>
              <a:t>Chen</a:t>
            </a:r>
            <a:r>
              <a:rPr sz="2100" spc="-5" dirty="0">
                <a:latin typeface="Arial MT"/>
                <a:cs typeface="Arial MT"/>
              </a:rPr>
              <a:t>,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i="1" spc="-5" dirty="0">
                <a:latin typeface="Arial"/>
                <a:cs typeface="Arial"/>
              </a:rPr>
              <a:t>ISCA</a:t>
            </a:r>
            <a:r>
              <a:rPr sz="2100" i="1" spc="-10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2016]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0375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Row</a:t>
            </a:r>
            <a:r>
              <a:rPr spc="-50" dirty="0"/>
              <a:t> </a:t>
            </a:r>
            <a:r>
              <a:rPr dirty="0"/>
              <a:t>Stationary</a:t>
            </a:r>
            <a:r>
              <a:rPr spc="-45" dirty="0"/>
              <a:t> </a:t>
            </a:r>
            <a:r>
              <a:rPr dirty="0"/>
              <a:t>Dataflow</a:t>
            </a:r>
          </a:p>
        </p:txBody>
      </p:sp>
      <p:sp>
        <p:nvSpPr>
          <p:cNvPr id="3" name="object 3"/>
          <p:cNvSpPr/>
          <p:nvPr/>
        </p:nvSpPr>
        <p:spPr>
          <a:xfrm>
            <a:off x="1440180" y="1335328"/>
            <a:ext cx="9311640" cy="1734185"/>
          </a:xfrm>
          <a:custGeom>
            <a:avLst/>
            <a:gdLst/>
            <a:ahLst/>
            <a:cxnLst/>
            <a:rect l="l" t="t" r="r" b="b"/>
            <a:pathLst>
              <a:path w="9311640" h="1734185">
                <a:moveTo>
                  <a:pt x="0" y="0"/>
                </a:moveTo>
                <a:lnTo>
                  <a:pt x="9311645" y="0"/>
                </a:lnTo>
                <a:lnTo>
                  <a:pt x="9311645" y="1733630"/>
                </a:lnTo>
                <a:lnTo>
                  <a:pt x="0" y="173363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60144" y="1370753"/>
            <a:ext cx="8602345" cy="15328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48945" indent="-44894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448945" algn="l"/>
                <a:tab pos="449580" algn="l"/>
              </a:tabLst>
            </a:pPr>
            <a:r>
              <a:rPr sz="2800" spc="-5" dirty="0">
                <a:latin typeface="Verdana"/>
                <a:cs typeface="Verdana"/>
              </a:rPr>
              <a:t>Maximize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row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convolutional</a:t>
            </a:r>
            <a:r>
              <a:rPr sz="2800" b="1" spc="-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reuse</a:t>
            </a:r>
            <a:r>
              <a:rPr sz="2800" b="1" spc="2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in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RF</a:t>
            </a:r>
            <a:endParaRPr sz="2800">
              <a:latin typeface="Verdana"/>
              <a:cs typeface="Verdana"/>
            </a:endParaRPr>
          </a:p>
          <a:p>
            <a:pPr marL="600075">
              <a:lnSpc>
                <a:spcPct val="100000"/>
              </a:lnSpc>
              <a:spcBef>
                <a:spcPts val="259"/>
              </a:spcBef>
              <a:tabLst>
                <a:tab pos="1049020" algn="l"/>
              </a:tabLst>
            </a:pP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-30" dirty="0">
                <a:latin typeface="Verdana"/>
                <a:cs typeface="Verdana"/>
              </a:rPr>
              <a:t>Keep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008000"/>
                </a:solidFill>
                <a:latin typeface="Verdana"/>
                <a:cs typeface="Verdana"/>
              </a:rPr>
              <a:t>filter</a:t>
            </a:r>
            <a:r>
              <a:rPr sz="2400" b="1" spc="15" dirty="0">
                <a:solidFill>
                  <a:srgbClr val="008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row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Verdana"/>
                <a:cs typeface="Verdana"/>
              </a:rPr>
              <a:t>fmap</a:t>
            </a:r>
            <a:r>
              <a:rPr sz="2400" b="1" spc="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sliding window in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RF</a:t>
            </a:r>
            <a:endParaRPr sz="2400">
              <a:latin typeface="Verdana"/>
              <a:cs typeface="Verdana"/>
            </a:endParaRPr>
          </a:p>
          <a:p>
            <a:pPr marL="448945" indent="-448945">
              <a:lnSpc>
                <a:spcPct val="100000"/>
              </a:lnSpc>
              <a:spcBef>
                <a:spcPts val="1710"/>
              </a:spcBef>
              <a:buFont typeface="Arial MT"/>
              <a:buChar char="•"/>
              <a:tabLst>
                <a:tab pos="448945" algn="l"/>
                <a:tab pos="449580" algn="l"/>
              </a:tabLst>
            </a:pPr>
            <a:r>
              <a:rPr sz="2800" spc="-5" dirty="0">
                <a:latin typeface="Verdana"/>
                <a:cs typeface="Verdana"/>
              </a:rPr>
              <a:t>Maximize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row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0000"/>
                </a:solidFill>
                <a:latin typeface="Verdana"/>
                <a:cs typeface="Verdana"/>
              </a:rPr>
              <a:t>psum</a:t>
            </a:r>
            <a:r>
              <a:rPr sz="2800" b="1" spc="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accumulation</a:t>
            </a:r>
            <a:r>
              <a:rPr sz="2800" b="1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in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RF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21393" y="3281045"/>
            <a:ext cx="4991735" cy="2752725"/>
            <a:chOff x="3221393" y="3281045"/>
            <a:chExt cx="4991735" cy="2752725"/>
          </a:xfrm>
        </p:grpSpPr>
        <p:sp>
          <p:nvSpPr>
            <p:cNvPr id="6" name="object 6"/>
            <p:cNvSpPr/>
            <p:nvPr/>
          </p:nvSpPr>
          <p:spPr>
            <a:xfrm>
              <a:off x="3246475" y="3306127"/>
              <a:ext cx="4941570" cy="2702560"/>
            </a:xfrm>
            <a:custGeom>
              <a:avLst/>
              <a:gdLst/>
              <a:ahLst/>
              <a:cxnLst/>
              <a:rect l="l" t="t" r="r" b="b"/>
              <a:pathLst>
                <a:path w="4941570" h="2702560">
                  <a:moveTo>
                    <a:pt x="4940998" y="0"/>
                  </a:moveTo>
                  <a:lnTo>
                    <a:pt x="0" y="0"/>
                  </a:lnTo>
                  <a:lnTo>
                    <a:pt x="0" y="2701944"/>
                  </a:lnTo>
                  <a:lnTo>
                    <a:pt x="4940998" y="2701944"/>
                  </a:lnTo>
                  <a:lnTo>
                    <a:pt x="494099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6475" y="3306127"/>
              <a:ext cx="4941570" cy="2702560"/>
            </a:xfrm>
            <a:custGeom>
              <a:avLst/>
              <a:gdLst/>
              <a:ahLst/>
              <a:cxnLst/>
              <a:rect l="l" t="t" r="r" b="b"/>
              <a:pathLst>
                <a:path w="4941570" h="2702560">
                  <a:moveTo>
                    <a:pt x="0" y="0"/>
                  </a:moveTo>
                  <a:lnTo>
                    <a:pt x="4940998" y="0"/>
                  </a:lnTo>
                  <a:lnTo>
                    <a:pt x="4940998" y="2701947"/>
                  </a:lnTo>
                  <a:lnTo>
                    <a:pt x="0" y="2701947"/>
                  </a:lnTo>
                  <a:lnTo>
                    <a:pt x="0" y="0"/>
                  </a:lnTo>
                  <a:close/>
                </a:path>
              </a:pathLst>
            </a:custGeom>
            <a:ln w="50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4184" y="3417239"/>
              <a:ext cx="1726564" cy="2480310"/>
            </a:xfrm>
            <a:custGeom>
              <a:avLst/>
              <a:gdLst/>
              <a:ahLst/>
              <a:cxnLst/>
              <a:rect l="l" t="t" r="r" b="b"/>
              <a:pathLst>
                <a:path w="1726564" h="2480310">
                  <a:moveTo>
                    <a:pt x="1725980" y="0"/>
                  </a:moveTo>
                  <a:lnTo>
                    <a:pt x="0" y="0"/>
                  </a:lnTo>
                  <a:lnTo>
                    <a:pt x="0" y="2479727"/>
                  </a:lnTo>
                  <a:lnTo>
                    <a:pt x="1725980" y="2479727"/>
                  </a:lnTo>
                  <a:lnTo>
                    <a:pt x="172598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4184" y="3417239"/>
              <a:ext cx="1726564" cy="2480310"/>
            </a:xfrm>
            <a:custGeom>
              <a:avLst/>
              <a:gdLst/>
              <a:ahLst/>
              <a:cxnLst/>
              <a:rect l="l" t="t" r="r" b="b"/>
              <a:pathLst>
                <a:path w="1726564" h="2480310">
                  <a:moveTo>
                    <a:pt x="0" y="0"/>
                  </a:moveTo>
                  <a:lnTo>
                    <a:pt x="1725977" y="0"/>
                  </a:lnTo>
                  <a:lnTo>
                    <a:pt x="1725977" y="2479734"/>
                  </a:lnTo>
                  <a:lnTo>
                    <a:pt x="0" y="2479734"/>
                  </a:lnTo>
                  <a:lnTo>
                    <a:pt x="0" y="0"/>
                  </a:lnTo>
                  <a:close/>
                </a:path>
              </a:pathLst>
            </a:custGeom>
            <a:ln w="28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18310" y="3331717"/>
            <a:ext cx="47498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-35" dirty="0">
                <a:latin typeface="Arial"/>
                <a:cs typeface="Arial"/>
              </a:rPr>
              <a:t>PE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38651" y="3949052"/>
            <a:ext cx="977900" cy="953135"/>
            <a:chOff x="3638651" y="3949052"/>
            <a:chExt cx="977900" cy="953135"/>
          </a:xfrm>
        </p:grpSpPr>
        <p:sp>
          <p:nvSpPr>
            <p:cNvPr id="12" name="object 12"/>
            <p:cNvSpPr/>
            <p:nvPr/>
          </p:nvSpPr>
          <p:spPr>
            <a:xfrm>
              <a:off x="3665080" y="3970642"/>
              <a:ext cx="929640" cy="320040"/>
            </a:xfrm>
            <a:custGeom>
              <a:avLst/>
              <a:gdLst/>
              <a:ahLst/>
              <a:cxnLst/>
              <a:rect l="l" t="t" r="r" b="b"/>
              <a:pathLst>
                <a:path w="929639" h="320039">
                  <a:moveTo>
                    <a:pt x="929576" y="0"/>
                  </a:moveTo>
                  <a:lnTo>
                    <a:pt x="0" y="0"/>
                  </a:lnTo>
                  <a:lnTo>
                    <a:pt x="0" y="319531"/>
                  </a:lnTo>
                  <a:lnTo>
                    <a:pt x="929576" y="319531"/>
                  </a:lnTo>
                  <a:lnTo>
                    <a:pt x="929576" y="0"/>
                  </a:lnTo>
                  <a:close/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5080" y="3970642"/>
              <a:ext cx="929640" cy="320040"/>
            </a:xfrm>
            <a:custGeom>
              <a:avLst/>
              <a:gdLst/>
              <a:ahLst/>
              <a:cxnLst/>
              <a:rect l="l" t="t" r="r" b="b"/>
              <a:pathLst>
                <a:path w="929639" h="320039">
                  <a:moveTo>
                    <a:pt x="0" y="0"/>
                  </a:moveTo>
                  <a:lnTo>
                    <a:pt x="929578" y="0"/>
                  </a:lnTo>
                  <a:lnTo>
                    <a:pt x="929578" y="319532"/>
                  </a:lnTo>
                  <a:lnTo>
                    <a:pt x="0" y="319532"/>
                  </a:lnTo>
                  <a:lnTo>
                    <a:pt x="0" y="0"/>
                  </a:lnTo>
                  <a:close/>
                </a:path>
              </a:pathLst>
            </a:custGeom>
            <a:ln w="43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84802" y="3970642"/>
              <a:ext cx="0" cy="316865"/>
            </a:xfrm>
            <a:custGeom>
              <a:avLst/>
              <a:gdLst/>
              <a:ahLst/>
              <a:cxnLst/>
              <a:rect l="l" t="t" r="r" b="b"/>
              <a:pathLst>
                <a:path h="316864">
                  <a:moveTo>
                    <a:pt x="0" y="0"/>
                  </a:moveTo>
                  <a:lnTo>
                    <a:pt x="1" y="316653"/>
                  </a:lnTo>
                </a:path>
              </a:pathLst>
            </a:custGeom>
            <a:ln w="28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4934" y="3970642"/>
              <a:ext cx="0" cy="316865"/>
            </a:xfrm>
            <a:custGeom>
              <a:avLst/>
              <a:gdLst/>
              <a:ahLst/>
              <a:cxnLst/>
              <a:rect l="l" t="t" r="r" b="b"/>
              <a:pathLst>
                <a:path h="316864">
                  <a:moveTo>
                    <a:pt x="0" y="0"/>
                  </a:moveTo>
                  <a:lnTo>
                    <a:pt x="1" y="316653"/>
                  </a:lnTo>
                </a:path>
              </a:pathLst>
            </a:custGeom>
            <a:ln w="28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60241" y="4560963"/>
              <a:ext cx="929640" cy="320040"/>
            </a:xfrm>
            <a:custGeom>
              <a:avLst/>
              <a:gdLst/>
              <a:ahLst/>
              <a:cxnLst/>
              <a:rect l="l" t="t" r="r" b="b"/>
              <a:pathLst>
                <a:path w="929639" h="320039">
                  <a:moveTo>
                    <a:pt x="929576" y="0"/>
                  </a:moveTo>
                  <a:lnTo>
                    <a:pt x="0" y="0"/>
                  </a:lnTo>
                  <a:lnTo>
                    <a:pt x="0" y="319532"/>
                  </a:lnTo>
                  <a:lnTo>
                    <a:pt x="929576" y="319532"/>
                  </a:lnTo>
                  <a:lnTo>
                    <a:pt x="929576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60241" y="4560963"/>
              <a:ext cx="929640" cy="320040"/>
            </a:xfrm>
            <a:custGeom>
              <a:avLst/>
              <a:gdLst/>
              <a:ahLst/>
              <a:cxnLst/>
              <a:rect l="l" t="t" r="r" b="b"/>
              <a:pathLst>
                <a:path w="929639" h="320039">
                  <a:moveTo>
                    <a:pt x="0" y="0"/>
                  </a:moveTo>
                  <a:lnTo>
                    <a:pt x="929578" y="0"/>
                  </a:lnTo>
                  <a:lnTo>
                    <a:pt x="929578" y="319532"/>
                  </a:lnTo>
                  <a:lnTo>
                    <a:pt x="0" y="319532"/>
                  </a:lnTo>
                  <a:lnTo>
                    <a:pt x="0" y="0"/>
                  </a:lnTo>
                  <a:close/>
                </a:path>
              </a:pathLst>
            </a:custGeom>
            <a:ln w="43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9963" y="4560963"/>
              <a:ext cx="0" cy="316865"/>
            </a:xfrm>
            <a:custGeom>
              <a:avLst/>
              <a:gdLst/>
              <a:ahLst/>
              <a:cxnLst/>
              <a:rect l="l" t="t" r="r" b="b"/>
              <a:pathLst>
                <a:path h="316864">
                  <a:moveTo>
                    <a:pt x="0" y="0"/>
                  </a:moveTo>
                  <a:lnTo>
                    <a:pt x="1" y="316653"/>
                  </a:lnTo>
                </a:path>
              </a:pathLst>
            </a:custGeom>
            <a:ln w="28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0096" y="4560963"/>
              <a:ext cx="0" cy="316865"/>
            </a:xfrm>
            <a:custGeom>
              <a:avLst/>
              <a:gdLst/>
              <a:ahLst/>
              <a:cxnLst/>
              <a:rect l="l" t="t" r="r" b="b"/>
              <a:pathLst>
                <a:path h="316864">
                  <a:moveTo>
                    <a:pt x="0" y="0"/>
                  </a:moveTo>
                  <a:lnTo>
                    <a:pt x="1" y="316653"/>
                  </a:lnTo>
                </a:path>
              </a:pathLst>
            </a:custGeom>
            <a:ln w="28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02609" y="3229827"/>
            <a:ext cx="1118235" cy="1656080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5"/>
              </a:spcBef>
            </a:pPr>
            <a:r>
              <a:rPr sz="2250" b="1" spc="-30" dirty="0">
                <a:latin typeface="Arial"/>
                <a:cs typeface="Arial"/>
              </a:rPr>
              <a:t>Reg</a:t>
            </a:r>
            <a:r>
              <a:rPr sz="2250" b="1" spc="-80" dirty="0">
                <a:latin typeface="Arial"/>
                <a:cs typeface="Arial"/>
              </a:rPr>
              <a:t> </a:t>
            </a:r>
            <a:r>
              <a:rPr sz="2250" b="1" spc="-20" dirty="0">
                <a:latin typeface="Arial"/>
                <a:cs typeface="Arial"/>
              </a:rPr>
              <a:t>File</a:t>
            </a:r>
            <a:endParaRPr sz="2250">
              <a:latin typeface="Arial"/>
              <a:cs typeface="Arial"/>
            </a:endParaRPr>
          </a:p>
          <a:p>
            <a:pPr marR="41910" algn="ctr">
              <a:lnSpc>
                <a:spcPct val="100000"/>
              </a:lnSpc>
              <a:spcBef>
                <a:spcPts val="1475"/>
              </a:spcBef>
              <a:tabLst>
                <a:tab pos="299720" algn="l"/>
                <a:tab pos="605155" algn="l"/>
              </a:tabLst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	b	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 MT"/>
              <a:cs typeface="Arial MT"/>
            </a:endParaRPr>
          </a:p>
          <a:p>
            <a:pPr marL="148590">
              <a:lnSpc>
                <a:spcPct val="100000"/>
              </a:lnSpc>
              <a:tabLst>
                <a:tab pos="455930" algn="l"/>
                <a:tab pos="768350" algn="l"/>
              </a:tabLst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	d	c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47705" y="5129695"/>
            <a:ext cx="348615" cy="363220"/>
            <a:chOff x="4247705" y="5129695"/>
            <a:chExt cx="348615" cy="363220"/>
          </a:xfrm>
        </p:grpSpPr>
        <p:sp>
          <p:nvSpPr>
            <p:cNvPr id="22" name="object 22"/>
            <p:cNvSpPr/>
            <p:nvPr/>
          </p:nvSpPr>
          <p:spPr>
            <a:xfrm>
              <a:off x="4269295" y="5151285"/>
              <a:ext cx="305435" cy="320040"/>
            </a:xfrm>
            <a:custGeom>
              <a:avLst/>
              <a:gdLst/>
              <a:ahLst/>
              <a:cxnLst/>
              <a:rect l="l" t="t" r="r" b="b"/>
              <a:pathLst>
                <a:path w="305435" h="320039">
                  <a:moveTo>
                    <a:pt x="305066" y="0"/>
                  </a:moveTo>
                  <a:lnTo>
                    <a:pt x="0" y="0"/>
                  </a:lnTo>
                  <a:lnTo>
                    <a:pt x="0" y="319531"/>
                  </a:lnTo>
                  <a:lnTo>
                    <a:pt x="305066" y="319531"/>
                  </a:lnTo>
                  <a:lnTo>
                    <a:pt x="305066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69295" y="5151285"/>
              <a:ext cx="305435" cy="320040"/>
            </a:xfrm>
            <a:custGeom>
              <a:avLst/>
              <a:gdLst/>
              <a:ahLst/>
              <a:cxnLst/>
              <a:rect l="l" t="t" r="r" b="b"/>
              <a:pathLst>
                <a:path w="305435" h="320039">
                  <a:moveTo>
                    <a:pt x="0" y="0"/>
                  </a:moveTo>
                  <a:lnTo>
                    <a:pt x="305068" y="0"/>
                  </a:lnTo>
                  <a:lnTo>
                    <a:pt x="305068" y="319532"/>
                  </a:lnTo>
                  <a:lnTo>
                    <a:pt x="0" y="319532"/>
                  </a:lnTo>
                  <a:lnTo>
                    <a:pt x="0" y="0"/>
                  </a:lnTo>
                  <a:close/>
                </a:path>
              </a:pathLst>
            </a:custGeom>
            <a:ln w="42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43285" y="5139766"/>
            <a:ext cx="151765" cy="3365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90024" y="3942295"/>
            <a:ext cx="6229350" cy="1385570"/>
            <a:chOff x="3090024" y="3942295"/>
            <a:chExt cx="6229350" cy="1385570"/>
          </a:xfrm>
        </p:grpSpPr>
        <p:sp>
          <p:nvSpPr>
            <p:cNvPr id="26" name="object 26"/>
            <p:cNvSpPr/>
            <p:nvPr/>
          </p:nvSpPr>
          <p:spPr>
            <a:xfrm>
              <a:off x="6042025" y="4165384"/>
              <a:ext cx="505459" cy="518159"/>
            </a:xfrm>
            <a:custGeom>
              <a:avLst/>
              <a:gdLst/>
              <a:ahLst/>
              <a:cxnLst/>
              <a:rect l="l" t="t" r="r" b="b"/>
              <a:pathLst>
                <a:path w="505459" h="518160">
                  <a:moveTo>
                    <a:pt x="252602" y="0"/>
                  </a:moveTo>
                  <a:lnTo>
                    <a:pt x="207197" y="4173"/>
                  </a:lnTo>
                  <a:lnTo>
                    <a:pt x="164461" y="16208"/>
                  </a:lnTo>
                  <a:lnTo>
                    <a:pt x="125109" y="35370"/>
                  </a:lnTo>
                  <a:lnTo>
                    <a:pt x="89853" y="60930"/>
                  </a:lnTo>
                  <a:lnTo>
                    <a:pt x="59408" y="92156"/>
                  </a:lnTo>
                  <a:lnTo>
                    <a:pt x="34487" y="128315"/>
                  </a:lnTo>
                  <a:lnTo>
                    <a:pt x="15803" y="168676"/>
                  </a:lnTo>
                  <a:lnTo>
                    <a:pt x="4069" y="212508"/>
                  </a:lnTo>
                  <a:lnTo>
                    <a:pt x="0" y="259080"/>
                  </a:lnTo>
                  <a:lnTo>
                    <a:pt x="4069" y="305647"/>
                  </a:lnTo>
                  <a:lnTo>
                    <a:pt x="15803" y="349478"/>
                  </a:lnTo>
                  <a:lnTo>
                    <a:pt x="34487" y="389839"/>
                  </a:lnTo>
                  <a:lnTo>
                    <a:pt x="59408" y="425998"/>
                  </a:lnTo>
                  <a:lnTo>
                    <a:pt x="89853" y="457225"/>
                  </a:lnTo>
                  <a:lnTo>
                    <a:pt x="125109" y="482786"/>
                  </a:lnTo>
                  <a:lnTo>
                    <a:pt x="164461" y="501950"/>
                  </a:lnTo>
                  <a:lnTo>
                    <a:pt x="207197" y="513985"/>
                  </a:lnTo>
                  <a:lnTo>
                    <a:pt x="252602" y="518159"/>
                  </a:lnTo>
                  <a:lnTo>
                    <a:pt x="298008" y="513985"/>
                  </a:lnTo>
                  <a:lnTo>
                    <a:pt x="340744" y="501950"/>
                  </a:lnTo>
                  <a:lnTo>
                    <a:pt x="380096" y="482786"/>
                  </a:lnTo>
                  <a:lnTo>
                    <a:pt x="415352" y="457225"/>
                  </a:lnTo>
                  <a:lnTo>
                    <a:pt x="445797" y="425998"/>
                  </a:lnTo>
                  <a:lnTo>
                    <a:pt x="470718" y="389839"/>
                  </a:lnTo>
                  <a:lnTo>
                    <a:pt x="489402" y="349478"/>
                  </a:lnTo>
                  <a:lnTo>
                    <a:pt x="501136" y="305647"/>
                  </a:lnTo>
                  <a:lnTo>
                    <a:pt x="505205" y="259080"/>
                  </a:lnTo>
                  <a:lnTo>
                    <a:pt x="501136" y="212508"/>
                  </a:lnTo>
                  <a:lnTo>
                    <a:pt x="489402" y="168676"/>
                  </a:lnTo>
                  <a:lnTo>
                    <a:pt x="470718" y="128315"/>
                  </a:lnTo>
                  <a:lnTo>
                    <a:pt x="445797" y="92156"/>
                  </a:lnTo>
                  <a:lnTo>
                    <a:pt x="415352" y="60930"/>
                  </a:lnTo>
                  <a:lnTo>
                    <a:pt x="380096" y="35370"/>
                  </a:lnTo>
                  <a:lnTo>
                    <a:pt x="340744" y="16208"/>
                  </a:lnTo>
                  <a:lnTo>
                    <a:pt x="298008" y="4173"/>
                  </a:lnTo>
                  <a:lnTo>
                    <a:pt x="252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42025" y="4165384"/>
              <a:ext cx="505459" cy="518159"/>
            </a:xfrm>
            <a:custGeom>
              <a:avLst/>
              <a:gdLst/>
              <a:ahLst/>
              <a:cxnLst/>
              <a:rect l="l" t="t" r="r" b="b"/>
              <a:pathLst>
                <a:path w="505459" h="518160">
                  <a:moveTo>
                    <a:pt x="73985" y="75882"/>
                  </a:moveTo>
                  <a:lnTo>
                    <a:pt x="431220" y="442277"/>
                  </a:lnTo>
                </a:path>
                <a:path w="505459" h="518160">
                  <a:moveTo>
                    <a:pt x="431220" y="75882"/>
                  </a:moveTo>
                  <a:lnTo>
                    <a:pt x="73985" y="442277"/>
                  </a:lnTo>
                </a:path>
                <a:path w="505459" h="518160">
                  <a:moveTo>
                    <a:pt x="0" y="259080"/>
                  </a:moveTo>
                  <a:lnTo>
                    <a:pt x="4069" y="212510"/>
                  </a:lnTo>
                  <a:lnTo>
                    <a:pt x="15803" y="168678"/>
                  </a:lnTo>
                  <a:lnTo>
                    <a:pt x="34487" y="128317"/>
                  </a:lnTo>
                  <a:lnTo>
                    <a:pt x="59409" y="92158"/>
                  </a:lnTo>
                  <a:lnTo>
                    <a:pt x="89854" y="60932"/>
                  </a:lnTo>
                  <a:lnTo>
                    <a:pt x="125109" y="35372"/>
                  </a:lnTo>
                  <a:lnTo>
                    <a:pt x="164461" y="16208"/>
                  </a:lnTo>
                  <a:lnTo>
                    <a:pt x="207197" y="4174"/>
                  </a:lnTo>
                  <a:lnTo>
                    <a:pt x="252603" y="0"/>
                  </a:lnTo>
                  <a:lnTo>
                    <a:pt x="298008" y="4174"/>
                  </a:lnTo>
                  <a:lnTo>
                    <a:pt x="340744" y="16208"/>
                  </a:lnTo>
                  <a:lnTo>
                    <a:pt x="380096" y="35372"/>
                  </a:lnTo>
                  <a:lnTo>
                    <a:pt x="415351" y="60932"/>
                  </a:lnTo>
                  <a:lnTo>
                    <a:pt x="445796" y="92158"/>
                  </a:lnTo>
                  <a:lnTo>
                    <a:pt x="470718" y="128317"/>
                  </a:lnTo>
                  <a:lnTo>
                    <a:pt x="489402" y="168678"/>
                  </a:lnTo>
                  <a:lnTo>
                    <a:pt x="501136" y="212510"/>
                  </a:lnTo>
                  <a:lnTo>
                    <a:pt x="505206" y="259080"/>
                  </a:lnTo>
                  <a:lnTo>
                    <a:pt x="501136" y="305650"/>
                  </a:lnTo>
                  <a:lnTo>
                    <a:pt x="489402" y="349481"/>
                  </a:lnTo>
                  <a:lnTo>
                    <a:pt x="470718" y="389842"/>
                  </a:lnTo>
                  <a:lnTo>
                    <a:pt x="445796" y="426002"/>
                  </a:lnTo>
                  <a:lnTo>
                    <a:pt x="415351" y="457227"/>
                  </a:lnTo>
                  <a:lnTo>
                    <a:pt x="380096" y="482788"/>
                  </a:lnTo>
                  <a:lnTo>
                    <a:pt x="340744" y="501951"/>
                  </a:lnTo>
                  <a:lnTo>
                    <a:pt x="298008" y="513986"/>
                  </a:lnTo>
                  <a:lnTo>
                    <a:pt x="252603" y="518160"/>
                  </a:lnTo>
                  <a:lnTo>
                    <a:pt x="207197" y="513986"/>
                  </a:lnTo>
                  <a:lnTo>
                    <a:pt x="164461" y="501951"/>
                  </a:lnTo>
                  <a:lnTo>
                    <a:pt x="125109" y="482788"/>
                  </a:lnTo>
                  <a:lnTo>
                    <a:pt x="89854" y="457227"/>
                  </a:lnTo>
                  <a:lnTo>
                    <a:pt x="59409" y="426002"/>
                  </a:lnTo>
                  <a:lnTo>
                    <a:pt x="34487" y="389842"/>
                  </a:lnTo>
                  <a:lnTo>
                    <a:pt x="15803" y="349481"/>
                  </a:lnTo>
                  <a:lnTo>
                    <a:pt x="4069" y="305650"/>
                  </a:lnTo>
                  <a:lnTo>
                    <a:pt x="0" y="259080"/>
                  </a:lnTo>
                  <a:close/>
                </a:path>
              </a:pathLst>
            </a:custGeom>
            <a:ln w="42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29984" y="4755705"/>
              <a:ext cx="505459" cy="518159"/>
            </a:xfrm>
            <a:custGeom>
              <a:avLst/>
              <a:gdLst/>
              <a:ahLst/>
              <a:cxnLst/>
              <a:rect l="l" t="t" r="r" b="b"/>
              <a:pathLst>
                <a:path w="505459" h="518160">
                  <a:moveTo>
                    <a:pt x="252602" y="0"/>
                  </a:moveTo>
                  <a:lnTo>
                    <a:pt x="207197" y="4173"/>
                  </a:lnTo>
                  <a:lnTo>
                    <a:pt x="164461" y="16208"/>
                  </a:lnTo>
                  <a:lnTo>
                    <a:pt x="125109" y="35370"/>
                  </a:lnTo>
                  <a:lnTo>
                    <a:pt x="89853" y="60930"/>
                  </a:lnTo>
                  <a:lnTo>
                    <a:pt x="59408" y="92156"/>
                  </a:lnTo>
                  <a:lnTo>
                    <a:pt x="34487" y="128315"/>
                  </a:lnTo>
                  <a:lnTo>
                    <a:pt x="15803" y="168676"/>
                  </a:lnTo>
                  <a:lnTo>
                    <a:pt x="4069" y="212508"/>
                  </a:lnTo>
                  <a:lnTo>
                    <a:pt x="0" y="259079"/>
                  </a:lnTo>
                  <a:lnTo>
                    <a:pt x="4069" y="305647"/>
                  </a:lnTo>
                  <a:lnTo>
                    <a:pt x="15803" y="349478"/>
                  </a:lnTo>
                  <a:lnTo>
                    <a:pt x="34487" y="389839"/>
                  </a:lnTo>
                  <a:lnTo>
                    <a:pt x="59408" y="425998"/>
                  </a:lnTo>
                  <a:lnTo>
                    <a:pt x="89853" y="457225"/>
                  </a:lnTo>
                  <a:lnTo>
                    <a:pt x="125109" y="482786"/>
                  </a:lnTo>
                  <a:lnTo>
                    <a:pt x="164461" y="501950"/>
                  </a:lnTo>
                  <a:lnTo>
                    <a:pt x="207197" y="513985"/>
                  </a:lnTo>
                  <a:lnTo>
                    <a:pt x="252602" y="518159"/>
                  </a:lnTo>
                  <a:lnTo>
                    <a:pt x="298008" y="513985"/>
                  </a:lnTo>
                  <a:lnTo>
                    <a:pt x="340744" y="501950"/>
                  </a:lnTo>
                  <a:lnTo>
                    <a:pt x="380096" y="482786"/>
                  </a:lnTo>
                  <a:lnTo>
                    <a:pt x="415352" y="457225"/>
                  </a:lnTo>
                  <a:lnTo>
                    <a:pt x="445797" y="425998"/>
                  </a:lnTo>
                  <a:lnTo>
                    <a:pt x="470718" y="389839"/>
                  </a:lnTo>
                  <a:lnTo>
                    <a:pt x="489402" y="349478"/>
                  </a:lnTo>
                  <a:lnTo>
                    <a:pt x="501136" y="305647"/>
                  </a:lnTo>
                  <a:lnTo>
                    <a:pt x="505205" y="259079"/>
                  </a:lnTo>
                  <a:lnTo>
                    <a:pt x="501136" y="212508"/>
                  </a:lnTo>
                  <a:lnTo>
                    <a:pt x="489402" y="168676"/>
                  </a:lnTo>
                  <a:lnTo>
                    <a:pt x="470718" y="128315"/>
                  </a:lnTo>
                  <a:lnTo>
                    <a:pt x="445797" y="92156"/>
                  </a:lnTo>
                  <a:lnTo>
                    <a:pt x="415352" y="60930"/>
                  </a:lnTo>
                  <a:lnTo>
                    <a:pt x="380096" y="35370"/>
                  </a:lnTo>
                  <a:lnTo>
                    <a:pt x="340744" y="16208"/>
                  </a:lnTo>
                  <a:lnTo>
                    <a:pt x="298008" y="4173"/>
                  </a:lnTo>
                  <a:lnTo>
                    <a:pt x="252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9984" y="4755705"/>
              <a:ext cx="505459" cy="518159"/>
            </a:xfrm>
            <a:custGeom>
              <a:avLst/>
              <a:gdLst/>
              <a:ahLst/>
              <a:cxnLst/>
              <a:rect l="l" t="t" r="r" b="b"/>
              <a:pathLst>
                <a:path w="505459" h="518160">
                  <a:moveTo>
                    <a:pt x="252603" y="0"/>
                  </a:moveTo>
                  <a:lnTo>
                    <a:pt x="252603" y="518160"/>
                  </a:lnTo>
                </a:path>
                <a:path w="505459" h="518160">
                  <a:moveTo>
                    <a:pt x="0" y="259080"/>
                  </a:moveTo>
                  <a:lnTo>
                    <a:pt x="505206" y="259080"/>
                  </a:lnTo>
                </a:path>
                <a:path w="505459" h="518160">
                  <a:moveTo>
                    <a:pt x="0" y="259080"/>
                  </a:moveTo>
                  <a:lnTo>
                    <a:pt x="4069" y="212510"/>
                  </a:lnTo>
                  <a:lnTo>
                    <a:pt x="15803" y="168678"/>
                  </a:lnTo>
                  <a:lnTo>
                    <a:pt x="34487" y="128317"/>
                  </a:lnTo>
                  <a:lnTo>
                    <a:pt x="59409" y="92158"/>
                  </a:lnTo>
                  <a:lnTo>
                    <a:pt x="89854" y="60932"/>
                  </a:lnTo>
                  <a:lnTo>
                    <a:pt x="125109" y="35372"/>
                  </a:lnTo>
                  <a:lnTo>
                    <a:pt x="164461" y="16208"/>
                  </a:lnTo>
                  <a:lnTo>
                    <a:pt x="207197" y="4174"/>
                  </a:lnTo>
                  <a:lnTo>
                    <a:pt x="252603" y="0"/>
                  </a:lnTo>
                  <a:lnTo>
                    <a:pt x="298008" y="4174"/>
                  </a:lnTo>
                  <a:lnTo>
                    <a:pt x="340744" y="16208"/>
                  </a:lnTo>
                  <a:lnTo>
                    <a:pt x="380096" y="35372"/>
                  </a:lnTo>
                  <a:lnTo>
                    <a:pt x="415351" y="60932"/>
                  </a:lnTo>
                  <a:lnTo>
                    <a:pt x="445796" y="92158"/>
                  </a:lnTo>
                  <a:lnTo>
                    <a:pt x="470718" y="128317"/>
                  </a:lnTo>
                  <a:lnTo>
                    <a:pt x="489402" y="168678"/>
                  </a:lnTo>
                  <a:lnTo>
                    <a:pt x="501136" y="212510"/>
                  </a:lnTo>
                  <a:lnTo>
                    <a:pt x="505206" y="259080"/>
                  </a:lnTo>
                  <a:lnTo>
                    <a:pt x="501136" y="305650"/>
                  </a:lnTo>
                  <a:lnTo>
                    <a:pt x="489402" y="349481"/>
                  </a:lnTo>
                  <a:lnTo>
                    <a:pt x="470718" y="389842"/>
                  </a:lnTo>
                  <a:lnTo>
                    <a:pt x="445796" y="426002"/>
                  </a:lnTo>
                  <a:lnTo>
                    <a:pt x="415351" y="457227"/>
                  </a:lnTo>
                  <a:lnTo>
                    <a:pt x="380096" y="482788"/>
                  </a:lnTo>
                  <a:lnTo>
                    <a:pt x="340744" y="501951"/>
                  </a:lnTo>
                  <a:lnTo>
                    <a:pt x="298008" y="513986"/>
                  </a:lnTo>
                  <a:lnTo>
                    <a:pt x="252603" y="518160"/>
                  </a:lnTo>
                  <a:lnTo>
                    <a:pt x="207197" y="513986"/>
                  </a:lnTo>
                  <a:lnTo>
                    <a:pt x="164461" y="501951"/>
                  </a:lnTo>
                  <a:lnTo>
                    <a:pt x="125109" y="482788"/>
                  </a:lnTo>
                  <a:lnTo>
                    <a:pt x="89854" y="457227"/>
                  </a:lnTo>
                  <a:lnTo>
                    <a:pt x="59409" y="426002"/>
                  </a:lnTo>
                  <a:lnTo>
                    <a:pt x="34487" y="389842"/>
                  </a:lnTo>
                  <a:lnTo>
                    <a:pt x="15803" y="349481"/>
                  </a:lnTo>
                  <a:lnTo>
                    <a:pt x="4069" y="305650"/>
                  </a:lnTo>
                  <a:lnTo>
                    <a:pt x="0" y="259080"/>
                  </a:lnTo>
                  <a:close/>
                </a:path>
              </a:pathLst>
            </a:custGeom>
            <a:ln w="42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94656" y="4130408"/>
              <a:ext cx="1424940" cy="171450"/>
            </a:xfrm>
            <a:custGeom>
              <a:avLst/>
              <a:gdLst/>
              <a:ahLst/>
              <a:cxnLst/>
              <a:rect l="l" t="t" r="r" b="b"/>
              <a:pathLst>
                <a:path w="1424939" h="171450">
                  <a:moveTo>
                    <a:pt x="0" y="0"/>
                  </a:moveTo>
                  <a:lnTo>
                    <a:pt x="727988" y="0"/>
                  </a:lnTo>
                  <a:lnTo>
                    <a:pt x="727988" y="170920"/>
                  </a:lnTo>
                  <a:lnTo>
                    <a:pt x="1424400" y="170920"/>
                  </a:lnTo>
                </a:path>
              </a:pathLst>
            </a:custGeom>
            <a:ln w="32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55906" y="4252747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09071" y="4512719"/>
              <a:ext cx="1410970" cy="207010"/>
            </a:xfrm>
            <a:custGeom>
              <a:avLst/>
              <a:gdLst/>
              <a:ahLst/>
              <a:cxnLst/>
              <a:rect l="l" t="t" r="r" b="b"/>
              <a:pathLst>
                <a:path w="1410970" h="207010">
                  <a:moveTo>
                    <a:pt x="0" y="206904"/>
                  </a:moveTo>
                  <a:lnTo>
                    <a:pt x="720971" y="206904"/>
                  </a:lnTo>
                  <a:lnTo>
                    <a:pt x="720971" y="0"/>
                  </a:lnTo>
                  <a:lnTo>
                    <a:pt x="1410367" y="0"/>
                  </a:lnTo>
                </a:path>
              </a:pathLst>
            </a:custGeom>
            <a:ln w="32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56287" y="4464138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47231" y="4424464"/>
              <a:ext cx="335280" cy="299085"/>
            </a:xfrm>
            <a:custGeom>
              <a:avLst/>
              <a:gdLst/>
              <a:ahLst/>
              <a:cxnLst/>
              <a:rect l="l" t="t" r="r" b="b"/>
              <a:pathLst>
                <a:path w="335279" h="299085">
                  <a:moveTo>
                    <a:pt x="0" y="0"/>
                  </a:moveTo>
                  <a:lnTo>
                    <a:pt x="335050" y="0"/>
                  </a:lnTo>
                  <a:lnTo>
                    <a:pt x="335050" y="298661"/>
                  </a:lnTo>
                </a:path>
              </a:pathLst>
            </a:custGeom>
            <a:ln w="32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34911" y="4658359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94729" y="0"/>
                  </a:moveTo>
                  <a:lnTo>
                    <a:pt x="0" y="0"/>
                  </a:lnTo>
                  <a:lnTo>
                    <a:pt x="47371" y="97142"/>
                  </a:lnTo>
                  <a:lnTo>
                    <a:pt x="94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74362" y="5015087"/>
              <a:ext cx="2024380" cy="296545"/>
            </a:xfrm>
            <a:custGeom>
              <a:avLst/>
              <a:gdLst/>
              <a:ahLst/>
              <a:cxnLst/>
              <a:rect l="l" t="t" r="r" b="b"/>
              <a:pathLst>
                <a:path w="2024379" h="296545">
                  <a:moveTo>
                    <a:pt x="0" y="295963"/>
                  </a:moveTo>
                  <a:lnTo>
                    <a:pt x="1027954" y="295963"/>
                  </a:lnTo>
                  <a:lnTo>
                    <a:pt x="1027954" y="0"/>
                  </a:lnTo>
                  <a:lnTo>
                    <a:pt x="2024327" y="0"/>
                  </a:lnTo>
                </a:path>
              </a:pathLst>
            </a:custGeom>
            <a:ln w="32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35547" y="4966500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16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09417" y="3956583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20847" y="3956583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111417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111417" y="345439"/>
                  </a:lnTo>
                  <a:lnTo>
                    <a:pt x="111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20847" y="3956583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31946" y="3956583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111429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111429" y="345439"/>
                  </a:lnTo>
                  <a:lnTo>
                    <a:pt x="111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31946" y="3956583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4311" y="4546904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15741" y="4546904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111417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111417" y="345439"/>
                  </a:lnTo>
                  <a:lnTo>
                    <a:pt x="111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15741" y="4546904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26841" y="4546904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111429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111429" y="345439"/>
                  </a:lnTo>
                  <a:lnTo>
                    <a:pt x="111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26841" y="4546904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60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7721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111429" y="0"/>
                  </a:moveTo>
                  <a:lnTo>
                    <a:pt x="0" y="0"/>
                  </a:lnTo>
                  <a:lnTo>
                    <a:pt x="0" y="345440"/>
                  </a:lnTo>
                  <a:lnTo>
                    <a:pt x="111429" y="345440"/>
                  </a:lnTo>
                  <a:lnTo>
                    <a:pt x="111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27721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9150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111417" y="0"/>
                  </a:moveTo>
                  <a:lnTo>
                    <a:pt x="0" y="0"/>
                  </a:lnTo>
                  <a:lnTo>
                    <a:pt x="0" y="345440"/>
                  </a:lnTo>
                  <a:lnTo>
                    <a:pt x="111417" y="345440"/>
                  </a:lnTo>
                  <a:lnTo>
                    <a:pt x="111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39150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50250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111429" y="0"/>
                  </a:moveTo>
                  <a:lnTo>
                    <a:pt x="0" y="0"/>
                  </a:lnTo>
                  <a:lnTo>
                    <a:pt x="0" y="345440"/>
                  </a:lnTo>
                  <a:lnTo>
                    <a:pt x="111429" y="345440"/>
                  </a:lnTo>
                  <a:lnTo>
                    <a:pt x="111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50250" y="4842065"/>
              <a:ext cx="111760" cy="345440"/>
            </a:xfrm>
            <a:custGeom>
              <a:avLst/>
              <a:gdLst/>
              <a:ahLst/>
              <a:cxnLst/>
              <a:rect l="l" t="t" r="r" b="b"/>
              <a:pathLst>
                <a:path w="111759" h="345439">
                  <a:moveTo>
                    <a:pt x="0" y="0"/>
                  </a:moveTo>
                  <a:lnTo>
                    <a:pt x="111422" y="0"/>
                  </a:lnTo>
                  <a:lnTo>
                    <a:pt x="111422" y="345439"/>
                  </a:lnTo>
                  <a:lnTo>
                    <a:pt x="0" y="345439"/>
                  </a:lnTo>
                  <a:lnTo>
                    <a:pt x="0" y="0"/>
                  </a:lnTo>
                  <a:close/>
                </a:path>
              </a:pathLst>
            </a:custGeom>
            <a:ln w="2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35190" y="5014785"/>
              <a:ext cx="861694" cy="0"/>
            </a:xfrm>
            <a:custGeom>
              <a:avLst/>
              <a:gdLst/>
              <a:ahLst/>
              <a:cxnLst/>
              <a:rect l="l" t="t" r="r" b="b"/>
              <a:pathLst>
                <a:path w="861695">
                  <a:moveTo>
                    <a:pt x="0" y="0"/>
                  </a:moveTo>
                  <a:lnTo>
                    <a:pt x="861306" y="0"/>
                  </a:lnTo>
                </a:path>
              </a:pathLst>
            </a:custGeom>
            <a:ln w="32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33347" y="4966208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38271" y="4719624"/>
              <a:ext cx="180975" cy="0"/>
            </a:xfrm>
            <a:custGeom>
              <a:avLst/>
              <a:gdLst/>
              <a:ahLst/>
              <a:cxnLst/>
              <a:rect l="l" t="t" r="r" b="b"/>
              <a:pathLst>
                <a:path w="180975">
                  <a:moveTo>
                    <a:pt x="0" y="0"/>
                  </a:moveTo>
                  <a:lnTo>
                    <a:pt x="180681" y="0"/>
                  </a:lnTo>
                </a:path>
              </a:pathLst>
            </a:custGeom>
            <a:ln w="32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55796" y="4671047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43376" y="4129303"/>
              <a:ext cx="180975" cy="0"/>
            </a:xfrm>
            <a:custGeom>
              <a:avLst/>
              <a:gdLst/>
              <a:ahLst/>
              <a:cxnLst/>
              <a:rect l="l" t="t" r="r" b="b"/>
              <a:pathLst>
                <a:path w="180975">
                  <a:moveTo>
                    <a:pt x="0" y="0"/>
                  </a:moveTo>
                  <a:lnTo>
                    <a:pt x="180681" y="0"/>
                  </a:lnTo>
                </a:path>
              </a:pathLst>
            </a:custGeom>
            <a:ln w="32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60902" y="4080725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61680" y="5014785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>
                  <a:moveTo>
                    <a:pt x="0" y="0"/>
                  </a:moveTo>
                  <a:lnTo>
                    <a:pt x="268390" y="0"/>
                  </a:lnTo>
                </a:path>
              </a:pathLst>
            </a:custGeom>
            <a:ln w="32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566912" y="4966208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55"/>
                  </a:lnTo>
                  <a:lnTo>
                    <a:pt x="94729" y="48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77986" y="4852517"/>
              <a:ext cx="619760" cy="320040"/>
            </a:xfrm>
            <a:custGeom>
              <a:avLst/>
              <a:gdLst/>
              <a:ahLst/>
              <a:cxnLst/>
              <a:rect l="l" t="t" r="r" b="b"/>
              <a:pathLst>
                <a:path w="619759" h="320039">
                  <a:moveTo>
                    <a:pt x="619709" y="0"/>
                  </a:moveTo>
                  <a:lnTo>
                    <a:pt x="0" y="0"/>
                  </a:lnTo>
                  <a:lnTo>
                    <a:pt x="0" y="319532"/>
                  </a:lnTo>
                  <a:lnTo>
                    <a:pt x="619709" y="319532"/>
                  </a:lnTo>
                  <a:lnTo>
                    <a:pt x="619709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77986" y="4852517"/>
              <a:ext cx="619760" cy="320040"/>
            </a:xfrm>
            <a:custGeom>
              <a:avLst/>
              <a:gdLst/>
              <a:ahLst/>
              <a:cxnLst/>
              <a:rect l="l" t="t" r="r" b="b"/>
              <a:pathLst>
                <a:path w="619759" h="320039">
                  <a:moveTo>
                    <a:pt x="0" y="0"/>
                  </a:moveTo>
                  <a:lnTo>
                    <a:pt x="619718" y="0"/>
                  </a:lnTo>
                  <a:lnTo>
                    <a:pt x="619718" y="319532"/>
                  </a:lnTo>
                  <a:lnTo>
                    <a:pt x="0" y="319532"/>
                  </a:lnTo>
                  <a:lnTo>
                    <a:pt x="0" y="0"/>
                  </a:lnTo>
                  <a:close/>
                </a:path>
              </a:pathLst>
            </a:custGeom>
            <a:ln w="4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987841" y="4852517"/>
              <a:ext cx="0" cy="316865"/>
            </a:xfrm>
            <a:custGeom>
              <a:avLst/>
              <a:gdLst/>
              <a:ahLst/>
              <a:cxnLst/>
              <a:rect l="l" t="t" r="r" b="b"/>
              <a:pathLst>
                <a:path h="316864">
                  <a:moveTo>
                    <a:pt x="0" y="0"/>
                  </a:moveTo>
                  <a:lnTo>
                    <a:pt x="1" y="316653"/>
                  </a:lnTo>
                </a:path>
              </a:pathLst>
            </a:custGeom>
            <a:ln w="28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699467" y="4873998"/>
            <a:ext cx="274955" cy="276860"/>
          </a:xfrm>
          <a:prstGeom prst="rect">
            <a:avLst/>
          </a:prstGeom>
          <a:solidFill>
            <a:srgbClr val="CD665F"/>
          </a:solidFill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ts val="218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001875" y="4873998"/>
            <a:ext cx="274955" cy="276860"/>
          </a:xfrm>
          <a:prstGeom prst="rect">
            <a:avLst/>
          </a:prstGeom>
          <a:solidFill>
            <a:srgbClr val="CD665F"/>
          </a:solidFill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218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000515" y="4966195"/>
            <a:ext cx="3455670" cy="737870"/>
            <a:chOff x="4000515" y="4966195"/>
            <a:chExt cx="3455670" cy="737870"/>
          </a:xfrm>
        </p:grpSpPr>
        <p:sp>
          <p:nvSpPr>
            <p:cNvPr id="68" name="object 68"/>
            <p:cNvSpPr/>
            <p:nvPr/>
          </p:nvSpPr>
          <p:spPr>
            <a:xfrm>
              <a:off x="4016693" y="5014785"/>
              <a:ext cx="3392170" cy="673100"/>
            </a:xfrm>
            <a:custGeom>
              <a:avLst/>
              <a:gdLst/>
              <a:ahLst/>
              <a:cxnLst/>
              <a:rect l="l" t="t" r="r" b="b"/>
              <a:pathLst>
                <a:path w="3392170" h="673100">
                  <a:moveTo>
                    <a:pt x="3392041" y="0"/>
                  </a:moveTo>
                  <a:lnTo>
                    <a:pt x="3392041" y="672773"/>
                  </a:lnTo>
                  <a:lnTo>
                    <a:pt x="0" y="672773"/>
                  </a:lnTo>
                  <a:lnTo>
                    <a:pt x="0" y="296265"/>
                  </a:lnTo>
                  <a:lnTo>
                    <a:pt x="221022" y="296265"/>
                  </a:lnTo>
                </a:path>
              </a:pathLst>
            </a:custGeom>
            <a:ln w="316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1364" y="4966195"/>
              <a:ext cx="94729" cy="9716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174566" y="5262473"/>
              <a:ext cx="95250" cy="97155"/>
            </a:xfrm>
            <a:custGeom>
              <a:avLst/>
              <a:gdLst/>
              <a:ahLst/>
              <a:cxnLst/>
              <a:rect l="l" t="t" r="r" b="b"/>
              <a:pathLst>
                <a:path w="95250" h="97154">
                  <a:moveTo>
                    <a:pt x="0" y="0"/>
                  </a:moveTo>
                  <a:lnTo>
                    <a:pt x="0" y="97142"/>
                  </a:lnTo>
                  <a:lnTo>
                    <a:pt x="94729" y="48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50196" y="4232148"/>
            <a:ext cx="1932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1D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convolution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within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663353" y="5738231"/>
            <a:ext cx="2305685" cy="74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20"/>
              </a:lnSpc>
            </a:pPr>
            <a:r>
              <a:rPr sz="2100" spc="-5" dirty="0">
                <a:latin typeface="Arial MT"/>
                <a:cs typeface="Arial MT"/>
              </a:rPr>
              <a:t>[</a:t>
            </a:r>
            <a:r>
              <a:rPr sz="2100" b="1" spc="-5" dirty="0">
                <a:latin typeface="Arial"/>
                <a:cs typeface="Arial"/>
              </a:rPr>
              <a:t>Chen</a:t>
            </a:r>
            <a:r>
              <a:rPr sz="2100" spc="-5" dirty="0">
                <a:latin typeface="Arial MT"/>
                <a:cs typeface="Arial MT"/>
              </a:rPr>
              <a:t>,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i="1" spc="-5" dirty="0">
                <a:latin typeface="Arial"/>
                <a:cs typeface="Arial"/>
              </a:rPr>
              <a:t>ISCA</a:t>
            </a:r>
            <a:r>
              <a:rPr sz="2100" i="1" spc="-9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2016]</a:t>
            </a:r>
            <a:endParaRPr sz="2100">
              <a:latin typeface="Arial MT"/>
              <a:cs typeface="Arial MT"/>
            </a:endParaRPr>
          </a:p>
          <a:p>
            <a:pPr marL="1429385">
              <a:lnSpc>
                <a:spcPct val="100000"/>
              </a:lnSpc>
              <a:spcBef>
                <a:spcPts val="1930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57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0375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Row</a:t>
            </a:r>
            <a:r>
              <a:rPr spc="-50" dirty="0"/>
              <a:t> </a:t>
            </a:r>
            <a:r>
              <a:rPr dirty="0"/>
              <a:t>Stationary</a:t>
            </a:r>
            <a:r>
              <a:rPr spc="-45" dirty="0"/>
              <a:t> </a:t>
            </a:r>
            <a:r>
              <a:rPr dirty="0"/>
              <a:t>Dataflow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1218" y="2870288"/>
            <a:ext cx="3801110" cy="15379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45"/>
              </a:spcBef>
            </a:pPr>
            <a:r>
              <a:rPr sz="2000" spc="-5" dirty="0">
                <a:latin typeface="Verdana"/>
                <a:cs typeface="Verdana"/>
              </a:rPr>
              <a:t>Optimize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endParaRPr sz="2000">
              <a:latin typeface="Verdana"/>
              <a:cs typeface="Verdana"/>
            </a:endParaRPr>
          </a:p>
          <a:p>
            <a:pPr marL="143510" marR="135890" algn="ctr">
              <a:lnSpc>
                <a:spcPct val="100000"/>
              </a:lnSpc>
            </a:pPr>
            <a:r>
              <a:rPr sz="2000" b="1" dirty="0">
                <a:latin typeface="Verdana"/>
                <a:cs typeface="Verdana"/>
              </a:rPr>
              <a:t>overall </a:t>
            </a:r>
            <a:r>
              <a:rPr sz="2000" b="1" spc="-5" dirty="0">
                <a:latin typeface="Verdana"/>
                <a:cs typeface="Verdana"/>
              </a:rPr>
              <a:t>energy efficiency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instead for only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certain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type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0835" y="1925396"/>
            <a:ext cx="2245995" cy="2348865"/>
            <a:chOff x="5410835" y="1925396"/>
            <a:chExt cx="2245995" cy="2348865"/>
          </a:xfrm>
        </p:grpSpPr>
        <p:sp>
          <p:nvSpPr>
            <p:cNvPr id="5" name="object 5"/>
            <p:cNvSpPr/>
            <p:nvPr/>
          </p:nvSpPr>
          <p:spPr>
            <a:xfrm>
              <a:off x="6402832" y="2761010"/>
              <a:ext cx="0" cy="518795"/>
            </a:xfrm>
            <a:custGeom>
              <a:avLst/>
              <a:gdLst/>
              <a:ahLst/>
              <a:cxnLst/>
              <a:rect l="l" t="t" r="r" b="b"/>
              <a:pathLst>
                <a:path h="518795">
                  <a:moveTo>
                    <a:pt x="0" y="518751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1183" y="272375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48" y="0"/>
                  </a:moveTo>
                  <a:lnTo>
                    <a:pt x="0" y="111760"/>
                  </a:lnTo>
                  <a:lnTo>
                    <a:pt x="163296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2832" y="1962649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h="355600">
                  <a:moveTo>
                    <a:pt x="0" y="355303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1183" y="192539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48" y="0"/>
                  </a:moveTo>
                  <a:lnTo>
                    <a:pt x="0" y="111760"/>
                  </a:lnTo>
                  <a:lnTo>
                    <a:pt x="163296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4805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4" h="406400">
                  <a:moveTo>
                    <a:pt x="2218004" y="0"/>
                  </a:moveTo>
                  <a:lnTo>
                    <a:pt x="0" y="0"/>
                  </a:lnTo>
                  <a:lnTo>
                    <a:pt x="0" y="405980"/>
                  </a:lnTo>
                  <a:lnTo>
                    <a:pt x="2218004" y="4059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4805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4" h="406400">
                  <a:moveTo>
                    <a:pt x="2218004" y="0"/>
                  </a:moveTo>
                  <a:lnTo>
                    <a:pt x="0" y="0"/>
                  </a:lnTo>
                  <a:lnTo>
                    <a:pt x="0" y="405975"/>
                  </a:lnTo>
                  <a:lnTo>
                    <a:pt x="2218004" y="4059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02832" y="3720749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525737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1183" y="3683495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48" y="0"/>
                  </a:moveTo>
                  <a:lnTo>
                    <a:pt x="0" y="111760"/>
                  </a:lnTo>
                  <a:lnTo>
                    <a:pt x="163296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998165" y="1925396"/>
            <a:ext cx="2245995" cy="2348865"/>
            <a:chOff x="2998165" y="1925396"/>
            <a:chExt cx="2245995" cy="2348865"/>
          </a:xfrm>
        </p:grpSpPr>
        <p:sp>
          <p:nvSpPr>
            <p:cNvPr id="14" name="object 14"/>
            <p:cNvSpPr/>
            <p:nvPr/>
          </p:nvSpPr>
          <p:spPr>
            <a:xfrm>
              <a:off x="3993083" y="2761010"/>
              <a:ext cx="0" cy="518795"/>
            </a:xfrm>
            <a:custGeom>
              <a:avLst/>
              <a:gdLst/>
              <a:ahLst/>
              <a:cxnLst/>
              <a:rect l="l" t="t" r="r" b="b"/>
              <a:pathLst>
                <a:path h="518795">
                  <a:moveTo>
                    <a:pt x="0" y="518751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11447" y="272375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35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3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3083" y="1962649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h="355600">
                  <a:moveTo>
                    <a:pt x="0" y="355303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11447" y="192539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35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3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12135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4" h="406400">
                  <a:moveTo>
                    <a:pt x="2218004" y="0"/>
                  </a:moveTo>
                  <a:lnTo>
                    <a:pt x="0" y="0"/>
                  </a:lnTo>
                  <a:lnTo>
                    <a:pt x="0" y="405980"/>
                  </a:lnTo>
                  <a:lnTo>
                    <a:pt x="2218004" y="4059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12135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4" h="406400">
                  <a:moveTo>
                    <a:pt x="2218004" y="0"/>
                  </a:moveTo>
                  <a:lnTo>
                    <a:pt x="0" y="0"/>
                  </a:lnTo>
                  <a:lnTo>
                    <a:pt x="0" y="405975"/>
                  </a:lnTo>
                  <a:lnTo>
                    <a:pt x="2218004" y="4059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93083" y="3720749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525737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11447" y="3683495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29" h="111760">
                  <a:moveTo>
                    <a:pt x="81635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3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86562" y="1925396"/>
            <a:ext cx="2245995" cy="2348865"/>
            <a:chOff x="586562" y="1925396"/>
            <a:chExt cx="2245995" cy="2348865"/>
          </a:xfrm>
        </p:grpSpPr>
        <p:sp>
          <p:nvSpPr>
            <p:cNvPr id="23" name="object 23"/>
            <p:cNvSpPr/>
            <p:nvPr/>
          </p:nvSpPr>
          <p:spPr>
            <a:xfrm>
              <a:off x="1580565" y="2761010"/>
              <a:ext cx="0" cy="518795"/>
            </a:xfrm>
            <a:custGeom>
              <a:avLst/>
              <a:gdLst/>
              <a:ahLst/>
              <a:cxnLst/>
              <a:rect l="l" t="t" r="r" b="b"/>
              <a:pathLst>
                <a:path h="518795">
                  <a:moveTo>
                    <a:pt x="0" y="518751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8917" y="272375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30" h="111760">
                  <a:moveTo>
                    <a:pt x="81648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0565" y="1962649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h="355600">
                  <a:moveTo>
                    <a:pt x="0" y="355303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8917" y="1925396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30" h="111760">
                  <a:moveTo>
                    <a:pt x="81648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528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5" h="406400">
                  <a:moveTo>
                    <a:pt x="2218008" y="0"/>
                  </a:moveTo>
                  <a:lnTo>
                    <a:pt x="0" y="0"/>
                  </a:lnTo>
                  <a:lnTo>
                    <a:pt x="0" y="405980"/>
                  </a:lnTo>
                  <a:lnTo>
                    <a:pt x="2218008" y="405980"/>
                  </a:lnTo>
                  <a:lnTo>
                    <a:pt x="221800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532" y="2317953"/>
              <a:ext cx="2218055" cy="406400"/>
            </a:xfrm>
            <a:custGeom>
              <a:avLst/>
              <a:gdLst/>
              <a:ahLst/>
              <a:cxnLst/>
              <a:rect l="l" t="t" r="r" b="b"/>
              <a:pathLst>
                <a:path w="2218055" h="406400">
                  <a:moveTo>
                    <a:pt x="2218004" y="0"/>
                  </a:moveTo>
                  <a:lnTo>
                    <a:pt x="0" y="0"/>
                  </a:lnTo>
                  <a:lnTo>
                    <a:pt x="0" y="405975"/>
                  </a:lnTo>
                  <a:lnTo>
                    <a:pt x="2218004" y="4059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80565" y="3720749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h="525779">
                  <a:moveTo>
                    <a:pt x="0" y="525737"/>
                  </a:moveTo>
                  <a:lnTo>
                    <a:pt x="0" y="0"/>
                  </a:lnTo>
                </a:path>
              </a:pathLst>
            </a:custGeom>
            <a:ln w="54428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98917" y="3683495"/>
              <a:ext cx="163830" cy="111760"/>
            </a:xfrm>
            <a:custGeom>
              <a:avLst/>
              <a:gdLst/>
              <a:ahLst/>
              <a:cxnLst/>
              <a:rect l="l" t="t" r="r" b="b"/>
              <a:pathLst>
                <a:path w="163830" h="111760">
                  <a:moveTo>
                    <a:pt x="81648" y="0"/>
                  </a:moveTo>
                  <a:lnTo>
                    <a:pt x="0" y="111760"/>
                  </a:lnTo>
                  <a:lnTo>
                    <a:pt x="163283" y="111760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93632" y="2042985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4200" y="2323515"/>
            <a:ext cx="892810" cy="414020"/>
            <a:chOff x="584200" y="2323515"/>
            <a:chExt cx="892810" cy="41402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00" y="2323515"/>
              <a:ext cx="892628" cy="413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9729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721072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72" y="249440"/>
                  </a:lnTo>
                  <a:lnTo>
                    <a:pt x="721072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9729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9729" y="2403436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716" y="2323515"/>
            <a:ext cx="1349832" cy="41351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573669" y="2403437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86562" y="3265792"/>
            <a:ext cx="2245995" cy="431800"/>
            <a:chOff x="586562" y="3265792"/>
            <a:chExt cx="2245995" cy="431800"/>
          </a:xfrm>
        </p:grpSpPr>
        <p:sp>
          <p:nvSpPr>
            <p:cNvPr id="40" name="object 40"/>
            <p:cNvSpPr/>
            <p:nvPr/>
          </p:nvSpPr>
          <p:spPr>
            <a:xfrm>
              <a:off x="600528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5" h="403860">
                  <a:moveTo>
                    <a:pt x="2218008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8" y="403580"/>
                  </a:lnTo>
                  <a:lnTo>
                    <a:pt x="221800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0532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5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393632" y="3007423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84200" y="3284651"/>
            <a:ext cx="892810" cy="414020"/>
            <a:chOff x="584200" y="3284651"/>
            <a:chExt cx="892810" cy="414020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200" y="3284651"/>
              <a:ext cx="892628" cy="41351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69729" y="336403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72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72" y="249440"/>
                  </a:lnTo>
                  <a:lnTo>
                    <a:pt x="721072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9729" y="336403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69729" y="3364039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7716" y="3284651"/>
            <a:ext cx="1349832" cy="41351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573669" y="3364039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6562" y="4232516"/>
            <a:ext cx="2245995" cy="431800"/>
            <a:chOff x="586562" y="4232516"/>
            <a:chExt cx="2245995" cy="431800"/>
          </a:xfrm>
        </p:grpSpPr>
        <p:sp>
          <p:nvSpPr>
            <p:cNvPr id="51" name="object 51"/>
            <p:cNvSpPr/>
            <p:nvPr/>
          </p:nvSpPr>
          <p:spPr>
            <a:xfrm>
              <a:off x="600528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5" h="403860">
                  <a:moveTo>
                    <a:pt x="2218008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8" y="403580"/>
                  </a:lnTo>
                  <a:lnTo>
                    <a:pt x="221800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0532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5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393632" y="3974972"/>
            <a:ext cx="45021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84200" y="4245787"/>
            <a:ext cx="892810" cy="414020"/>
            <a:chOff x="584200" y="4245787"/>
            <a:chExt cx="892810" cy="414020"/>
          </a:xfrm>
        </p:grpSpPr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200" y="4245787"/>
              <a:ext cx="892628" cy="4135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69729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72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72" y="249440"/>
                  </a:lnTo>
                  <a:lnTo>
                    <a:pt x="721072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9729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69729" y="4325315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716" y="4245787"/>
            <a:ext cx="1349832" cy="413512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573669" y="4325315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8485" y="1440611"/>
            <a:ext cx="892628" cy="402335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1213140" y="1515249"/>
            <a:ext cx="721360" cy="249554"/>
          </a:xfrm>
          <a:prstGeom prst="rect">
            <a:avLst/>
          </a:prstGeom>
          <a:solidFill>
            <a:srgbClr val="CD665F">
              <a:alpha val="85099"/>
            </a:srgbClr>
          </a:solidFill>
          <a:ln w="222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83977" y="5123126"/>
            <a:ext cx="347345" cy="348615"/>
            <a:chOff x="583977" y="5123126"/>
            <a:chExt cx="347345" cy="348615"/>
          </a:xfrm>
        </p:grpSpPr>
        <p:sp>
          <p:nvSpPr>
            <p:cNvPr id="64" name="object 64"/>
            <p:cNvSpPr/>
            <p:nvPr/>
          </p:nvSpPr>
          <p:spPr>
            <a:xfrm>
              <a:off x="600528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712" y="0"/>
                  </a:moveTo>
                  <a:lnTo>
                    <a:pt x="0" y="0"/>
                  </a:lnTo>
                  <a:lnTo>
                    <a:pt x="0" y="315074"/>
                  </a:lnTo>
                  <a:lnTo>
                    <a:pt x="313712" y="315074"/>
                  </a:lnTo>
                  <a:lnTo>
                    <a:pt x="313712" y="0"/>
                  </a:lnTo>
                  <a:close/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0528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0"/>
                  </a:moveTo>
                  <a:lnTo>
                    <a:pt x="313713" y="0"/>
                  </a:lnTo>
                  <a:lnTo>
                    <a:pt x="313713" y="315079"/>
                  </a:lnTo>
                  <a:lnTo>
                    <a:pt x="0" y="315079"/>
                  </a:lnTo>
                  <a:lnTo>
                    <a:pt x="0" y="0"/>
                  </a:lnTo>
                  <a:close/>
                </a:path>
              </a:pathLst>
            </a:custGeom>
            <a:ln w="33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0528" y="5242686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12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0528" y="5242686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0528" y="5349658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12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0528" y="5349658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9669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0966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509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509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969046" y="5036578"/>
            <a:ext cx="25463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-40" dirty="0">
                <a:latin typeface="Arial"/>
                <a:cs typeface="Arial"/>
              </a:rPr>
              <a:t>=</a:t>
            </a:r>
            <a:endParaRPr sz="31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805235" y="2042985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000832" y="2323515"/>
            <a:ext cx="882015" cy="414020"/>
            <a:chOff x="3000832" y="2323515"/>
            <a:chExt cx="882015" cy="414020"/>
          </a:xfrm>
        </p:grpSpPr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0832" y="2323515"/>
              <a:ext cx="881743" cy="41351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082251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721067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67" y="249440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82251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082251" y="2403436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93451" y="2323515"/>
            <a:ext cx="1360716" cy="413512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3986200" y="2403437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998165" y="3265792"/>
            <a:ext cx="2245995" cy="431800"/>
            <a:chOff x="2998165" y="3265792"/>
            <a:chExt cx="2245995" cy="431800"/>
          </a:xfrm>
        </p:grpSpPr>
        <p:sp>
          <p:nvSpPr>
            <p:cNvPr id="84" name="object 84"/>
            <p:cNvSpPr/>
            <p:nvPr/>
          </p:nvSpPr>
          <p:spPr>
            <a:xfrm>
              <a:off x="3012135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4" y="4035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012135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805235" y="3007423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000832" y="3284651"/>
            <a:ext cx="882015" cy="414020"/>
            <a:chOff x="3000832" y="3284651"/>
            <a:chExt cx="882015" cy="414020"/>
          </a:xfrm>
        </p:grpSpPr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832" y="3284651"/>
              <a:ext cx="881743" cy="41351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82251" y="336436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67" y="0"/>
                  </a:moveTo>
                  <a:lnTo>
                    <a:pt x="0" y="0"/>
                  </a:lnTo>
                  <a:lnTo>
                    <a:pt x="0" y="249453"/>
                  </a:lnTo>
                  <a:lnTo>
                    <a:pt x="721067" y="249453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082251" y="336436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082251" y="3364369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2" name="object 9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93451" y="3284651"/>
            <a:ext cx="1360716" cy="413511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3986200" y="3364369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998165" y="4232516"/>
            <a:ext cx="2245995" cy="431800"/>
            <a:chOff x="2998165" y="4232516"/>
            <a:chExt cx="2245995" cy="431800"/>
          </a:xfrm>
        </p:grpSpPr>
        <p:sp>
          <p:nvSpPr>
            <p:cNvPr id="95" name="object 95"/>
            <p:cNvSpPr/>
            <p:nvPr/>
          </p:nvSpPr>
          <p:spPr>
            <a:xfrm>
              <a:off x="3012135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4" y="4035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012135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4805235" y="3974972"/>
            <a:ext cx="45021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000832" y="4245787"/>
            <a:ext cx="882015" cy="414020"/>
            <a:chOff x="3000832" y="4245787"/>
            <a:chExt cx="882015" cy="414020"/>
          </a:xfrm>
        </p:grpSpPr>
        <p:pic>
          <p:nvPicPr>
            <p:cNvPr id="99" name="object 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0832" y="4245787"/>
              <a:ext cx="881743" cy="41351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082251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67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67" y="249440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82251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082251" y="4325315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93451" y="4245787"/>
            <a:ext cx="1360716" cy="413512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3986200" y="4325315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45116" y="1440611"/>
            <a:ext cx="881743" cy="402335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3625659" y="1515249"/>
            <a:ext cx="721360" cy="249554"/>
          </a:xfrm>
          <a:prstGeom prst="rect">
            <a:avLst/>
          </a:prstGeom>
          <a:solidFill>
            <a:srgbClr val="CD665F">
              <a:alpha val="85099"/>
            </a:srgbClr>
          </a:solidFill>
          <a:ln w="222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2995584" y="5123126"/>
            <a:ext cx="347345" cy="348615"/>
            <a:chOff x="2995584" y="5123126"/>
            <a:chExt cx="347345" cy="348615"/>
          </a:xfrm>
        </p:grpSpPr>
        <p:sp>
          <p:nvSpPr>
            <p:cNvPr id="108" name="object 108"/>
            <p:cNvSpPr/>
            <p:nvPr/>
          </p:nvSpPr>
          <p:spPr>
            <a:xfrm>
              <a:off x="3012135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702" y="0"/>
                  </a:moveTo>
                  <a:lnTo>
                    <a:pt x="0" y="0"/>
                  </a:lnTo>
                  <a:lnTo>
                    <a:pt x="0" y="315074"/>
                  </a:lnTo>
                  <a:lnTo>
                    <a:pt x="313702" y="315074"/>
                  </a:lnTo>
                  <a:lnTo>
                    <a:pt x="313702" y="0"/>
                  </a:lnTo>
                  <a:close/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012135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0"/>
                  </a:moveTo>
                  <a:lnTo>
                    <a:pt x="313713" y="0"/>
                  </a:lnTo>
                  <a:lnTo>
                    <a:pt x="313713" y="315079"/>
                  </a:lnTo>
                  <a:lnTo>
                    <a:pt x="0" y="315079"/>
                  </a:lnTo>
                  <a:lnTo>
                    <a:pt x="0" y="0"/>
                  </a:lnTo>
                  <a:close/>
                </a:path>
              </a:pathLst>
            </a:custGeom>
            <a:ln w="33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12135" y="5242686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02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12135" y="5242686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012135" y="5349658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02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012135" y="5349658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21266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221265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16694" y="5135727"/>
              <a:ext cx="635" cy="322580"/>
            </a:xfrm>
            <a:custGeom>
              <a:avLst/>
              <a:gdLst/>
              <a:ahLst/>
              <a:cxnLst/>
              <a:rect l="l" t="t" r="r" b="b"/>
              <a:pathLst>
                <a:path w="635" h="322579">
                  <a:moveTo>
                    <a:pt x="12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16706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4380649" y="5036578"/>
            <a:ext cx="25463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-40" dirty="0">
                <a:latin typeface="Arial"/>
                <a:cs typeface="Arial"/>
              </a:rPr>
              <a:t>=</a:t>
            </a:r>
            <a:endParaRPr sz="31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217905" y="2042985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5406567" y="2323515"/>
            <a:ext cx="892810" cy="414020"/>
            <a:chOff x="5406567" y="2323515"/>
            <a:chExt cx="892810" cy="414020"/>
          </a:xfrm>
        </p:grpSpPr>
        <p:pic>
          <p:nvPicPr>
            <p:cNvPr id="121" name="object 1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6567" y="2323515"/>
              <a:ext cx="892628" cy="41351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494781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721067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67" y="249440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494781" y="2403436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5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5494782" y="2403436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25" name="object 1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10083" y="2323515"/>
            <a:ext cx="1349832" cy="413512"/>
          </a:xfrm>
          <a:prstGeom prst="rect">
            <a:avLst/>
          </a:prstGeom>
        </p:spPr>
      </p:pic>
      <p:sp>
        <p:nvSpPr>
          <p:cNvPr id="126" name="object 126"/>
          <p:cNvSpPr txBox="1"/>
          <p:nvPr/>
        </p:nvSpPr>
        <p:spPr>
          <a:xfrm>
            <a:off x="6398729" y="2403437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5410835" y="3265792"/>
            <a:ext cx="2245995" cy="431800"/>
            <a:chOff x="5410835" y="3265792"/>
            <a:chExt cx="2245995" cy="431800"/>
          </a:xfrm>
        </p:grpSpPr>
        <p:sp>
          <p:nvSpPr>
            <p:cNvPr id="128" name="object 128"/>
            <p:cNvSpPr/>
            <p:nvPr/>
          </p:nvSpPr>
          <p:spPr>
            <a:xfrm>
              <a:off x="5424805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4" y="4035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424805" y="3279762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17905" y="3007423"/>
            <a:ext cx="4502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8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406567" y="3284651"/>
            <a:ext cx="892810" cy="414020"/>
            <a:chOff x="5406567" y="3284651"/>
            <a:chExt cx="892810" cy="414020"/>
          </a:xfrm>
        </p:grpSpPr>
        <p:pic>
          <p:nvPicPr>
            <p:cNvPr id="132" name="object 1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6567" y="3284651"/>
              <a:ext cx="892628" cy="413511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5494781" y="336436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67" y="0"/>
                  </a:moveTo>
                  <a:lnTo>
                    <a:pt x="0" y="0"/>
                  </a:lnTo>
                  <a:lnTo>
                    <a:pt x="0" y="249453"/>
                  </a:lnTo>
                  <a:lnTo>
                    <a:pt x="721067" y="249453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494781" y="3364369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5494782" y="3364369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6" name="object 1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10083" y="3284651"/>
            <a:ext cx="1349832" cy="413511"/>
          </a:xfrm>
          <a:prstGeom prst="rect">
            <a:avLst/>
          </a:prstGeom>
        </p:spPr>
      </p:pic>
      <p:sp>
        <p:nvSpPr>
          <p:cNvPr id="137" name="object 137"/>
          <p:cNvSpPr txBox="1"/>
          <p:nvPr/>
        </p:nvSpPr>
        <p:spPr>
          <a:xfrm>
            <a:off x="6398729" y="3364369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5410835" y="4232516"/>
            <a:ext cx="2245995" cy="431800"/>
            <a:chOff x="5410835" y="4232516"/>
            <a:chExt cx="2245995" cy="431800"/>
          </a:xfrm>
        </p:grpSpPr>
        <p:sp>
          <p:nvSpPr>
            <p:cNvPr id="139" name="object 139"/>
            <p:cNvSpPr/>
            <p:nvPr/>
          </p:nvSpPr>
          <p:spPr>
            <a:xfrm>
              <a:off x="5424805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80"/>
                  </a:lnTo>
                  <a:lnTo>
                    <a:pt x="2218004" y="403580"/>
                  </a:lnTo>
                  <a:lnTo>
                    <a:pt x="22180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424805" y="4246486"/>
              <a:ext cx="2218055" cy="403860"/>
            </a:xfrm>
            <a:custGeom>
              <a:avLst/>
              <a:gdLst/>
              <a:ahLst/>
              <a:cxnLst/>
              <a:rect l="l" t="t" r="r" b="b"/>
              <a:pathLst>
                <a:path w="2218054" h="403860">
                  <a:moveTo>
                    <a:pt x="2218004" y="0"/>
                  </a:moveTo>
                  <a:lnTo>
                    <a:pt x="0" y="0"/>
                  </a:lnTo>
                  <a:lnTo>
                    <a:pt x="0" y="403575"/>
                  </a:lnTo>
                  <a:lnTo>
                    <a:pt x="2218004" y="403575"/>
                  </a:lnTo>
                  <a:lnTo>
                    <a:pt x="2218004" y="0"/>
                  </a:lnTo>
                  <a:close/>
                </a:path>
              </a:pathLst>
            </a:custGeom>
            <a:ln w="279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7217905" y="3974972"/>
            <a:ext cx="45021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5" dirty="0">
                <a:latin typeface="Arial"/>
                <a:cs typeface="Arial"/>
              </a:rPr>
              <a:t>PE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9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5406567" y="4245787"/>
            <a:ext cx="892810" cy="414020"/>
            <a:chOff x="5406567" y="4245787"/>
            <a:chExt cx="892810" cy="414020"/>
          </a:xfrm>
        </p:grpSpPr>
        <p:pic>
          <p:nvPicPr>
            <p:cNvPr id="143" name="object 1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06567" y="4245787"/>
              <a:ext cx="892628" cy="41351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5494781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721067" y="0"/>
                  </a:moveTo>
                  <a:lnTo>
                    <a:pt x="0" y="0"/>
                  </a:lnTo>
                  <a:lnTo>
                    <a:pt x="0" y="249440"/>
                  </a:lnTo>
                  <a:lnTo>
                    <a:pt x="721067" y="249440"/>
                  </a:lnTo>
                  <a:lnTo>
                    <a:pt x="721067" y="0"/>
                  </a:lnTo>
                  <a:close/>
                </a:path>
              </a:pathLst>
            </a:custGeom>
            <a:solidFill>
              <a:srgbClr val="8EA558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494781" y="4325315"/>
              <a:ext cx="721360" cy="249554"/>
            </a:xfrm>
            <a:custGeom>
              <a:avLst/>
              <a:gdLst/>
              <a:ahLst/>
              <a:cxnLst/>
              <a:rect l="l" t="t" r="r" b="b"/>
              <a:pathLst>
                <a:path w="721360" h="249554">
                  <a:moveTo>
                    <a:pt x="0" y="0"/>
                  </a:moveTo>
                  <a:lnTo>
                    <a:pt x="721070" y="0"/>
                  </a:lnTo>
                  <a:lnTo>
                    <a:pt x="721070" y="249448"/>
                  </a:lnTo>
                  <a:lnTo>
                    <a:pt x="0" y="249448"/>
                  </a:lnTo>
                  <a:lnTo>
                    <a:pt x="0" y="0"/>
                  </a:lnTo>
                  <a:close/>
                </a:path>
              </a:pathLst>
            </a:custGeom>
            <a:ln w="22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5494782" y="4325315"/>
            <a:ext cx="721360" cy="249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47" name="object 1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310083" y="4245787"/>
            <a:ext cx="1349832" cy="413512"/>
          </a:xfrm>
          <a:prstGeom prst="rect">
            <a:avLst/>
          </a:prstGeom>
        </p:spPr>
      </p:pic>
      <p:sp>
        <p:nvSpPr>
          <p:cNvPr id="148" name="object 148"/>
          <p:cNvSpPr txBox="1"/>
          <p:nvPr/>
        </p:nvSpPr>
        <p:spPr>
          <a:xfrm>
            <a:off x="6398729" y="4325315"/>
            <a:ext cx="1176020" cy="249554"/>
          </a:xfrm>
          <a:prstGeom prst="rect">
            <a:avLst/>
          </a:prstGeom>
          <a:solidFill>
            <a:srgbClr val="6095C9">
              <a:alpha val="85099"/>
            </a:srgbClr>
          </a:solidFill>
          <a:ln w="2232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49" name="object 1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50851" y="1440611"/>
            <a:ext cx="892628" cy="402335"/>
          </a:xfrm>
          <a:prstGeom prst="rect">
            <a:avLst/>
          </a:prstGeom>
        </p:spPr>
      </p:pic>
      <p:sp>
        <p:nvSpPr>
          <p:cNvPr id="150" name="object 150"/>
          <p:cNvSpPr txBox="1"/>
          <p:nvPr/>
        </p:nvSpPr>
        <p:spPr>
          <a:xfrm>
            <a:off x="6038189" y="1515249"/>
            <a:ext cx="721360" cy="249554"/>
          </a:xfrm>
          <a:prstGeom prst="rect">
            <a:avLst/>
          </a:prstGeom>
          <a:solidFill>
            <a:srgbClr val="CD665F">
              <a:alpha val="85099"/>
            </a:srgbClr>
          </a:solidFill>
          <a:ln w="222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64"/>
              </a:lnSpc>
            </a:pPr>
            <a:r>
              <a:rPr sz="1750" b="1" spc="-30" dirty="0">
                <a:solidFill>
                  <a:srgbClr val="FFFFFF"/>
                </a:solidFill>
                <a:latin typeface="Arial"/>
                <a:cs typeface="Arial"/>
              </a:rPr>
              <a:t>Row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1248228" y="4949876"/>
            <a:ext cx="675005" cy="693420"/>
            <a:chOff x="1248228" y="4949876"/>
            <a:chExt cx="675005" cy="693420"/>
          </a:xfrm>
        </p:grpSpPr>
        <p:pic>
          <p:nvPicPr>
            <p:cNvPr id="152" name="object 1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8228" y="4949876"/>
              <a:ext cx="674914" cy="69291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329321" y="5348033"/>
              <a:ext cx="511809" cy="210820"/>
            </a:xfrm>
            <a:custGeom>
              <a:avLst/>
              <a:gdLst/>
              <a:ahLst/>
              <a:cxnLst/>
              <a:rect l="l" t="t" r="r" b="b"/>
              <a:pathLst>
                <a:path w="511810" h="210820">
                  <a:moveTo>
                    <a:pt x="0" y="210705"/>
                  </a:moveTo>
                  <a:lnTo>
                    <a:pt x="511479" y="210705"/>
                  </a:lnTo>
                  <a:lnTo>
                    <a:pt x="511479" y="0"/>
                  </a:lnTo>
                  <a:lnTo>
                    <a:pt x="0" y="0"/>
                  </a:lnTo>
                  <a:lnTo>
                    <a:pt x="0" y="210705"/>
                  </a:lnTo>
                  <a:close/>
                </a:path>
              </a:pathLst>
            </a:custGeom>
            <a:solidFill>
              <a:srgbClr val="C5D7E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29321" y="5033619"/>
              <a:ext cx="511809" cy="525145"/>
            </a:xfrm>
            <a:custGeom>
              <a:avLst/>
              <a:gdLst/>
              <a:ahLst/>
              <a:cxnLst/>
              <a:rect l="l" t="t" r="r" b="b"/>
              <a:pathLst>
                <a:path w="511810" h="525145">
                  <a:moveTo>
                    <a:pt x="0" y="0"/>
                  </a:moveTo>
                  <a:lnTo>
                    <a:pt x="511489" y="0"/>
                  </a:lnTo>
                  <a:lnTo>
                    <a:pt x="511489" y="525127"/>
                  </a:lnTo>
                  <a:lnTo>
                    <a:pt x="0" y="525127"/>
                  </a:lnTo>
                  <a:lnTo>
                    <a:pt x="0" y="0"/>
                  </a:lnTo>
                  <a:close/>
                </a:path>
              </a:pathLst>
            </a:custGeom>
            <a:ln w="22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29321" y="5033619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10" h="314960">
                  <a:moveTo>
                    <a:pt x="511479" y="0"/>
                  </a:moveTo>
                  <a:lnTo>
                    <a:pt x="0" y="0"/>
                  </a:lnTo>
                  <a:lnTo>
                    <a:pt x="0" y="314413"/>
                  </a:lnTo>
                  <a:lnTo>
                    <a:pt x="511479" y="314413"/>
                  </a:lnTo>
                  <a:lnTo>
                    <a:pt x="511479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29321" y="5033619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10" h="314960">
                  <a:moveTo>
                    <a:pt x="0" y="0"/>
                  </a:moveTo>
                  <a:lnTo>
                    <a:pt x="511489" y="0"/>
                  </a:lnTo>
                  <a:lnTo>
                    <a:pt x="511489" y="314414"/>
                  </a:lnTo>
                  <a:lnTo>
                    <a:pt x="0" y="314414"/>
                  </a:lnTo>
                  <a:lnTo>
                    <a:pt x="0" y="0"/>
                  </a:lnTo>
                  <a:close/>
                </a:path>
              </a:pathLst>
            </a:custGeom>
            <a:ln w="33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29312" y="5138635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29312" y="5243664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29312" y="5348693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329312" y="5453722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38502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36203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33905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31606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3653967" y="4949876"/>
            <a:ext cx="675005" cy="693420"/>
            <a:chOff x="3653967" y="4949876"/>
            <a:chExt cx="675005" cy="693420"/>
          </a:xfrm>
        </p:grpSpPr>
        <p:pic>
          <p:nvPicPr>
            <p:cNvPr id="166" name="object 1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53967" y="4949876"/>
              <a:ext cx="674914" cy="69291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740912" y="5033619"/>
              <a:ext cx="511809" cy="525145"/>
            </a:xfrm>
            <a:custGeom>
              <a:avLst/>
              <a:gdLst/>
              <a:ahLst/>
              <a:cxnLst/>
              <a:rect l="l" t="t" r="r" b="b"/>
              <a:pathLst>
                <a:path w="511810" h="525145">
                  <a:moveTo>
                    <a:pt x="511492" y="414350"/>
                  </a:moveTo>
                  <a:lnTo>
                    <a:pt x="0" y="414350"/>
                  </a:lnTo>
                  <a:lnTo>
                    <a:pt x="0" y="525119"/>
                  </a:lnTo>
                  <a:lnTo>
                    <a:pt x="511492" y="525119"/>
                  </a:lnTo>
                  <a:lnTo>
                    <a:pt x="511492" y="414350"/>
                  </a:lnTo>
                  <a:close/>
                </a:path>
                <a:path w="511810" h="525145">
                  <a:moveTo>
                    <a:pt x="511492" y="0"/>
                  </a:moveTo>
                  <a:lnTo>
                    <a:pt x="0" y="0"/>
                  </a:lnTo>
                  <a:lnTo>
                    <a:pt x="0" y="99936"/>
                  </a:lnTo>
                  <a:lnTo>
                    <a:pt x="511492" y="99936"/>
                  </a:lnTo>
                  <a:lnTo>
                    <a:pt x="511492" y="0"/>
                  </a:lnTo>
                  <a:close/>
                </a:path>
              </a:pathLst>
            </a:custGeom>
            <a:solidFill>
              <a:srgbClr val="C5D7E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740911" y="5033619"/>
              <a:ext cx="511809" cy="525145"/>
            </a:xfrm>
            <a:custGeom>
              <a:avLst/>
              <a:gdLst/>
              <a:ahLst/>
              <a:cxnLst/>
              <a:rect l="l" t="t" r="r" b="b"/>
              <a:pathLst>
                <a:path w="511810" h="525145">
                  <a:moveTo>
                    <a:pt x="0" y="0"/>
                  </a:moveTo>
                  <a:lnTo>
                    <a:pt x="511489" y="0"/>
                  </a:lnTo>
                  <a:lnTo>
                    <a:pt x="511489" y="525127"/>
                  </a:lnTo>
                  <a:lnTo>
                    <a:pt x="0" y="525127"/>
                  </a:lnTo>
                  <a:lnTo>
                    <a:pt x="0" y="0"/>
                  </a:lnTo>
                  <a:close/>
                </a:path>
              </a:pathLst>
            </a:custGeom>
            <a:ln w="22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40911" y="5133555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10" h="314960">
                  <a:moveTo>
                    <a:pt x="511492" y="0"/>
                  </a:moveTo>
                  <a:lnTo>
                    <a:pt x="0" y="0"/>
                  </a:lnTo>
                  <a:lnTo>
                    <a:pt x="0" y="314413"/>
                  </a:lnTo>
                  <a:lnTo>
                    <a:pt x="511492" y="314413"/>
                  </a:lnTo>
                  <a:lnTo>
                    <a:pt x="511492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40911" y="5133555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10" h="314960">
                  <a:moveTo>
                    <a:pt x="0" y="0"/>
                  </a:moveTo>
                  <a:lnTo>
                    <a:pt x="511489" y="0"/>
                  </a:lnTo>
                  <a:lnTo>
                    <a:pt x="511489" y="314414"/>
                  </a:lnTo>
                  <a:lnTo>
                    <a:pt x="0" y="314414"/>
                  </a:lnTo>
                  <a:lnTo>
                    <a:pt x="0" y="0"/>
                  </a:lnTo>
                  <a:close/>
                </a:path>
              </a:pathLst>
            </a:custGeom>
            <a:ln w="33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40915" y="5138635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40915" y="5243664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40915" y="5348693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40915" y="5453722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10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150104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47806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945507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43209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9" name="object 179"/>
          <p:cNvGrpSpPr/>
          <p:nvPr/>
        </p:nvGrpSpPr>
        <p:grpSpPr>
          <a:xfrm>
            <a:off x="6070600" y="4949876"/>
            <a:ext cx="675005" cy="693420"/>
            <a:chOff x="6070600" y="4949876"/>
            <a:chExt cx="675005" cy="693420"/>
          </a:xfrm>
        </p:grpSpPr>
        <p:pic>
          <p:nvPicPr>
            <p:cNvPr id="180" name="object 18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70600" y="4949876"/>
              <a:ext cx="674914" cy="69291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6153594" y="5033619"/>
              <a:ext cx="511809" cy="525145"/>
            </a:xfrm>
            <a:custGeom>
              <a:avLst/>
              <a:gdLst/>
              <a:ahLst/>
              <a:cxnLst/>
              <a:rect l="l" t="t" r="r" b="b"/>
              <a:pathLst>
                <a:path w="511809" h="525145">
                  <a:moveTo>
                    <a:pt x="511492" y="523367"/>
                  </a:moveTo>
                  <a:lnTo>
                    <a:pt x="0" y="523367"/>
                  </a:lnTo>
                  <a:lnTo>
                    <a:pt x="0" y="525119"/>
                  </a:lnTo>
                  <a:lnTo>
                    <a:pt x="511492" y="525119"/>
                  </a:lnTo>
                  <a:lnTo>
                    <a:pt x="511492" y="523367"/>
                  </a:lnTo>
                  <a:close/>
                </a:path>
                <a:path w="511809" h="525145">
                  <a:moveTo>
                    <a:pt x="511492" y="0"/>
                  </a:moveTo>
                  <a:lnTo>
                    <a:pt x="0" y="0"/>
                  </a:lnTo>
                  <a:lnTo>
                    <a:pt x="0" y="208953"/>
                  </a:lnTo>
                  <a:lnTo>
                    <a:pt x="511492" y="208953"/>
                  </a:lnTo>
                  <a:lnTo>
                    <a:pt x="511492" y="0"/>
                  </a:lnTo>
                  <a:close/>
                </a:path>
              </a:pathLst>
            </a:custGeom>
            <a:solidFill>
              <a:srgbClr val="C5D7E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153594" y="5033619"/>
              <a:ext cx="511809" cy="525145"/>
            </a:xfrm>
            <a:custGeom>
              <a:avLst/>
              <a:gdLst/>
              <a:ahLst/>
              <a:cxnLst/>
              <a:rect l="l" t="t" r="r" b="b"/>
              <a:pathLst>
                <a:path w="511809" h="525145">
                  <a:moveTo>
                    <a:pt x="0" y="0"/>
                  </a:moveTo>
                  <a:lnTo>
                    <a:pt x="511489" y="0"/>
                  </a:lnTo>
                  <a:lnTo>
                    <a:pt x="511489" y="525127"/>
                  </a:lnTo>
                  <a:lnTo>
                    <a:pt x="0" y="525127"/>
                  </a:lnTo>
                  <a:lnTo>
                    <a:pt x="0" y="0"/>
                  </a:lnTo>
                  <a:close/>
                </a:path>
              </a:pathLst>
            </a:custGeom>
            <a:ln w="22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153594" y="5242572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09" h="314960">
                  <a:moveTo>
                    <a:pt x="511492" y="0"/>
                  </a:moveTo>
                  <a:lnTo>
                    <a:pt x="0" y="0"/>
                  </a:lnTo>
                  <a:lnTo>
                    <a:pt x="0" y="314413"/>
                  </a:lnTo>
                  <a:lnTo>
                    <a:pt x="511492" y="314413"/>
                  </a:lnTo>
                  <a:lnTo>
                    <a:pt x="511492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153594" y="5242572"/>
              <a:ext cx="511809" cy="314960"/>
            </a:xfrm>
            <a:custGeom>
              <a:avLst/>
              <a:gdLst/>
              <a:ahLst/>
              <a:cxnLst/>
              <a:rect l="l" t="t" r="r" b="b"/>
              <a:pathLst>
                <a:path w="511809" h="314960">
                  <a:moveTo>
                    <a:pt x="0" y="0"/>
                  </a:moveTo>
                  <a:lnTo>
                    <a:pt x="511489" y="0"/>
                  </a:lnTo>
                  <a:lnTo>
                    <a:pt x="511489" y="314414"/>
                  </a:lnTo>
                  <a:lnTo>
                    <a:pt x="0" y="314414"/>
                  </a:lnTo>
                  <a:lnTo>
                    <a:pt x="0" y="0"/>
                  </a:lnTo>
                  <a:close/>
                </a:path>
              </a:pathLst>
            </a:custGeom>
            <a:ln w="33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153597" y="5138635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09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153597" y="5243664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09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153597" y="5348693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09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153597" y="5453722"/>
              <a:ext cx="511809" cy="0"/>
            </a:xfrm>
            <a:custGeom>
              <a:avLst/>
              <a:gdLst/>
              <a:ahLst/>
              <a:cxnLst/>
              <a:rect l="l" t="t" r="r" b="b"/>
              <a:pathLst>
                <a:path w="511809">
                  <a:moveTo>
                    <a:pt x="511489" y="0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562787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460489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358190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255892" y="5033611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5127"/>
                  </a:moveTo>
                  <a:lnTo>
                    <a:pt x="0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object 193"/>
          <p:cNvGrpSpPr/>
          <p:nvPr/>
        </p:nvGrpSpPr>
        <p:grpSpPr>
          <a:xfrm>
            <a:off x="5408253" y="5123126"/>
            <a:ext cx="347345" cy="348615"/>
            <a:chOff x="5408253" y="5123126"/>
            <a:chExt cx="347345" cy="348615"/>
          </a:xfrm>
        </p:grpSpPr>
        <p:sp>
          <p:nvSpPr>
            <p:cNvPr id="194" name="object 194"/>
            <p:cNvSpPr/>
            <p:nvPr/>
          </p:nvSpPr>
          <p:spPr>
            <a:xfrm>
              <a:off x="5424805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313715" y="0"/>
                  </a:moveTo>
                  <a:lnTo>
                    <a:pt x="0" y="0"/>
                  </a:lnTo>
                  <a:lnTo>
                    <a:pt x="0" y="315074"/>
                  </a:lnTo>
                  <a:lnTo>
                    <a:pt x="313715" y="315074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424805" y="5139677"/>
              <a:ext cx="314325" cy="315595"/>
            </a:xfrm>
            <a:custGeom>
              <a:avLst/>
              <a:gdLst/>
              <a:ahLst/>
              <a:cxnLst/>
              <a:rect l="l" t="t" r="r" b="b"/>
              <a:pathLst>
                <a:path w="314325" h="315595">
                  <a:moveTo>
                    <a:pt x="0" y="0"/>
                  </a:moveTo>
                  <a:lnTo>
                    <a:pt x="313713" y="0"/>
                  </a:lnTo>
                  <a:lnTo>
                    <a:pt x="313713" y="315079"/>
                  </a:lnTo>
                  <a:lnTo>
                    <a:pt x="0" y="315079"/>
                  </a:lnTo>
                  <a:lnTo>
                    <a:pt x="0" y="0"/>
                  </a:lnTo>
                  <a:close/>
                </a:path>
              </a:pathLst>
            </a:custGeom>
            <a:ln w="33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424805" y="5242686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15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424805" y="5242686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424805" y="5349658"/>
              <a:ext cx="314325" cy="635"/>
            </a:xfrm>
            <a:custGeom>
              <a:avLst/>
              <a:gdLst/>
              <a:ahLst/>
              <a:cxnLst/>
              <a:rect l="l" t="t" r="r" b="b"/>
              <a:pathLst>
                <a:path w="314325" h="635">
                  <a:moveTo>
                    <a:pt x="313715" y="12"/>
                  </a:moveTo>
                  <a:lnTo>
                    <a:pt x="0" y="0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424805" y="5349658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63394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633947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529376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1"/>
                  </a:lnTo>
                </a:path>
              </a:pathLst>
            </a:custGeom>
            <a:solidFill>
              <a:srgbClr val="8EA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529376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2315032" y="5050459"/>
            <a:ext cx="468630" cy="492125"/>
            <a:chOff x="2315032" y="5050459"/>
            <a:chExt cx="468630" cy="492125"/>
          </a:xfrm>
        </p:grpSpPr>
        <p:pic>
          <p:nvPicPr>
            <p:cNvPr id="205" name="object 2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15032" y="5050459"/>
              <a:ext cx="468085" cy="491744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2390165" y="5242687"/>
              <a:ext cx="314325" cy="213995"/>
            </a:xfrm>
            <a:custGeom>
              <a:avLst/>
              <a:gdLst/>
              <a:ahLst/>
              <a:cxnLst/>
              <a:rect l="l" t="t" r="r" b="b"/>
              <a:pathLst>
                <a:path w="314325" h="213995">
                  <a:moveTo>
                    <a:pt x="0" y="213944"/>
                  </a:moveTo>
                  <a:lnTo>
                    <a:pt x="313715" y="213944"/>
                  </a:lnTo>
                  <a:lnTo>
                    <a:pt x="313715" y="0"/>
                  </a:lnTo>
                  <a:lnTo>
                    <a:pt x="0" y="0"/>
                  </a:lnTo>
                  <a:lnTo>
                    <a:pt x="0" y="213944"/>
                  </a:lnTo>
                  <a:close/>
                </a:path>
              </a:pathLst>
            </a:custGeom>
            <a:solidFill>
              <a:srgbClr val="ECC6C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390165" y="5135727"/>
              <a:ext cx="314325" cy="321310"/>
            </a:xfrm>
            <a:custGeom>
              <a:avLst/>
              <a:gdLst/>
              <a:ahLst/>
              <a:cxnLst/>
              <a:rect l="l" t="t" r="r" b="b"/>
              <a:pathLst>
                <a:path w="314325" h="321310">
                  <a:moveTo>
                    <a:pt x="0" y="0"/>
                  </a:moveTo>
                  <a:lnTo>
                    <a:pt x="313713" y="0"/>
                  </a:lnTo>
                  <a:lnTo>
                    <a:pt x="313713" y="320911"/>
                  </a:lnTo>
                  <a:lnTo>
                    <a:pt x="0" y="320911"/>
                  </a:lnTo>
                  <a:lnTo>
                    <a:pt x="0" y="0"/>
                  </a:lnTo>
                  <a:close/>
                </a:path>
              </a:pathLst>
            </a:custGeom>
            <a:ln w="22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390165" y="5248275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111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390165" y="5349659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390165" y="5135727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313715" y="0"/>
                  </a:moveTo>
                  <a:lnTo>
                    <a:pt x="0" y="0"/>
                  </a:lnTo>
                  <a:lnTo>
                    <a:pt x="0" y="106959"/>
                  </a:lnTo>
                  <a:lnTo>
                    <a:pt x="313715" y="106959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390165" y="5135727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0" y="0"/>
                  </a:moveTo>
                  <a:lnTo>
                    <a:pt x="313713" y="0"/>
                  </a:lnTo>
                  <a:lnTo>
                    <a:pt x="313713" y="106970"/>
                  </a:lnTo>
                  <a:lnTo>
                    <a:pt x="0" y="106970"/>
                  </a:lnTo>
                  <a:lnTo>
                    <a:pt x="0" y="0"/>
                  </a:lnTo>
                  <a:close/>
                </a:path>
              </a:pathLst>
            </a:custGeom>
            <a:ln w="33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59930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494736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4720767" y="5050459"/>
            <a:ext cx="479425" cy="492125"/>
            <a:chOff x="4720767" y="5050459"/>
            <a:chExt cx="479425" cy="492125"/>
          </a:xfrm>
        </p:grpSpPr>
        <p:pic>
          <p:nvPicPr>
            <p:cNvPr id="215" name="object 21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20767" y="5050459"/>
              <a:ext cx="478971" cy="491744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4801768" y="5135727"/>
              <a:ext cx="314325" cy="321310"/>
            </a:xfrm>
            <a:custGeom>
              <a:avLst/>
              <a:gdLst/>
              <a:ahLst/>
              <a:cxnLst/>
              <a:rect l="l" t="t" r="r" b="b"/>
              <a:pathLst>
                <a:path w="314325" h="321310">
                  <a:moveTo>
                    <a:pt x="313715" y="215988"/>
                  </a:moveTo>
                  <a:lnTo>
                    <a:pt x="0" y="215988"/>
                  </a:lnTo>
                  <a:lnTo>
                    <a:pt x="0" y="320903"/>
                  </a:lnTo>
                  <a:lnTo>
                    <a:pt x="313715" y="320903"/>
                  </a:lnTo>
                  <a:lnTo>
                    <a:pt x="313715" y="215988"/>
                  </a:lnTo>
                  <a:close/>
                </a:path>
                <a:path w="314325" h="321310">
                  <a:moveTo>
                    <a:pt x="313715" y="0"/>
                  </a:moveTo>
                  <a:lnTo>
                    <a:pt x="0" y="0"/>
                  </a:lnTo>
                  <a:lnTo>
                    <a:pt x="0" y="109016"/>
                  </a:lnTo>
                  <a:lnTo>
                    <a:pt x="313715" y="109016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ECC6C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801768" y="5135727"/>
              <a:ext cx="314325" cy="321310"/>
            </a:xfrm>
            <a:custGeom>
              <a:avLst/>
              <a:gdLst/>
              <a:ahLst/>
              <a:cxnLst/>
              <a:rect l="l" t="t" r="r" b="b"/>
              <a:pathLst>
                <a:path w="314325" h="321310">
                  <a:moveTo>
                    <a:pt x="0" y="0"/>
                  </a:moveTo>
                  <a:lnTo>
                    <a:pt x="313713" y="0"/>
                  </a:lnTo>
                  <a:lnTo>
                    <a:pt x="313713" y="320911"/>
                  </a:lnTo>
                  <a:lnTo>
                    <a:pt x="0" y="320911"/>
                  </a:lnTo>
                  <a:lnTo>
                    <a:pt x="0" y="0"/>
                  </a:lnTo>
                  <a:close/>
                </a:path>
              </a:pathLst>
            </a:custGeom>
            <a:ln w="22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801768" y="5231511"/>
              <a:ext cx="314325" cy="13335"/>
            </a:xfrm>
            <a:custGeom>
              <a:avLst/>
              <a:gdLst/>
              <a:ahLst/>
              <a:cxnLst/>
              <a:rect l="l" t="t" r="r" b="b"/>
              <a:pathLst>
                <a:path w="314325" h="13335">
                  <a:moveTo>
                    <a:pt x="0" y="13233"/>
                  </a:moveTo>
                  <a:lnTo>
                    <a:pt x="313713" y="13233"/>
                  </a:lnTo>
                  <a:lnTo>
                    <a:pt x="313713" y="0"/>
                  </a:lnTo>
                  <a:lnTo>
                    <a:pt x="0" y="0"/>
                  </a:lnTo>
                  <a:lnTo>
                    <a:pt x="0" y="13233"/>
                  </a:lnTo>
                  <a:close/>
                </a:path>
              </a:pathLst>
            </a:custGeom>
            <a:solidFill>
              <a:srgbClr val="0000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801768" y="5356276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9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801768" y="5244744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313715" y="0"/>
                  </a:moveTo>
                  <a:lnTo>
                    <a:pt x="0" y="0"/>
                  </a:lnTo>
                  <a:lnTo>
                    <a:pt x="0" y="106972"/>
                  </a:lnTo>
                  <a:lnTo>
                    <a:pt x="313715" y="106972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801768" y="5244744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0" y="0"/>
                  </a:moveTo>
                  <a:lnTo>
                    <a:pt x="313713" y="0"/>
                  </a:lnTo>
                  <a:lnTo>
                    <a:pt x="313713" y="106970"/>
                  </a:lnTo>
                  <a:lnTo>
                    <a:pt x="0" y="106970"/>
                  </a:lnTo>
                  <a:lnTo>
                    <a:pt x="0" y="0"/>
                  </a:lnTo>
                  <a:close/>
                </a:path>
              </a:pathLst>
            </a:custGeom>
            <a:ln w="33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010910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906338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957400" y="4959375"/>
            <a:ext cx="5129530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23795" algn="l"/>
                <a:tab pos="4836795" algn="l"/>
              </a:tabLst>
            </a:pPr>
            <a:r>
              <a:rPr sz="5800" spc="-60" dirty="0">
                <a:latin typeface="Arial MT"/>
                <a:cs typeface="Arial MT"/>
              </a:rPr>
              <a:t>*	*	*</a:t>
            </a:r>
            <a:endParaRPr sz="5800">
              <a:latin typeface="Arial MT"/>
              <a:cs typeface="Arial MT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7137400" y="5050459"/>
            <a:ext cx="468630" cy="492125"/>
            <a:chOff x="7137400" y="5050459"/>
            <a:chExt cx="468630" cy="492125"/>
          </a:xfrm>
        </p:grpSpPr>
        <p:pic>
          <p:nvPicPr>
            <p:cNvPr id="226" name="object 22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7400" y="5050459"/>
              <a:ext cx="468085" cy="491744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7214451" y="5135727"/>
              <a:ext cx="314325" cy="321310"/>
            </a:xfrm>
            <a:custGeom>
              <a:avLst/>
              <a:gdLst/>
              <a:ahLst/>
              <a:cxnLst/>
              <a:rect l="l" t="t" r="r" b="b"/>
              <a:pathLst>
                <a:path w="314325" h="321310">
                  <a:moveTo>
                    <a:pt x="313715" y="315925"/>
                  </a:moveTo>
                  <a:lnTo>
                    <a:pt x="0" y="315925"/>
                  </a:lnTo>
                  <a:lnTo>
                    <a:pt x="0" y="320903"/>
                  </a:lnTo>
                  <a:lnTo>
                    <a:pt x="313715" y="320903"/>
                  </a:lnTo>
                  <a:lnTo>
                    <a:pt x="313715" y="315925"/>
                  </a:lnTo>
                  <a:close/>
                </a:path>
                <a:path w="314325" h="321310">
                  <a:moveTo>
                    <a:pt x="313715" y="0"/>
                  </a:moveTo>
                  <a:lnTo>
                    <a:pt x="0" y="0"/>
                  </a:lnTo>
                  <a:lnTo>
                    <a:pt x="0" y="208953"/>
                  </a:lnTo>
                  <a:lnTo>
                    <a:pt x="313715" y="208953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ECC6C4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214451" y="5135727"/>
              <a:ext cx="314325" cy="321310"/>
            </a:xfrm>
            <a:custGeom>
              <a:avLst/>
              <a:gdLst/>
              <a:ahLst/>
              <a:cxnLst/>
              <a:rect l="l" t="t" r="r" b="b"/>
              <a:pathLst>
                <a:path w="314325" h="321310">
                  <a:moveTo>
                    <a:pt x="0" y="0"/>
                  </a:moveTo>
                  <a:lnTo>
                    <a:pt x="313713" y="0"/>
                  </a:lnTo>
                  <a:lnTo>
                    <a:pt x="313713" y="320911"/>
                  </a:lnTo>
                  <a:lnTo>
                    <a:pt x="0" y="320911"/>
                  </a:lnTo>
                  <a:lnTo>
                    <a:pt x="0" y="0"/>
                  </a:lnTo>
                  <a:close/>
                </a:path>
              </a:pathLst>
            </a:custGeom>
            <a:ln w="220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214451" y="5242687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214451" y="5341582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713" y="0"/>
                  </a:lnTo>
                </a:path>
              </a:pathLst>
            </a:custGeom>
            <a:ln w="61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214450" y="5344680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313715" y="0"/>
                  </a:moveTo>
                  <a:lnTo>
                    <a:pt x="0" y="0"/>
                  </a:lnTo>
                  <a:lnTo>
                    <a:pt x="0" y="106972"/>
                  </a:lnTo>
                  <a:lnTo>
                    <a:pt x="313715" y="106972"/>
                  </a:lnTo>
                  <a:lnTo>
                    <a:pt x="31371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214451" y="5344680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0" y="0"/>
                  </a:moveTo>
                  <a:lnTo>
                    <a:pt x="313713" y="0"/>
                  </a:lnTo>
                  <a:lnTo>
                    <a:pt x="313713" y="106970"/>
                  </a:lnTo>
                  <a:lnTo>
                    <a:pt x="0" y="106970"/>
                  </a:lnTo>
                  <a:lnTo>
                    <a:pt x="0" y="0"/>
                  </a:lnTo>
                  <a:close/>
                </a:path>
              </a:pathLst>
            </a:custGeom>
            <a:ln w="33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423594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319021" y="5135727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78"/>
                  </a:lnTo>
                </a:path>
              </a:pathLst>
            </a:custGeom>
            <a:ln w="22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5" name="object 235"/>
          <p:cNvSpPr txBox="1"/>
          <p:nvPr/>
        </p:nvSpPr>
        <p:spPr>
          <a:xfrm>
            <a:off x="6793318" y="5036578"/>
            <a:ext cx="25463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-40" dirty="0">
                <a:latin typeface="Arial"/>
                <a:cs typeface="Arial"/>
              </a:rPr>
              <a:t>=</a:t>
            </a:r>
            <a:endParaRPr sz="315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9663353" y="5738231"/>
            <a:ext cx="2305685" cy="749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20"/>
              </a:lnSpc>
            </a:pPr>
            <a:r>
              <a:rPr sz="2100" spc="-5" dirty="0">
                <a:latin typeface="Arial MT"/>
                <a:cs typeface="Arial MT"/>
              </a:rPr>
              <a:t>[</a:t>
            </a:r>
            <a:r>
              <a:rPr sz="2100" b="1" spc="-5" dirty="0">
                <a:latin typeface="Arial"/>
                <a:cs typeface="Arial"/>
              </a:rPr>
              <a:t>Chen</a:t>
            </a:r>
            <a:r>
              <a:rPr sz="2100" spc="-5" dirty="0">
                <a:latin typeface="Arial MT"/>
                <a:cs typeface="Arial MT"/>
              </a:rPr>
              <a:t>,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i="1" spc="-5" dirty="0">
                <a:latin typeface="Arial"/>
                <a:cs typeface="Arial"/>
              </a:rPr>
              <a:t>ISCA</a:t>
            </a:r>
            <a:r>
              <a:rPr sz="2100" i="1" spc="-9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2016]</a:t>
            </a:r>
            <a:endParaRPr sz="2100">
              <a:latin typeface="Arial MT"/>
              <a:cs typeface="Arial MT"/>
            </a:endParaRPr>
          </a:p>
          <a:p>
            <a:pPr marL="1429385">
              <a:lnSpc>
                <a:spcPct val="100000"/>
              </a:lnSpc>
              <a:spcBef>
                <a:spcPts val="1930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58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46" name="object 2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47" name="object 24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8" name="object 2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36" name="object 236"/>
          <p:cNvSpPr txBox="1"/>
          <p:nvPr/>
        </p:nvSpPr>
        <p:spPr>
          <a:xfrm>
            <a:off x="1413179" y="2390787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3827195" y="2390787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6233375" y="2390787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413179" y="3347059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827195" y="3347059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6233375" y="3347059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413179" y="4307154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3827195" y="4307154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6233375" y="4307154"/>
            <a:ext cx="14414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20" dirty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34771"/>
            <a:ext cx="967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Eyeriss: </a:t>
            </a:r>
            <a:r>
              <a:rPr sz="3600" dirty="0"/>
              <a:t>Deep</a:t>
            </a:r>
            <a:r>
              <a:rPr sz="3600" spc="-5" dirty="0"/>
              <a:t> Neural</a:t>
            </a:r>
            <a:r>
              <a:rPr sz="3600" dirty="0"/>
              <a:t> </a:t>
            </a:r>
            <a:r>
              <a:rPr sz="3600" spc="-5" dirty="0"/>
              <a:t>Network Accelerator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207008"/>
            <a:ext cx="5675376" cy="34960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3509" y="1572844"/>
            <a:ext cx="2671546" cy="26295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69003" y="1984375"/>
            <a:ext cx="433705" cy="1899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279"/>
              </a:lnSpc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sz="28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fe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969643" y="1755406"/>
            <a:ext cx="2359660" cy="2264410"/>
            <a:chOff x="7969643" y="1755406"/>
            <a:chExt cx="2359660" cy="2264410"/>
          </a:xfrm>
        </p:grpSpPr>
        <p:sp>
          <p:nvSpPr>
            <p:cNvPr id="7" name="object 7"/>
            <p:cNvSpPr/>
            <p:nvPr/>
          </p:nvSpPr>
          <p:spPr>
            <a:xfrm>
              <a:off x="9215120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281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59455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81629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03790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25964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48125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70300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92473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26436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48610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70772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92946" y="1769694"/>
              <a:ext cx="0" cy="2235835"/>
            </a:xfrm>
            <a:custGeom>
              <a:avLst/>
              <a:gdLst/>
              <a:ahLst/>
              <a:cxnLst/>
              <a:rect l="l" t="t" r="r" b="b"/>
              <a:pathLst>
                <a:path h="2235835">
                  <a:moveTo>
                    <a:pt x="0" y="0"/>
                  </a:moveTo>
                  <a:lnTo>
                    <a:pt x="1" y="223583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04275" y="2701302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04275" y="2887624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04275" y="3073933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04275" y="3260255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4275" y="3446576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04275" y="3632898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04275" y="3819220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04275" y="1956015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04275" y="2142337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04275" y="2328659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04275" y="2514980"/>
              <a:ext cx="1710689" cy="0"/>
            </a:xfrm>
            <a:custGeom>
              <a:avLst/>
              <a:gdLst/>
              <a:ahLst/>
              <a:cxnLst/>
              <a:rect l="l" t="t" r="r" b="b"/>
              <a:pathLst>
                <a:path w="1710690">
                  <a:moveTo>
                    <a:pt x="0" y="0"/>
                  </a:moveTo>
                  <a:lnTo>
                    <a:pt x="1710370" y="1"/>
                  </a:lnTo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83931" y="1769694"/>
              <a:ext cx="2331085" cy="2235835"/>
            </a:xfrm>
            <a:custGeom>
              <a:avLst/>
              <a:gdLst/>
              <a:ahLst/>
              <a:cxnLst/>
              <a:rect l="l" t="t" r="r" b="b"/>
              <a:pathLst>
                <a:path w="2331084" h="2235835">
                  <a:moveTo>
                    <a:pt x="0" y="0"/>
                  </a:moveTo>
                  <a:lnTo>
                    <a:pt x="2330711" y="0"/>
                  </a:lnTo>
                  <a:lnTo>
                    <a:pt x="2330711" y="2235831"/>
                  </a:lnTo>
                  <a:lnTo>
                    <a:pt x="0" y="2235831"/>
                  </a:lnTo>
                  <a:lnTo>
                    <a:pt x="0" y="0"/>
                  </a:lnTo>
                  <a:close/>
                </a:path>
                <a:path w="2331084" h="2235835">
                  <a:moveTo>
                    <a:pt x="0" y="0"/>
                  </a:moveTo>
                  <a:lnTo>
                    <a:pt x="620341" y="0"/>
                  </a:lnTo>
                  <a:lnTo>
                    <a:pt x="620341" y="2235831"/>
                  </a:lnTo>
                  <a:lnTo>
                    <a:pt x="0" y="223583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7580071" y="1534299"/>
            <a:ext cx="132715" cy="2562225"/>
          </a:xfrm>
          <a:custGeom>
            <a:avLst/>
            <a:gdLst/>
            <a:ahLst/>
            <a:cxnLst/>
            <a:rect l="l" t="t" r="r" b="b"/>
            <a:pathLst>
              <a:path w="132715" h="2562225">
                <a:moveTo>
                  <a:pt x="15938" y="2431757"/>
                </a:moveTo>
                <a:lnTo>
                  <a:pt x="2298" y="2439708"/>
                </a:lnTo>
                <a:lnTo>
                  <a:pt x="0" y="2448458"/>
                </a:lnTo>
                <a:lnTo>
                  <a:pt x="66332" y="2562161"/>
                </a:lnTo>
                <a:lnTo>
                  <a:pt x="82873" y="2533802"/>
                </a:lnTo>
                <a:lnTo>
                  <a:pt x="52031" y="2533802"/>
                </a:lnTo>
                <a:lnTo>
                  <a:pt x="52031" y="2480938"/>
                </a:lnTo>
                <a:lnTo>
                  <a:pt x="24688" y="2434056"/>
                </a:lnTo>
                <a:lnTo>
                  <a:pt x="15938" y="2431757"/>
                </a:lnTo>
                <a:close/>
              </a:path>
              <a:path w="132715" h="2562225">
                <a:moveTo>
                  <a:pt x="52031" y="2480938"/>
                </a:moveTo>
                <a:lnTo>
                  <a:pt x="52031" y="2533802"/>
                </a:lnTo>
                <a:lnTo>
                  <a:pt x="80619" y="2533802"/>
                </a:lnTo>
                <a:lnTo>
                  <a:pt x="80619" y="2526601"/>
                </a:lnTo>
                <a:lnTo>
                  <a:pt x="53987" y="2526601"/>
                </a:lnTo>
                <a:lnTo>
                  <a:pt x="66325" y="2505446"/>
                </a:lnTo>
                <a:lnTo>
                  <a:pt x="52031" y="2480938"/>
                </a:lnTo>
                <a:close/>
              </a:path>
              <a:path w="132715" h="2562225">
                <a:moveTo>
                  <a:pt x="116713" y="2431757"/>
                </a:moveTo>
                <a:lnTo>
                  <a:pt x="107962" y="2434056"/>
                </a:lnTo>
                <a:lnTo>
                  <a:pt x="80619" y="2480938"/>
                </a:lnTo>
                <a:lnTo>
                  <a:pt x="80619" y="2533802"/>
                </a:lnTo>
                <a:lnTo>
                  <a:pt x="82873" y="2533802"/>
                </a:lnTo>
                <a:lnTo>
                  <a:pt x="132651" y="2448458"/>
                </a:lnTo>
                <a:lnTo>
                  <a:pt x="130352" y="2439708"/>
                </a:lnTo>
                <a:lnTo>
                  <a:pt x="116713" y="2431757"/>
                </a:lnTo>
                <a:close/>
              </a:path>
              <a:path w="132715" h="2562225">
                <a:moveTo>
                  <a:pt x="66325" y="2505446"/>
                </a:moveTo>
                <a:lnTo>
                  <a:pt x="53987" y="2526601"/>
                </a:lnTo>
                <a:lnTo>
                  <a:pt x="78663" y="2526601"/>
                </a:lnTo>
                <a:lnTo>
                  <a:pt x="66325" y="2505446"/>
                </a:lnTo>
                <a:close/>
              </a:path>
              <a:path w="132715" h="2562225">
                <a:moveTo>
                  <a:pt x="80619" y="2480939"/>
                </a:moveTo>
                <a:lnTo>
                  <a:pt x="66325" y="2505446"/>
                </a:lnTo>
                <a:lnTo>
                  <a:pt x="78663" y="2526601"/>
                </a:lnTo>
                <a:lnTo>
                  <a:pt x="80619" y="2526601"/>
                </a:lnTo>
                <a:lnTo>
                  <a:pt x="80619" y="2480939"/>
                </a:lnTo>
                <a:close/>
              </a:path>
              <a:path w="132715" h="2562225">
                <a:moveTo>
                  <a:pt x="66325" y="56711"/>
                </a:moveTo>
                <a:lnTo>
                  <a:pt x="52044" y="81195"/>
                </a:lnTo>
                <a:lnTo>
                  <a:pt x="52032" y="2480939"/>
                </a:lnTo>
                <a:lnTo>
                  <a:pt x="66325" y="2505446"/>
                </a:lnTo>
                <a:lnTo>
                  <a:pt x="80619" y="2480939"/>
                </a:lnTo>
                <a:lnTo>
                  <a:pt x="80607" y="81195"/>
                </a:lnTo>
                <a:lnTo>
                  <a:pt x="66325" y="56711"/>
                </a:lnTo>
                <a:close/>
              </a:path>
              <a:path w="132715" h="2562225">
                <a:moveTo>
                  <a:pt x="66319" y="0"/>
                </a:moveTo>
                <a:lnTo>
                  <a:pt x="0" y="113703"/>
                </a:lnTo>
                <a:lnTo>
                  <a:pt x="2298" y="122440"/>
                </a:lnTo>
                <a:lnTo>
                  <a:pt x="15938" y="130403"/>
                </a:lnTo>
                <a:lnTo>
                  <a:pt x="24688" y="128092"/>
                </a:lnTo>
                <a:lnTo>
                  <a:pt x="52031" y="81216"/>
                </a:lnTo>
                <a:lnTo>
                  <a:pt x="52031" y="28346"/>
                </a:lnTo>
                <a:lnTo>
                  <a:pt x="82856" y="28346"/>
                </a:lnTo>
                <a:lnTo>
                  <a:pt x="66319" y="0"/>
                </a:lnTo>
                <a:close/>
              </a:path>
              <a:path w="132715" h="2562225">
                <a:moveTo>
                  <a:pt x="82856" y="28346"/>
                </a:moveTo>
                <a:lnTo>
                  <a:pt x="80606" y="28346"/>
                </a:lnTo>
                <a:lnTo>
                  <a:pt x="80619" y="81216"/>
                </a:lnTo>
                <a:lnTo>
                  <a:pt x="107962" y="128092"/>
                </a:lnTo>
                <a:lnTo>
                  <a:pt x="116713" y="130403"/>
                </a:lnTo>
                <a:lnTo>
                  <a:pt x="130352" y="122440"/>
                </a:lnTo>
                <a:lnTo>
                  <a:pt x="132651" y="113703"/>
                </a:lnTo>
                <a:lnTo>
                  <a:pt x="82856" y="28346"/>
                </a:lnTo>
                <a:close/>
              </a:path>
              <a:path w="132715" h="2562225">
                <a:moveTo>
                  <a:pt x="80606" y="28346"/>
                </a:moveTo>
                <a:lnTo>
                  <a:pt x="52031" y="28346"/>
                </a:lnTo>
                <a:lnTo>
                  <a:pt x="52031" y="81216"/>
                </a:lnTo>
                <a:lnTo>
                  <a:pt x="66325" y="56711"/>
                </a:lnTo>
                <a:lnTo>
                  <a:pt x="53987" y="35560"/>
                </a:lnTo>
                <a:lnTo>
                  <a:pt x="80606" y="35560"/>
                </a:lnTo>
                <a:lnTo>
                  <a:pt x="80606" y="28346"/>
                </a:lnTo>
                <a:close/>
              </a:path>
              <a:path w="132715" h="2562225">
                <a:moveTo>
                  <a:pt x="80606" y="35560"/>
                </a:moveTo>
                <a:lnTo>
                  <a:pt x="78663" y="35560"/>
                </a:lnTo>
                <a:lnTo>
                  <a:pt x="66325" y="56711"/>
                </a:lnTo>
                <a:lnTo>
                  <a:pt x="80607" y="81195"/>
                </a:lnTo>
                <a:lnTo>
                  <a:pt x="80606" y="35560"/>
                </a:lnTo>
                <a:close/>
              </a:path>
              <a:path w="132715" h="2562225">
                <a:moveTo>
                  <a:pt x="78663" y="35560"/>
                </a:moveTo>
                <a:lnTo>
                  <a:pt x="53987" y="35560"/>
                </a:lnTo>
                <a:lnTo>
                  <a:pt x="66325" y="56711"/>
                </a:lnTo>
                <a:lnTo>
                  <a:pt x="78663" y="35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8089" y="1359382"/>
            <a:ext cx="2666365" cy="133985"/>
          </a:xfrm>
          <a:custGeom>
            <a:avLst/>
            <a:gdLst/>
            <a:ahLst/>
            <a:cxnLst/>
            <a:rect l="l" t="t" r="r" b="b"/>
            <a:pathLst>
              <a:path w="2666365" h="133984">
                <a:moveTo>
                  <a:pt x="2552344" y="876"/>
                </a:moveTo>
                <a:lnTo>
                  <a:pt x="2543594" y="3175"/>
                </a:lnTo>
                <a:lnTo>
                  <a:pt x="2535631" y="16802"/>
                </a:lnTo>
                <a:lnTo>
                  <a:pt x="2537929" y="25552"/>
                </a:lnTo>
                <a:lnTo>
                  <a:pt x="2584826" y="52927"/>
                </a:lnTo>
                <a:lnTo>
                  <a:pt x="2637688" y="52946"/>
                </a:lnTo>
                <a:lnTo>
                  <a:pt x="2637675" y="81521"/>
                </a:lnTo>
                <a:lnTo>
                  <a:pt x="2584771" y="81521"/>
                </a:lnTo>
                <a:lnTo>
                  <a:pt x="2537904" y="108838"/>
                </a:lnTo>
                <a:lnTo>
                  <a:pt x="2535593" y="117589"/>
                </a:lnTo>
                <a:lnTo>
                  <a:pt x="2543543" y="131216"/>
                </a:lnTo>
                <a:lnTo>
                  <a:pt x="2552293" y="133527"/>
                </a:lnTo>
                <a:lnTo>
                  <a:pt x="2641528" y="81521"/>
                </a:lnTo>
                <a:lnTo>
                  <a:pt x="2637675" y="81521"/>
                </a:lnTo>
                <a:lnTo>
                  <a:pt x="2641561" y="81502"/>
                </a:lnTo>
                <a:lnTo>
                  <a:pt x="2666022" y="67246"/>
                </a:lnTo>
                <a:lnTo>
                  <a:pt x="2552344" y="876"/>
                </a:lnTo>
                <a:close/>
              </a:path>
              <a:path w="2666365" h="133984">
                <a:moveTo>
                  <a:pt x="113715" y="0"/>
                </a:moveTo>
                <a:lnTo>
                  <a:pt x="0" y="66281"/>
                </a:lnTo>
                <a:lnTo>
                  <a:pt x="113665" y="132651"/>
                </a:lnTo>
                <a:lnTo>
                  <a:pt x="122415" y="130352"/>
                </a:lnTo>
                <a:lnTo>
                  <a:pt x="130378" y="116725"/>
                </a:lnTo>
                <a:lnTo>
                  <a:pt x="128079" y="107975"/>
                </a:lnTo>
                <a:lnTo>
                  <a:pt x="81188" y="80600"/>
                </a:lnTo>
                <a:lnTo>
                  <a:pt x="28321" y="80581"/>
                </a:lnTo>
                <a:lnTo>
                  <a:pt x="28333" y="52006"/>
                </a:lnTo>
                <a:lnTo>
                  <a:pt x="81237" y="52006"/>
                </a:lnTo>
                <a:lnTo>
                  <a:pt x="128104" y="24688"/>
                </a:lnTo>
                <a:lnTo>
                  <a:pt x="130416" y="15938"/>
                </a:lnTo>
                <a:lnTo>
                  <a:pt x="122466" y="2311"/>
                </a:lnTo>
                <a:lnTo>
                  <a:pt x="113715" y="0"/>
                </a:lnTo>
                <a:close/>
              </a:path>
              <a:path w="2666365" h="133984">
                <a:moveTo>
                  <a:pt x="2609309" y="67218"/>
                </a:moveTo>
                <a:lnTo>
                  <a:pt x="2584804" y="81502"/>
                </a:lnTo>
                <a:lnTo>
                  <a:pt x="2637675" y="81521"/>
                </a:lnTo>
                <a:lnTo>
                  <a:pt x="2637676" y="79565"/>
                </a:lnTo>
                <a:lnTo>
                  <a:pt x="2630462" y="79565"/>
                </a:lnTo>
                <a:lnTo>
                  <a:pt x="2609309" y="67218"/>
                </a:lnTo>
                <a:close/>
              </a:path>
              <a:path w="2666365" h="133984">
                <a:moveTo>
                  <a:pt x="81205" y="52025"/>
                </a:moveTo>
                <a:lnTo>
                  <a:pt x="56704" y="66306"/>
                </a:lnTo>
                <a:lnTo>
                  <a:pt x="81188" y="80600"/>
                </a:lnTo>
                <a:lnTo>
                  <a:pt x="2584804" y="81502"/>
                </a:lnTo>
                <a:lnTo>
                  <a:pt x="2609309" y="67218"/>
                </a:lnTo>
                <a:lnTo>
                  <a:pt x="2584826" y="52927"/>
                </a:lnTo>
                <a:lnTo>
                  <a:pt x="81205" y="52025"/>
                </a:lnTo>
                <a:close/>
              </a:path>
              <a:path w="2666365" h="133984">
                <a:moveTo>
                  <a:pt x="28333" y="52006"/>
                </a:moveTo>
                <a:lnTo>
                  <a:pt x="28321" y="80581"/>
                </a:lnTo>
                <a:lnTo>
                  <a:pt x="81188" y="80600"/>
                </a:lnTo>
                <a:lnTo>
                  <a:pt x="77827" y="78638"/>
                </a:lnTo>
                <a:lnTo>
                  <a:pt x="35547" y="78638"/>
                </a:lnTo>
                <a:lnTo>
                  <a:pt x="35560" y="53962"/>
                </a:lnTo>
                <a:lnTo>
                  <a:pt x="77882" y="53962"/>
                </a:lnTo>
                <a:lnTo>
                  <a:pt x="81205" y="52025"/>
                </a:lnTo>
                <a:lnTo>
                  <a:pt x="28333" y="52006"/>
                </a:lnTo>
                <a:close/>
              </a:path>
              <a:path w="2666365" h="133984">
                <a:moveTo>
                  <a:pt x="2630462" y="54889"/>
                </a:moveTo>
                <a:lnTo>
                  <a:pt x="2609309" y="67218"/>
                </a:lnTo>
                <a:lnTo>
                  <a:pt x="2630462" y="79565"/>
                </a:lnTo>
                <a:lnTo>
                  <a:pt x="2630462" y="54889"/>
                </a:lnTo>
                <a:close/>
              </a:path>
              <a:path w="2666365" h="133984">
                <a:moveTo>
                  <a:pt x="2637687" y="54889"/>
                </a:moveTo>
                <a:lnTo>
                  <a:pt x="2630462" y="54889"/>
                </a:lnTo>
                <a:lnTo>
                  <a:pt x="2630462" y="79565"/>
                </a:lnTo>
                <a:lnTo>
                  <a:pt x="2637676" y="79565"/>
                </a:lnTo>
                <a:lnTo>
                  <a:pt x="2637687" y="54889"/>
                </a:lnTo>
                <a:close/>
              </a:path>
              <a:path w="2666365" h="133984">
                <a:moveTo>
                  <a:pt x="35560" y="53962"/>
                </a:moveTo>
                <a:lnTo>
                  <a:pt x="35547" y="78638"/>
                </a:lnTo>
                <a:lnTo>
                  <a:pt x="56704" y="66306"/>
                </a:lnTo>
                <a:lnTo>
                  <a:pt x="35560" y="53962"/>
                </a:lnTo>
                <a:close/>
              </a:path>
              <a:path w="2666365" h="133984">
                <a:moveTo>
                  <a:pt x="56704" y="66306"/>
                </a:moveTo>
                <a:lnTo>
                  <a:pt x="35547" y="78638"/>
                </a:lnTo>
                <a:lnTo>
                  <a:pt x="77827" y="78638"/>
                </a:lnTo>
                <a:lnTo>
                  <a:pt x="56704" y="66306"/>
                </a:lnTo>
                <a:close/>
              </a:path>
              <a:path w="2666365" h="133984">
                <a:moveTo>
                  <a:pt x="2584826" y="52927"/>
                </a:moveTo>
                <a:lnTo>
                  <a:pt x="2609309" y="67218"/>
                </a:lnTo>
                <a:lnTo>
                  <a:pt x="2630462" y="54889"/>
                </a:lnTo>
                <a:lnTo>
                  <a:pt x="2637687" y="54889"/>
                </a:lnTo>
                <a:lnTo>
                  <a:pt x="2637688" y="52946"/>
                </a:lnTo>
                <a:lnTo>
                  <a:pt x="2584826" y="52927"/>
                </a:lnTo>
                <a:close/>
              </a:path>
              <a:path w="2666365" h="133984">
                <a:moveTo>
                  <a:pt x="77882" y="53962"/>
                </a:moveTo>
                <a:lnTo>
                  <a:pt x="35560" y="53962"/>
                </a:lnTo>
                <a:lnTo>
                  <a:pt x="56704" y="66306"/>
                </a:lnTo>
                <a:lnTo>
                  <a:pt x="77882" y="53962"/>
                </a:lnTo>
                <a:close/>
              </a:path>
              <a:path w="2666365" h="133984">
                <a:moveTo>
                  <a:pt x="81237" y="52006"/>
                </a:moveTo>
                <a:lnTo>
                  <a:pt x="28333" y="52006"/>
                </a:lnTo>
                <a:lnTo>
                  <a:pt x="81205" y="520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97303" y="1060196"/>
            <a:ext cx="1177925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4mm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800" spc="-225" dirty="0">
                <a:solidFill>
                  <a:srgbClr val="FFFFFF"/>
                </a:solidFill>
                <a:latin typeface="Arial MT"/>
                <a:cs typeface="Arial MT"/>
              </a:rPr>
              <a:t>Spatial </a:t>
            </a:r>
            <a:r>
              <a:rPr sz="2800" spc="-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3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800" spc="-34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3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Arial MT"/>
                <a:cs typeface="Arial MT"/>
              </a:rPr>
              <a:t>rr</a:t>
            </a:r>
            <a:r>
              <a:rPr sz="2800" spc="-29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-254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88383" y="2428285"/>
            <a:ext cx="397510" cy="6756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latin typeface="Calibri"/>
                <a:cs typeface="Calibri"/>
              </a:rPr>
              <a:t>4m</a:t>
            </a:r>
            <a:r>
              <a:rPr sz="2400" b="1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4744" y="4310379"/>
            <a:ext cx="9196705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2590" algn="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Chen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ISSCC</a:t>
            </a:r>
            <a:r>
              <a:rPr sz="1600" i="1" spc="-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2016]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Verdana"/>
              <a:cs typeface="Verdana"/>
            </a:endParaRPr>
          </a:p>
          <a:p>
            <a:pPr marL="179705" marR="5080" indent="-167640">
              <a:lnSpc>
                <a:spcPct val="100000"/>
              </a:lnSpc>
              <a:spcBef>
                <a:spcPts val="5"/>
              </a:spcBef>
            </a:pPr>
            <a:r>
              <a:rPr sz="2000" i="1" spc="-5" dirty="0">
                <a:latin typeface="Verdana"/>
                <a:cs typeface="Verdana"/>
              </a:rPr>
              <a:t>Exploits </a:t>
            </a:r>
            <a:r>
              <a:rPr sz="2000" i="1" dirty="0">
                <a:latin typeface="Verdana"/>
                <a:cs typeface="Verdana"/>
              </a:rPr>
              <a:t>data </a:t>
            </a:r>
            <a:r>
              <a:rPr sz="2000" i="1" spc="-5" dirty="0">
                <a:latin typeface="Verdana"/>
                <a:cs typeface="Verdana"/>
              </a:rPr>
              <a:t>reuse for </a:t>
            </a:r>
            <a:r>
              <a:rPr sz="2000" b="1" dirty="0">
                <a:latin typeface="Verdana"/>
                <a:cs typeface="Verdana"/>
              </a:rPr>
              <a:t>100x </a:t>
            </a:r>
            <a:r>
              <a:rPr sz="2000" spc="-5" dirty="0">
                <a:latin typeface="Verdana"/>
                <a:cs typeface="Verdana"/>
              </a:rPr>
              <a:t>reduction </a:t>
            </a:r>
            <a:r>
              <a:rPr sz="2000" dirty="0">
                <a:latin typeface="Verdana"/>
                <a:cs typeface="Verdana"/>
              </a:rPr>
              <a:t>in </a:t>
            </a:r>
            <a:r>
              <a:rPr sz="2000" spc="-5" dirty="0">
                <a:latin typeface="Verdana"/>
                <a:cs typeface="Verdana"/>
              </a:rPr>
              <a:t>memory accesses from global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buffer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b="1" dirty="0">
                <a:latin typeface="Verdana"/>
                <a:cs typeface="Verdana"/>
              </a:rPr>
              <a:t>1400x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reduction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accesses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 </a:t>
            </a:r>
            <a:r>
              <a:rPr sz="2000" spc="-10" dirty="0">
                <a:latin typeface="Verdana"/>
                <a:cs typeface="Verdana"/>
              </a:rPr>
              <a:t>off-chip</a:t>
            </a:r>
            <a:r>
              <a:rPr sz="2000" spc="-5" dirty="0">
                <a:latin typeface="Verdana"/>
                <a:cs typeface="Verdana"/>
              </a:rPr>
              <a:t> DRAM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0355" y="5622629"/>
            <a:ext cx="11811635" cy="4622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365"/>
              </a:spcBef>
            </a:pPr>
            <a:r>
              <a:rPr sz="2400" spc="-15" dirty="0">
                <a:latin typeface="Verdana"/>
                <a:cs typeface="Verdana"/>
              </a:rPr>
              <a:t>Overall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&gt;10x </a:t>
            </a:r>
            <a:r>
              <a:rPr sz="2400" b="1" spc="-5" dirty="0">
                <a:latin typeface="Verdana"/>
                <a:cs typeface="Verdana"/>
              </a:rPr>
              <a:t>energy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reduction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compared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mobile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GPU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(Nvidia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TK1)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1539" y="6278371"/>
            <a:ext cx="5751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8255" algn="l"/>
                <a:tab pos="4669790" algn="l"/>
              </a:tabLst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	</a:t>
            </a:r>
            <a:r>
              <a:rPr sz="1200" spc="-5" dirty="0">
                <a:latin typeface="Verdana"/>
                <a:cs typeface="Verdana"/>
              </a:rPr>
              <a:t>@eems_mit)	NeurIPS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92815" y="6290253"/>
            <a:ext cx="193675" cy="1854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Verdana"/>
                <a:cs typeface="Verdana"/>
              </a:rPr>
              <a:t>59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040645" y="6219309"/>
            <a:ext cx="2151380" cy="339090"/>
          </a:xfrm>
          <a:custGeom>
            <a:avLst/>
            <a:gdLst/>
            <a:ahLst/>
            <a:cxnLst/>
            <a:rect l="l" t="t" r="r" b="b"/>
            <a:pathLst>
              <a:path w="2151379" h="339090">
                <a:moveTo>
                  <a:pt x="2151354" y="0"/>
                </a:moveTo>
                <a:lnTo>
                  <a:pt x="0" y="0"/>
                </a:lnTo>
                <a:lnTo>
                  <a:pt x="0" y="338554"/>
                </a:lnTo>
                <a:lnTo>
                  <a:pt x="2151354" y="338554"/>
                </a:lnTo>
                <a:lnTo>
                  <a:pt x="2151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129786" y="6251955"/>
            <a:ext cx="19742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Results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for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AlexNet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1314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Transistors</a:t>
            </a:r>
            <a:r>
              <a:rPr spc="-15" dirty="0"/>
              <a:t> </a:t>
            </a:r>
            <a:r>
              <a:rPr dirty="0"/>
              <a:t>Are</a:t>
            </a:r>
            <a:r>
              <a:rPr spc="-5" dirty="0"/>
              <a:t> Not Getting</a:t>
            </a:r>
            <a:r>
              <a:rPr spc="-10" dirty="0"/>
              <a:t> </a:t>
            </a:r>
            <a:r>
              <a:rPr dirty="0"/>
              <a:t>More</a:t>
            </a:r>
            <a:r>
              <a:rPr spc="-5" dirty="0"/>
              <a:t> Efficient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7913" y="1267911"/>
            <a:ext cx="6928484" cy="4733925"/>
            <a:chOff x="377913" y="1267911"/>
            <a:chExt cx="6928484" cy="4733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13" y="1267911"/>
              <a:ext cx="6928200" cy="47336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68049" y="3688486"/>
              <a:ext cx="2266950" cy="937894"/>
            </a:xfrm>
            <a:custGeom>
              <a:avLst/>
              <a:gdLst/>
              <a:ahLst/>
              <a:cxnLst/>
              <a:rect l="l" t="t" r="r" b="b"/>
              <a:pathLst>
                <a:path w="2266950" h="937895">
                  <a:moveTo>
                    <a:pt x="0" y="468774"/>
                  </a:moveTo>
                  <a:lnTo>
                    <a:pt x="7625" y="414105"/>
                  </a:lnTo>
                  <a:lnTo>
                    <a:pt x="29934" y="361288"/>
                  </a:lnTo>
                  <a:lnTo>
                    <a:pt x="66076" y="310675"/>
                  </a:lnTo>
                  <a:lnTo>
                    <a:pt x="115201" y="262619"/>
                  </a:lnTo>
                  <a:lnTo>
                    <a:pt x="176458" y="217469"/>
                  </a:lnTo>
                  <a:lnTo>
                    <a:pt x="211371" y="196095"/>
                  </a:lnTo>
                  <a:lnTo>
                    <a:pt x="248997" y="175579"/>
                  </a:lnTo>
                  <a:lnTo>
                    <a:pt x="289232" y="155966"/>
                  </a:lnTo>
                  <a:lnTo>
                    <a:pt x="331968" y="137300"/>
                  </a:lnTo>
                  <a:lnTo>
                    <a:pt x="377100" y="119625"/>
                  </a:lnTo>
                  <a:lnTo>
                    <a:pt x="424520" y="102984"/>
                  </a:lnTo>
                  <a:lnTo>
                    <a:pt x="474123" y="87422"/>
                  </a:lnTo>
                  <a:lnTo>
                    <a:pt x="525803" y="72982"/>
                  </a:lnTo>
                  <a:lnTo>
                    <a:pt x="579452" y="59709"/>
                  </a:lnTo>
                  <a:lnTo>
                    <a:pt x="634965" y="47646"/>
                  </a:lnTo>
                  <a:lnTo>
                    <a:pt x="692236" y="36838"/>
                  </a:lnTo>
                  <a:lnTo>
                    <a:pt x="751158" y="27328"/>
                  </a:lnTo>
                  <a:lnTo>
                    <a:pt x="811625" y="19161"/>
                  </a:lnTo>
                  <a:lnTo>
                    <a:pt x="873530" y="12380"/>
                  </a:lnTo>
                  <a:lnTo>
                    <a:pt x="936767" y="7030"/>
                  </a:lnTo>
                  <a:lnTo>
                    <a:pt x="1001231" y="3153"/>
                  </a:lnTo>
                  <a:lnTo>
                    <a:pt x="1066814" y="795"/>
                  </a:lnTo>
                  <a:lnTo>
                    <a:pt x="1133410" y="0"/>
                  </a:lnTo>
                  <a:lnTo>
                    <a:pt x="1200007" y="795"/>
                  </a:lnTo>
                  <a:lnTo>
                    <a:pt x="1265591" y="3153"/>
                  </a:lnTo>
                  <a:lnTo>
                    <a:pt x="1330055" y="7030"/>
                  </a:lnTo>
                  <a:lnTo>
                    <a:pt x="1393293" y="12380"/>
                  </a:lnTo>
                  <a:lnTo>
                    <a:pt x="1455199" y="19161"/>
                  </a:lnTo>
                  <a:lnTo>
                    <a:pt x="1515666" y="27328"/>
                  </a:lnTo>
                  <a:lnTo>
                    <a:pt x="1574588" y="36838"/>
                  </a:lnTo>
                  <a:lnTo>
                    <a:pt x="1631860" y="47646"/>
                  </a:lnTo>
                  <a:lnTo>
                    <a:pt x="1687373" y="59709"/>
                  </a:lnTo>
                  <a:lnTo>
                    <a:pt x="1741023" y="72982"/>
                  </a:lnTo>
                  <a:lnTo>
                    <a:pt x="1792703" y="87422"/>
                  </a:lnTo>
                  <a:lnTo>
                    <a:pt x="1842307" y="102984"/>
                  </a:lnTo>
                  <a:lnTo>
                    <a:pt x="1889728" y="119625"/>
                  </a:lnTo>
                  <a:lnTo>
                    <a:pt x="1934859" y="137300"/>
                  </a:lnTo>
                  <a:lnTo>
                    <a:pt x="1977596" y="155966"/>
                  </a:lnTo>
                  <a:lnTo>
                    <a:pt x="2017831" y="175579"/>
                  </a:lnTo>
                  <a:lnTo>
                    <a:pt x="2055458" y="196095"/>
                  </a:lnTo>
                  <a:lnTo>
                    <a:pt x="2090371" y="217469"/>
                  </a:lnTo>
                  <a:lnTo>
                    <a:pt x="2122463" y="239659"/>
                  </a:lnTo>
                  <a:lnTo>
                    <a:pt x="2177761" y="286306"/>
                  </a:lnTo>
                  <a:lnTo>
                    <a:pt x="2220501" y="335684"/>
                  </a:lnTo>
                  <a:lnTo>
                    <a:pt x="2249833" y="387443"/>
                  </a:lnTo>
                  <a:lnTo>
                    <a:pt x="2264907" y="441230"/>
                  </a:lnTo>
                  <a:lnTo>
                    <a:pt x="2266831" y="468774"/>
                  </a:lnTo>
                  <a:lnTo>
                    <a:pt x="2264907" y="496318"/>
                  </a:lnTo>
                  <a:lnTo>
                    <a:pt x="2249833" y="550105"/>
                  </a:lnTo>
                  <a:lnTo>
                    <a:pt x="2220501" y="601863"/>
                  </a:lnTo>
                  <a:lnTo>
                    <a:pt x="2177761" y="651242"/>
                  </a:lnTo>
                  <a:lnTo>
                    <a:pt x="2122463" y="697889"/>
                  </a:lnTo>
                  <a:lnTo>
                    <a:pt x="2090371" y="720079"/>
                  </a:lnTo>
                  <a:lnTo>
                    <a:pt x="2055458" y="741453"/>
                  </a:lnTo>
                  <a:lnTo>
                    <a:pt x="2017831" y="761969"/>
                  </a:lnTo>
                  <a:lnTo>
                    <a:pt x="1977596" y="781582"/>
                  </a:lnTo>
                  <a:lnTo>
                    <a:pt x="1934859" y="800248"/>
                  </a:lnTo>
                  <a:lnTo>
                    <a:pt x="1889728" y="817923"/>
                  </a:lnTo>
                  <a:lnTo>
                    <a:pt x="1842307" y="834564"/>
                  </a:lnTo>
                  <a:lnTo>
                    <a:pt x="1792703" y="850127"/>
                  </a:lnTo>
                  <a:lnTo>
                    <a:pt x="1741023" y="864566"/>
                  </a:lnTo>
                  <a:lnTo>
                    <a:pt x="1687373" y="877839"/>
                  </a:lnTo>
                  <a:lnTo>
                    <a:pt x="1631860" y="889902"/>
                  </a:lnTo>
                  <a:lnTo>
                    <a:pt x="1574588" y="900710"/>
                  </a:lnTo>
                  <a:lnTo>
                    <a:pt x="1515666" y="910220"/>
                  </a:lnTo>
                  <a:lnTo>
                    <a:pt x="1455199" y="918387"/>
                  </a:lnTo>
                  <a:lnTo>
                    <a:pt x="1393293" y="925168"/>
                  </a:lnTo>
                  <a:lnTo>
                    <a:pt x="1330055" y="930519"/>
                  </a:lnTo>
                  <a:lnTo>
                    <a:pt x="1265591" y="934395"/>
                  </a:lnTo>
                  <a:lnTo>
                    <a:pt x="1200007" y="936753"/>
                  </a:lnTo>
                  <a:lnTo>
                    <a:pt x="1133410" y="937549"/>
                  </a:lnTo>
                  <a:lnTo>
                    <a:pt x="1066814" y="936753"/>
                  </a:lnTo>
                  <a:lnTo>
                    <a:pt x="1001231" y="934395"/>
                  </a:lnTo>
                  <a:lnTo>
                    <a:pt x="936767" y="930519"/>
                  </a:lnTo>
                  <a:lnTo>
                    <a:pt x="873530" y="925168"/>
                  </a:lnTo>
                  <a:lnTo>
                    <a:pt x="811625" y="918387"/>
                  </a:lnTo>
                  <a:lnTo>
                    <a:pt x="751158" y="910220"/>
                  </a:lnTo>
                  <a:lnTo>
                    <a:pt x="692236" y="900710"/>
                  </a:lnTo>
                  <a:lnTo>
                    <a:pt x="634965" y="889902"/>
                  </a:lnTo>
                  <a:lnTo>
                    <a:pt x="579452" y="877839"/>
                  </a:lnTo>
                  <a:lnTo>
                    <a:pt x="525803" y="864566"/>
                  </a:lnTo>
                  <a:lnTo>
                    <a:pt x="474123" y="850127"/>
                  </a:lnTo>
                  <a:lnTo>
                    <a:pt x="424520" y="834564"/>
                  </a:lnTo>
                  <a:lnTo>
                    <a:pt x="377100" y="817923"/>
                  </a:lnTo>
                  <a:lnTo>
                    <a:pt x="331968" y="800248"/>
                  </a:lnTo>
                  <a:lnTo>
                    <a:pt x="289232" y="781582"/>
                  </a:lnTo>
                  <a:lnTo>
                    <a:pt x="248997" y="761969"/>
                  </a:lnTo>
                  <a:lnTo>
                    <a:pt x="211371" y="741453"/>
                  </a:lnTo>
                  <a:lnTo>
                    <a:pt x="176458" y="720079"/>
                  </a:lnTo>
                  <a:lnTo>
                    <a:pt x="144366" y="697889"/>
                  </a:lnTo>
                  <a:lnTo>
                    <a:pt x="89069" y="651242"/>
                  </a:lnTo>
                  <a:lnTo>
                    <a:pt x="46329" y="601863"/>
                  </a:lnTo>
                  <a:lnTo>
                    <a:pt x="16997" y="550105"/>
                  </a:lnTo>
                  <a:lnTo>
                    <a:pt x="1924" y="496318"/>
                  </a:lnTo>
                  <a:lnTo>
                    <a:pt x="0" y="46877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19644" y="1848612"/>
            <a:ext cx="4112260" cy="236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Verdana"/>
                <a:cs typeface="Verdana"/>
              </a:rPr>
              <a:t>Slowdown</a:t>
            </a:r>
            <a:r>
              <a:rPr sz="2000" b="1" spc="-2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of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Moore’s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Law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and </a:t>
            </a:r>
            <a:r>
              <a:rPr sz="2000" b="1" spc="-5" dirty="0">
                <a:latin typeface="Verdana"/>
                <a:cs typeface="Verdana"/>
              </a:rPr>
              <a:t>Dennard Scaling 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General purpose </a:t>
            </a:r>
            <a:r>
              <a:rPr sz="2000" i="1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microprocessors not getting </a:t>
            </a:r>
            <a:r>
              <a:rPr sz="2000" i="1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faster</a:t>
            </a:r>
            <a:r>
              <a:rPr sz="2000" i="1" spc="-2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or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more</a:t>
            </a:r>
            <a:r>
              <a:rPr sz="2000" i="1" spc="-1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efficient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Slowdown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6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9451" y="4510049"/>
            <a:ext cx="4276090" cy="13328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153670" marR="145415" indent="695325">
              <a:lnSpc>
                <a:spcPct val="100000"/>
              </a:lnSpc>
              <a:spcBef>
                <a:spcPts val="359"/>
              </a:spcBef>
            </a:pPr>
            <a:r>
              <a:rPr sz="2000" spc="-5" dirty="0">
                <a:latin typeface="Verdana"/>
                <a:cs typeface="Verdana"/>
              </a:rPr>
              <a:t>Need </a:t>
            </a:r>
            <a:r>
              <a:rPr sz="2000" b="1" spc="-5" dirty="0">
                <a:latin typeface="Verdana"/>
                <a:cs typeface="Verdana"/>
              </a:rPr>
              <a:t>specialized </a:t>
            </a:r>
            <a:r>
              <a:rPr sz="2000" b="1" dirty="0">
                <a:latin typeface="Verdana"/>
                <a:cs typeface="Verdana"/>
              </a:rPr>
              <a:t>/ 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domain-specific </a:t>
            </a:r>
            <a:r>
              <a:rPr sz="2000" b="1" dirty="0">
                <a:latin typeface="Verdana"/>
                <a:cs typeface="Verdana"/>
              </a:rPr>
              <a:t>hardware 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significant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improvements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endParaRPr sz="2000">
              <a:latin typeface="Verdana"/>
              <a:cs typeface="Verdana"/>
            </a:endParaRPr>
          </a:p>
          <a:p>
            <a:pPr marL="35623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speed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efficiency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4218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Features:</a:t>
            </a:r>
            <a:r>
              <a:rPr spc="-10" dirty="0"/>
              <a:t> </a:t>
            </a:r>
            <a:r>
              <a:rPr spc="-5" dirty="0"/>
              <a:t>Energy</a:t>
            </a:r>
            <a:r>
              <a:rPr spc="-10" dirty="0"/>
              <a:t> </a:t>
            </a:r>
            <a:r>
              <a:rPr spc="-5" dirty="0"/>
              <a:t>vs. Accuracy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82437" y="1710502"/>
            <a:ext cx="6042025" cy="3321050"/>
            <a:chOff x="5582437" y="1710502"/>
            <a:chExt cx="6042025" cy="3321050"/>
          </a:xfrm>
        </p:grpSpPr>
        <p:sp>
          <p:nvSpPr>
            <p:cNvPr id="4" name="object 4"/>
            <p:cNvSpPr/>
            <p:nvPr/>
          </p:nvSpPr>
          <p:spPr>
            <a:xfrm>
              <a:off x="5665432" y="2362197"/>
              <a:ext cx="5953125" cy="1295400"/>
            </a:xfrm>
            <a:custGeom>
              <a:avLst/>
              <a:gdLst/>
              <a:ahLst/>
              <a:cxnLst/>
              <a:rect l="l" t="t" r="r" b="b"/>
              <a:pathLst>
                <a:path w="5953125" h="1295400">
                  <a:moveTo>
                    <a:pt x="0" y="1295402"/>
                  </a:moveTo>
                  <a:lnTo>
                    <a:pt x="5952683" y="1295402"/>
                  </a:lnTo>
                </a:path>
                <a:path w="5953125" h="1295400">
                  <a:moveTo>
                    <a:pt x="0" y="647702"/>
                  </a:moveTo>
                  <a:lnTo>
                    <a:pt x="5952683" y="647702"/>
                  </a:lnTo>
                </a:path>
                <a:path w="5953125" h="1295400">
                  <a:moveTo>
                    <a:pt x="0" y="0"/>
                  </a:moveTo>
                  <a:lnTo>
                    <a:pt x="5952683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5432" y="1716852"/>
              <a:ext cx="0" cy="2572385"/>
            </a:xfrm>
            <a:custGeom>
              <a:avLst/>
              <a:gdLst/>
              <a:ahLst/>
              <a:cxnLst/>
              <a:rect l="l" t="t" r="r" b="b"/>
              <a:pathLst>
                <a:path h="2572385">
                  <a:moveTo>
                    <a:pt x="0" y="0"/>
                  </a:moveTo>
                  <a:lnTo>
                    <a:pt x="0" y="2572280"/>
                  </a:lnTo>
                </a:path>
              </a:pathLst>
            </a:custGeom>
            <a:ln w="12701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8787" y="2362197"/>
              <a:ext cx="76835" cy="1295400"/>
            </a:xfrm>
            <a:custGeom>
              <a:avLst/>
              <a:gdLst/>
              <a:ahLst/>
              <a:cxnLst/>
              <a:rect l="l" t="t" r="r" b="b"/>
              <a:pathLst>
                <a:path w="76835" h="1295400">
                  <a:moveTo>
                    <a:pt x="0" y="1295402"/>
                  </a:moveTo>
                  <a:lnTo>
                    <a:pt x="76644" y="1295402"/>
                  </a:lnTo>
                </a:path>
                <a:path w="76835" h="1295400">
                  <a:moveTo>
                    <a:pt x="0" y="647702"/>
                  </a:moveTo>
                  <a:lnTo>
                    <a:pt x="76644" y="647702"/>
                  </a:lnTo>
                </a:path>
                <a:path w="76835" h="1295400">
                  <a:moveTo>
                    <a:pt x="0" y="0"/>
                  </a:moveTo>
                  <a:lnTo>
                    <a:pt x="76644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1511" y="2801111"/>
              <a:ext cx="195072" cy="198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6080" y="1746503"/>
              <a:ext cx="198120" cy="198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590" y="2825940"/>
              <a:ext cx="101599" cy="101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58590" y="282594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5B8A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5190" y="1771840"/>
              <a:ext cx="101599" cy="1015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95190" y="177184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5B8A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5432" y="4341344"/>
              <a:ext cx="0" cy="607060"/>
            </a:xfrm>
            <a:custGeom>
              <a:avLst/>
              <a:gdLst/>
              <a:ahLst/>
              <a:cxnLst/>
              <a:rect l="l" t="t" r="r" b="b"/>
              <a:pathLst>
                <a:path h="607060">
                  <a:moveTo>
                    <a:pt x="0" y="0"/>
                  </a:moveTo>
                  <a:lnTo>
                    <a:pt x="0" y="606689"/>
                  </a:lnTo>
                </a:path>
              </a:pathLst>
            </a:custGeom>
            <a:ln w="12701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8787" y="494803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5">
                  <a:moveTo>
                    <a:pt x="0" y="0"/>
                  </a:moveTo>
                  <a:lnTo>
                    <a:pt x="76644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5432" y="4948034"/>
              <a:ext cx="5953125" cy="76835"/>
            </a:xfrm>
            <a:custGeom>
              <a:avLst/>
              <a:gdLst/>
              <a:ahLst/>
              <a:cxnLst/>
              <a:rect l="l" t="t" r="r" b="b"/>
              <a:pathLst>
                <a:path w="5953125" h="76835">
                  <a:moveTo>
                    <a:pt x="0" y="0"/>
                  </a:moveTo>
                  <a:lnTo>
                    <a:pt x="5952683" y="1"/>
                  </a:lnTo>
                </a:path>
                <a:path w="5953125" h="76835">
                  <a:moveTo>
                    <a:pt x="0" y="0"/>
                  </a:moveTo>
                  <a:lnTo>
                    <a:pt x="0" y="76644"/>
                  </a:lnTo>
                </a:path>
                <a:path w="5953125" h="76835">
                  <a:moveTo>
                    <a:pt x="1484670" y="0"/>
                  </a:moveTo>
                  <a:lnTo>
                    <a:pt x="1484670" y="76644"/>
                  </a:lnTo>
                </a:path>
                <a:path w="5953125" h="76835">
                  <a:moveTo>
                    <a:pt x="2970571" y="0"/>
                  </a:moveTo>
                  <a:lnTo>
                    <a:pt x="2970571" y="76644"/>
                  </a:lnTo>
                </a:path>
                <a:path w="5953125" h="76835">
                  <a:moveTo>
                    <a:pt x="4469172" y="0"/>
                  </a:moveTo>
                  <a:lnTo>
                    <a:pt x="4469172" y="76644"/>
                  </a:lnTo>
                </a:path>
                <a:path w="5953125" h="76835">
                  <a:moveTo>
                    <a:pt x="5952683" y="0"/>
                  </a:moveTo>
                  <a:lnTo>
                    <a:pt x="5952683" y="76644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1104" y="4425695"/>
              <a:ext cx="198120" cy="1981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8690" y="4451540"/>
              <a:ext cx="101599" cy="1015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18691" y="445154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5B8A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81104" y="4756404"/>
            <a:ext cx="382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0</a:t>
            </a:r>
            <a:r>
              <a:rPr sz="2000" spc="40" dirty="0">
                <a:latin typeface="Arial MT"/>
                <a:cs typeface="Arial MT"/>
              </a:rPr>
              <a:t>.</a:t>
            </a:r>
            <a:r>
              <a:rPr sz="2000" dirty="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92940" y="4110228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51653" y="3464052"/>
            <a:ext cx="304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10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10365" y="2817876"/>
            <a:ext cx="444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100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69078" y="2171700"/>
            <a:ext cx="584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1000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2081" y="5064252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99617" y="5064252"/>
            <a:ext cx="304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20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07148" y="5064252"/>
            <a:ext cx="3046730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165">
              <a:lnSpc>
                <a:spcPct val="100000"/>
              </a:lnSpc>
              <a:spcBef>
                <a:spcPts val="100"/>
              </a:spcBef>
              <a:tabLst>
                <a:tab pos="2680970" algn="l"/>
              </a:tabLst>
            </a:pPr>
            <a:r>
              <a:rPr sz="2000" spc="-10" dirty="0">
                <a:latin typeface="Arial MT"/>
                <a:cs typeface="Arial MT"/>
              </a:rPr>
              <a:t>40	</a:t>
            </a:r>
            <a:r>
              <a:rPr sz="2000" spc="-15" dirty="0">
                <a:latin typeface="Arial MT"/>
                <a:cs typeface="Arial MT"/>
              </a:rPr>
              <a:t>60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spc="-10" dirty="0">
                <a:latin typeface="Calibri"/>
                <a:cs typeface="Calibri"/>
              </a:rPr>
              <a:t>Accuracy</a:t>
            </a:r>
            <a:r>
              <a:rPr sz="2000" b="1" spc="-20" dirty="0">
                <a:latin typeface="Calibri"/>
                <a:cs typeface="Calibri"/>
              </a:rPr>
              <a:t> (Average </a:t>
            </a:r>
            <a:r>
              <a:rPr sz="2000" b="1" spc="-5" dirty="0">
                <a:latin typeface="Calibri"/>
                <a:cs typeface="Calibri"/>
              </a:rPr>
              <a:t>Precision)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64125" y="5064252"/>
            <a:ext cx="304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80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89285" y="2639181"/>
            <a:ext cx="335915" cy="178752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Energy/Pixel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(nJ)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76853" y="2552700"/>
            <a:ext cx="11169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alibri"/>
                <a:cs typeface="Calibri"/>
              </a:rPr>
              <a:t>Al</a:t>
            </a:r>
            <a:r>
              <a:rPr sz="2600" b="1" spc="-40" dirty="0">
                <a:latin typeface="Calibri"/>
                <a:cs typeface="Calibri"/>
              </a:rPr>
              <a:t>e</a:t>
            </a:r>
            <a:r>
              <a:rPr sz="2600" b="1" spc="5" dirty="0">
                <a:latin typeface="Calibri"/>
                <a:cs typeface="Calibri"/>
              </a:rPr>
              <a:t>x</a:t>
            </a:r>
            <a:r>
              <a:rPr sz="2600" b="1" dirty="0">
                <a:latin typeface="Calibri"/>
                <a:cs typeface="Calibri"/>
              </a:rPr>
              <a:t>N</a:t>
            </a:r>
            <a:r>
              <a:rPr sz="2600" b="1" spc="-15" dirty="0">
                <a:latin typeface="Calibri"/>
                <a:cs typeface="Calibri"/>
              </a:rPr>
              <a:t>e</a:t>
            </a:r>
            <a:r>
              <a:rPr sz="2600" b="1" dirty="0">
                <a:latin typeface="Calibri"/>
                <a:cs typeface="Calibri"/>
              </a:rPr>
              <a:t>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67973" y="2566416"/>
            <a:ext cx="1352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Calibri"/>
                <a:cs typeface="Calibri"/>
              </a:rPr>
              <a:t>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30425" y="4344925"/>
            <a:ext cx="8286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Calibri"/>
                <a:cs typeface="Calibri"/>
              </a:rPr>
              <a:t>HOG</a:t>
            </a:r>
            <a:r>
              <a:rPr sz="2550" b="1" baseline="26143" dirty="0">
                <a:latin typeface="Calibri"/>
                <a:cs typeface="Calibri"/>
              </a:rPr>
              <a:t>1</a:t>
            </a:r>
            <a:endParaRPr sz="2550" baseline="2614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91482" y="1153159"/>
            <a:ext cx="743140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440"/>
              </a:lnSpc>
              <a:spcBef>
                <a:spcPts val="100"/>
              </a:spcBef>
            </a:pPr>
            <a:r>
              <a:rPr sz="2100" b="1" i="1" spc="-5" dirty="0">
                <a:solidFill>
                  <a:srgbClr val="FF0000"/>
                </a:solidFill>
                <a:latin typeface="Calibri"/>
                <a:cs typeface="Calibri"/>
              </a:rPr>
              <a:t>Exponential</a:t>
            </a:r>
            <a:endParaRPr sz="2100">
              <a:latin typeface="Calibri"/>
              <a:cs typeface="Calibri"/>
            </a:endParaRPr>
          </a:p>
          <a:p>
            <a:pPr marL="248920">
              <a:lnSpc>
                <a:spcPts val="3040"/>
              </a:lnSpc>
              <a:tabLst>
                <a:tab pos="1096645" algn="l"/>
                <a:tab pos="6325235" algn="l"/>
              </a:tabLst>
            </a:pPr>
            <a:r>
              <a:rPr sz="2000" spc="5" dirty="0">
                <a:latin typeface="Arial MT"/>
                <a:cs typeface="Arial MT"/>
              </a:rPr>
              <a:t>10000	</a:t>
            </a:r>
            <a:r>
              <a:rPr sz="2600" strike="sngStrike" spc="5" dirty="0">
                <a:latin typeface="Times New Roman"/>
                <a:cs typeface="Times New Roman"/>
              </a:rPr>
              <a:t> 	</a:t>
            </a:r>
            <a:r>
              <a:rPr sz="2600" b="1" strike="sngStrike" spc="-10" dirty="0">
                <a:latin typeface="Calibri"/>
                <a:cs typeface="Calibri"/>
              </a:rPr>
              <a:t>VGG1</a:t>
            </a:r>
            <a:r>
              <a:rPr sz="2600" b="1" strike="noStrike" spc="-10" dirty="0">
                <a:latin typeface="Calibri"/>
                <a:cs typeface="Calibri"/>
              </a:rPr>
              <a:t>6</a:t>
            </a:r>
            <a:r>
              <a:rPr sz="2550" b="1" strike="noStrike" spc="-15" baseline="26143" dirty="0">
                <a:latin typeface="Calibri"/>
                <a:cs typeface="Calibri"/>
              </a:rPr>
              <a:t>2</a:t>
            </a:r>
            <a:endParaRPr sz="2550" baseline="26143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73353" y="5714289"/>
            <a:ext cx="3919854" cy="952500"/>
          </a:xfrm>
          <a:custGeom>
            <a:avLst/>
            <a:gdLst/>
            <a:ahLst/>
            <a:cxnLst/>
            <a:rect l="l" t="t" r="r" b="b"/>
            <a:pathLst>
              <a:path w="3919854" h="952500">
                <a:moveTo>
                  <a:pt x="3919435" y="0"/>
                </a:moveTo>
                <a:lnTo>
                  <a:pt x="0" y="0"/>
                </a:lnTo>
                <a:lnTo>
                  <a:pt x="0" y="952138"/>
                </a:lnTo>
                <a:lnTo>
                  <a:pt x="3919435" y="952138"/>
                </a:lnTo>
                <a:lnTo>
                  <a:pt x="39194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280617" y="5748020"/>
            <a:ext cx="327342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i="1" dirty="0">
                <a:solidFill>
                  <a:srgbClr val="919191"/>
                </a:solidFill>
                <a:latin typeface="Calibri"/>
                <a:cs typeface="Calibri"/>
              </a:rPr>
              <a:t>Measured</a:t>
            </a:r>
            <a:r>
              <a:rPr sz="1800" b="1" i="1" spc="-1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919191"/>
                </a:solidFill>
                <a:latin typeface="Calibri"/>
                <a:cs typeface="Calibri"/>
              </a:rPr>
              <a:t>in</a:t>
            </a:r>
            <a:r>
              <a:rPr sz="1800" b="1" i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919191"/>
                </a:solidFill>
                <a:latin typeface="Calibri"/>
                <a:cs typeface="Calibri"/>
              </a:rPr>
              <a:t>on</a:t>
            </a:r>
            <a:r>
              <a:rPr sz="1800" b="1" i="1" spc="-15" dirty="0">
                <a:solidFill>
                  <a:srgbClr val="919191"/>
                </a:solidFill>
                <a:latin typeface="Calibri"/>
                <a:cs typeface="Calibri"/>
              </a:rPr>
              <a:t> VOC</a:t>
            </a:r>
            <a:r>
              <a:rPr sz="1800" b="1" i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919191"/>
                </a:solidFill>
                <a:latin typeface="Calibri"/>
                <a:cs typeface="Calibri"/>
              </a:rPr>
              <a:t>2007</a:t>
            </a:r>
            <a:r>
              <a:rPr sz="1800" b="1" i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919191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  <a:tabLst>
                <a:tab pos="461645" algn="l"/>
              </a:tabLst>
            </a:pPr>
            <a:r>
              <a:rPr sz="1800" b="1" dirty="0">
                <a:solidFill>
                  <a:srgbClr val="919191"/>
                </a:solidFill>
                <a:latin typeface="Calibri"/>
                <a:cs typeface="Calibri"/>
              </a:rPr>
              <a:t>1.	DPM</a:t>
            </a:r>
            <a:r>
              <a:rPr sz="1800" b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919191"/>
                </a:solidFill>
                <a:latin typeface="Calibri"/>
                <a:cs typeface="Calibri"/>
              </a:rPr>
              <a:t>v5</a:t>
            </a:r>
            <a:r>
              <a:rPr sz="1800" b="1" spc="-10" dirty="0">
                <a:solidFill>
                  <a:srgbClr val="919191"/>
                </a:solidFill>
                <a:latin typeface="Calibri"/>
                <a:cs typeface="Calibri"/>
              </a:rPr>
              <a:t> [Girshick,</a:t>
            </a:r>
            <a:r>
              <a:rPr sz="1800" b="1" spc="-1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19191"/>
                </a:solidFill>
                <a:latin typeface="Calibri"/>
                <a:cs typeface="Calibri"/>
              </a:rPr>
              <a:t>2012]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80617" y="6293611"/>
            <a:ext cx="3614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645" algn="l"/>
              </a:tabLst>
            </a:pPr>
            <a:r>
              <a:rPr sz="1800" b="1" dirty="0">
                <a:solidFill>
                  <a:srgbClr val="919191"/>
                </a:solidFill>
                <a:latin typeface="Calibri"/>
                <a:cs typeface="Calibri"/>
              </a:rPr>
              <a:t>2.	</a:t>
            </a:r>
            <a:r>
              <a:rPr sz="1800" b="1" spc="-25" dirty="0">
                <a:solidFill>
                  <a:srgbClr val="919191"/>
                </a:solidFill>
                <a:latin typeface="Calibri"/>
                <a:cs typeface="Calibri"/>
              </a:rPr>
              <a:t>Fast</a:t>
            </a:r>
            <a:r>
              <a:rPr sz="1800" b="1" spc="-5" dirty="0">
                <a:solidFill>
                  <a:srgbClr val="919191"/>
                </a:solidFill>
                <a:latin typeface="Calibri"/>
                <a:cs typeface="Calibri"/>
              </a:rPr>
              <a:t> R-CNN</a:t>
            </a:r>
            <a:r>
              <a:rPr sz="1800" b="1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19191"/>
                </a:solidFill>
                <a:latin typeface="Calibri"/>
                <a:cs typeface="Calibri"/>
              </a:rPr>
              <a:t>[Girshick, </a:t>
            </a:r>
            <a:r>
              <a:rPr sz="1800" b="1" spc="-5" dirty="0">
                <a:solidFill>
                  <a:srgbClr val="919191"/>
                </a:solidFill>
                <a:latin typeface="Calibri"/>
                <a:cs typeface="Calibri"/>
              </a:rPr>
              <a:t>CVPR </a:t>
            </a:r>
            <a:r>
              <a:rPr sz="1800" b="1" dirty="0">
                <a:solidFill>
                  <a:srgbClr val="919191"/>
                </a:solidFill>
                <a:latin typeface="Calibri"/>
                <a:cs typeface="Calibri"/>
              </a:rPr>
              <a:t>2015]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89880" y="4573016"/>
            <a:ext cx="7112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i="1" spc="-5" dirty="0">
                <a:solidFill>
                  <a:srgbClr val="FF0000"/>
                </a:solidFill>
                <a:latin typeface="Calibri"/>
                <a:cs typeface="Calibri"/>
              </a:rPr>
              <a:t>Linear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603837" y="4308182"/>
            <a:ext cx="6366510" cy="14604"/>
          </a:xfrm>
          <a:custGeom>
            <a:avLst/>
            <a:gdLst/>
            <a:ahLst/>
            <a:cxnLst/>
            <a:rect l="l" t="t" r="r" b="b"/>
            <a:pathLst>
              <a:path w="6366509" h="14604">
                <a:moveTo>
                  <a:pt x="0" y="0"/>
                </a:moveTo>
                <a:lnTo>
                  <a:pt x="6366193" y="14112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699724" y="3619500"/>
            <a:ext cx="1393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79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Video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</a:t>
            </a:r>
            <a:r>
              <a:rPr sz="2000" b="1" spc="-5" dirty="0">
                <a:latin typeface="Calibri"/>
                <a:cs typeface="Calibri"/>
              </a:rPr>
              <a:t>om</a:t>
            </a:r>
            <a:r>
              <a:rPr sz="2000" b="1" dirty="0">
                <a:latin typeface="Calibri"/>
                <a:cs typeface="Calibri"/>
              </a:rPr>
              <a:t>p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ss</a:t>
            </a:r>
            <a:r>
              <a:rPr sz="2000" b="1" spc="-5" dirty="0">
                <a:latin typeface="Calibri"/>
                <a:cs typeface="Calibri"/>
              </a:rPr>
              <a:t>io</a:t>
            </a:r>
            <a:r>
              <a:rPr sz="2000" b="1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1539" y="5731255"/>
            <a:ext cx="3030220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Calibri"/>
                <a:cs typeface="Calibri"/>
              </a:rPr>
              <a:t>[</a:t>
            </a:r>
            <a:r>
              <a:rPr sz="2100" b="1" spc="-5" dirty="0">
                <a:latin typeface="Calibri"/>
                <a:cs typeface="Calibri"/>
              </a:rPr>
              <a:t>Suleiman</a:t>
            </a:r>
            <a:r>
              <a:rPr sz="2100" spc="-5" dirty="0">
                <a:latin typeface="Calibri"/>
                <a:cs typeface="Calibri"/>
              </a:rPr>
              <a:t>,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i="1" spc="-5" dirty="0">
                <a:latin typeface="Calibri"/>
                <a:cs typeface="Calibri"/>
              </a:rPr>
              <a:t>ISCAS</a:t>
            </a:r>
            <a:r>
              <a:rPr sz="2100" i="1" spc="-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2017]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  <a:tabLst>
                <a:tab pos="1278255" algn="l"/>
              </a:tabLst>
            </a:pPr>
            <a:r>
              <a:rPr sz="1200" spc="-5" dirty="0">
                <a:latin typeface="Verdana"/>
                <a:cs typeface="Verdana"/>
              </a:rPr>
              <a:t>Vivienne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Sze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(	</a:t>
            </a:r>
            <a:r>
              <a:rPr sz="1200" spc="-5" dirty="0">
                <a:latin typeface="Verdana"/>
                <a:cs typeface="Verdana"/>
              </a:rPr>
              <a:t>@eems_mit)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09377" y="1730755"/>
            <a:ext cx="2536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alibri"/>
                <a:cs typeface="Calibri"/>
              </a:rPr>
              <a:t>Measured</a:t>
            </a:r>
            <a:r>
              <a:rPr sz="2400" b="1" i="1" spc="-4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in</a:t>
            </a:r>
            <a:r>
              <a:rPr sz="2400" b="1" i="1" spc="-4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65nm*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386" y="2370251"/>
            <a:ext cx="1444472" cy="144447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023241" y="2606616"/>
            <a:ext cx="240665" cy="1017905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chip</a:t>
            </a:r>
            <a:r>
              <a:rPr sz="14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fer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970456" y="2471752"/>
            <a:ext cx="1280795" cy="1242060"/>
            <a:chOff x="2970456" y="2471752"/>
            <a:chExt cx="1280795" cy="1242060"/>
          </a:xfrm>
        </p:grpSpPr>
        <p:sp>
          <p:nvSpPr>
            <p:cNvPr id="44" name="object 44"/>
            <p:cNvSpPr/>
            <p:nvPr/>
          </p:nvSpPr>
          <p:spPr>
            <a:xfrm>
              <a:off x="3649751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12222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82491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44950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15232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77690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47959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10431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80700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84283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46754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17023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79482" y="2479560"/>
              <a:ext cx="0" cy="1231265"/>
            </a:xfrm>
            <a:custGeom>
              <a:avLst/>
              <a:gdLst/>
              <a:ahLst/>
              <a:cxnLst/>
              <a:rect l="l" t="t" r="r" b="b"/>
              <a:pathLst>
                <a:path h="1231264">
                  <a:moveTo>
                    <a:pt x="0" y="0"/>
                  </a:moveTo>
                  <a:lnTo>
                    <a:pt x="0" y="1231124"/>
                  </a:lnTo>
                </a:path>
              </a:pathLst>
            </a:custGeom>
            <a:ln w="1561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14014" y="299488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14014" y="3096386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14014" y="319789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14014" y="3299396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14014" y="340090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14014" y="3502405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314014" y="360391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314014" y="258105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314014" y="2682570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14014" y="278406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14014" y="288557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324" y="0"/>
                  </a:lnTo>
                </a:path>
              </a:pathLst>
            </a:custGeom>
            <a:ln w="15616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78264" y="2479560"/>
              <a:ext cx="1264920" cy="1226185"/>
            </a:xfrm>
            <a:custGeom>
              <a:avLst/>
              <a:gdLst/>
              <a:ahLst/>
              <a:cxnLst/>
              <a:rect l="l" t="t" r="r" b="b"/>
              <a:pathLst>
                <a:path w="1264920" h="1226185">
                  <a:moveTo>
                    <a:pt x="0" y="0"/>
                  </a:moveTo>
                  <a:lnTo>
                    <a:pt x="1264893" y="0"/>
                  </a:lnTo>
                  <a:lnTo>
                    <a:pt x="1264893" y="1225856"/>
                  </a:lnTo>
                  <a:lnTo>
                    <a:pt x="0" y="1225856"/>
                  </a:lnTo>
                  <a:lnTo>
                    <a:pt x="0" y="0"/>
                  </a:lnTo>
                  <a:close/>
                </a:path>
                <a:path w="1264920" h="1226185">
                  <a:moveTo>
                    <a:pt x="0" y="0"/>
                  </a:moveTo>
                  <a:lnTo>
                    <a:pt x="335743" y="0"/>
                  </a:lnTo>
                  <a:lnTo>
                    <a:pt x="335743" y="1225856"/>
                  </a:lnTo>
                  <a:lnTo>
                    <a:pt x="0" y="1225856"/>
                  </a:lnTo>
                  <a:lnTo>
                    <a:pt x="0" y="0"/>
                  </a:lnTo>
                  <a:close/>
                </a:path>
              </a:pathLst>
            </a:custGeom>
            <a:ln w="156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368560" y="2498093"/>
            <a:ext cx="49657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10" dirty="0">
                <a:solidFill>
                  <a:srgbClr val="FFFFFF"/>
                </a:solidFill>
                <a:latin typeface="Arial MT"/>
                <a:cs typeface="Arial MT"/>
              </a:rPr>
              <a:t>Spatial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68560" y="2724521"/>
            <a:ext cx="63182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PE</a:t>
            </a:r>
            <a:r>
              <a:rPr sz="145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6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50" spc="-8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50" spc="-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50" spc="-1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731211" y="2370213"/>
            <a:ext cx="73025" cy="1347470"/>
          </a:xfrm>
          <a:custGeom>
            <a:avLst/>
            <a:gdLst/>
            <a:ahLst/>
            <a:cxnLst/>
            <a:rect l="l" t="t" r="r" b="b"/>
            <a:pathLst>
              <a:path w="73025" h="1347470">
                <a:moveTo>
                  <a:pt x="8699" y="1276070"/>
                </a:moveTo>
                <a:lnTo>
                  <a:pt x="1257" y="1280414"/>
                </a:lnTo>
                <a:lnTo>
                  <a:pt x="0" y="1285201"/>
                </a:lnTo>
                <a:lnTo>
                  <a:pt x="36245" y="1347330"/>
                </a:lnTo>
                <a:lnTo>
                  <a:pt x="45284" y="1331836"/>
                </a:lnTo>
                <a:lnTo>
                  <a:pt x="28435" y="1331836"/>
                </a:lnTo>
                <a:lnTo>
                  <a:pt x="28435" y="1302951"/>
                </a:lnTo>
                <a:lnTo>
                  <a:pt x="13487" y="1277327"/>
                </a:lnTo>
                <a:lnTo>
                  <a:pt x="8699" y="1276070"/>
                </a:lnTo>
                <a:close/>
              </a:path>
              <a:path w="73025" h="1347470">
                <a:moveTo>
                  <a:pt x="28435" y="1302951"/>
                </a:moveTo>
                <a:lnTo>
                  <a:pt x="28435" y="1331836"/>
                </a:lnTo>
                <a:lnTo>
                  <a:pt x="44056" y="1331836"/>
                </a:lnTo>
                <a:lnTo>
                  <a:pt x="44056" y="1327899"/>
                </a:lnTo>
                <a:lnTo>
                  <a:pt x="29502" y="1327899"/>
                </a:lnTo>
                <a:lnTo>
                  <a:pt x="36245" y="1316339"/>
                </a:lnTo>
                <a:lnTo>
                  <a:pt x="28435" y="1302951"/>
                </a:lnTo>
                <a:close/>
              </a:path>
              <a:path w="73025" h="1347470">
                <a:moveTo>
                  <a:pt x="63779" y="1276070"/>
                </a:moveTo>
                <a:lnTo>
                  <a:pt x="59004" y="1277327"/>
                </a:lnTo>
                <a:lnTo>
                  <a:pt x="44056" y="1302951"/>
                </a:lnTo>
                <a:lnTo>
                  <a:pt x="44056" y="1331836"/>
                </a:lnTo>
                <a:lnTo>
                  <a:pt x="45284" y="1331836"/>
                </a:lnTo>
                <a:lnTo>
                  <a:pt x="72491" y="1285201"/>
                </a:lnTo>
                <a:lnTo>
                  <a:pt x="71234" y="1280414"/>
                </a:lnTo>
                <a:lnTo>
                  <a:pt x="63779" y="1276070"/>
                </a:lnTo>
                <a:close/>
              </a:path>
              <a:path w="73025" h="1347470">
                <a:moveTo>
                  <a:pt x="36245" y="1316339"/>
                </a:moveTo>
                <a:lnTo>
                  <a:pt x="29502" y="1327899"/>
                </a:lnTo>
                <a:lnTo>
                  <a:pt x="42989" y="1327899"/>
                </a:lnTo>
                <a:lnTo>
                  <a:pt x="36245" y="1316339"/>
                </a:lnTo>
                <a:close/>
              </a:path>
              <a:path w="73025" h="1347470">
                <a:moveTo>
                  <a:pt x="44056" y="1302951"/>
                </a:moveTo>
                <a:lnTo>
                  <a:pt x="36245" y="1316339"/>
                </a:lnTo>
                <a:lnTo>
                  <a:pt x="42989" y="1327899"/>
                </a:lnTo>
                <a:lnTo>
                  <a:pt x="44056" y="1327899"/>
                </a:lnTo>
                <a:lnTo>
                  <a:pt x="44056" y="1302951"/>
                </a:lnTo>
                <a:close/>
              </a:path>
              <a:path w="73025" h="1347470">
                <a:moveTo>
                  <a:pt x="36245" y="30990"/>
                </a:moveTo>
                <a:lnTo>
                  <a:pt x="28447" y="44357"/>
                </a:lnTo>
                <a:lnTo>
                  <a:pt x="28435" y="1302951"/>
                </a:lnTo>
                <a:lnTo>
                  <a:pt x="36245" y="1316339"/>
                </a:lnTo>
                <a:lnTo>
                  <a:pt x="44056" y="1302951"/>
                </a:lnTo>
                <a:lnTo>
                  <a:pt x="44043" y="44357"/>
                </a:lnTo>
                <a:lnTo>
                  <a:pt x="36245" y="30990"/>
                </a:lnTo>
                <a:close/>
              </a:path>
              <a:path w="73025" h="1347470">
                <a:moveTo>
                  <a:pt x="36245" y="0"/>
                </a:moveTo>
                <a:lnTo>
                  <a:pt x="0" y="62128"/>
                </a:lnTo>
                <a:lnTo>
                  <a:pt x="1257" y="66916"/>
                </a:lnTo>
                <a:lnTo>
                  <a:pt x="8699" y="71259"/>
                </a:lnTo>
                <a:lnTo>
                  <a:pt x="13487" y="70002"/>
                </a:lnTo>
                <a:lnTo>
                  <a:pt x="28435" y="44379"/>
                </a:lnTo>
                <a:lnTo>
                  <a:pt x="28435" y="15494"/>
                </a:lnTo>
                <a:lnTo>
                  <a:pt x="45285" y="15494"/>
                </a:lnTo>
                <a:lnTo>
                  <a:pt x="36245" y="0"/>
                </a:lnTo>
                <a:close/>
              </a:path>
              <a:path w="73025" h="1347470">
                <a:moveTo>
                  <a:pt x="45285" y="15494"/>
                </a:moveTo>
                <a:lnTo>
                  <a:pt x="44043" y="15494"/>
                </a:lnTo>
                <a:lnTo>
                  <a:pt x="44056" y="44379"/>
                </a:lnTo>
                <a:lnTo>
                  <a:pt x="59004" y="70002"/>
                </a:lnTo>
                <a:lnTo>
                  <a:pt x="63779" y="71259"/>
                </a:lnTo>
                <a:lnTo>
                  <a:pt x="71234" y="66916"/>
                </a:lnTo>
                <a:lnTo>
                  <a:pt x="72491" y="62128"/>
                </a:lnTo>
                <a:lnTo>
                  <a:pt x="45285" y="15494"/>
                </a:lnTo>
                <a:close/>
              </a:path>
              <a:path w="73025" h="1347470">
                <a:moveTo>
                  <a:pt x="44043" y="15494"/>
                </a:moveTo>
                <a:lnTo>
                  <a:pt x="28435" y="15494"/>
                </a:lnTo>
                <a:lnTo>
                  <a:pt x="28435" y="44379"/>
                </a:lnTo>
                <a:lnTo>
                  <a:pt x="36245" y="30990"/>
                </a:lnTo>
                <a:lnTo>
                  <a:pt x="29502" y="19431"/>
                </a:lnTo>
                <a:lnTo>
                  <a:pt x="44043" y="19431"/>
                </a:lnTo>
                <a:lnTo>
                  <a:pt x="44043" y="15494"/>
                </a:lnTo>
                <a:close/>
              </a:path>
              <a:path w="73025" h="1347470">
                <a:moveTo>
                  <a:pt x="44043" y="19431"/>
                </a:moveTo>
                <a:lnTo>
                  <a:pt x="42989" y="19431"/>
                </a:lnTo>
                <a:lnTo>
                  <a:pt x="36245" y="30990"/>
                </a:lnTo>
                <a:lnTo>
                  <a:pt x="44043" y="44357"/>
                </a:lnTo>
                <a:lnTo>
                  <a:pt x="44043" y="19431"/>
                </a:lnTo>
                <a:close/>
              </a:path>
              <a:path w="73025" h="1347470">
                <a:moveTo>
                  <a:pt x="42989" y="19431"/>
                </a:moveTo>
                <a:lnTo>
                  <a:pt x="29502" y="19431"/>
                </a:lnTo>
                <a:lnTo>
                  <a:pt x="36245" y="30990"/>
                </a:lnTo>
                <a:lnTo>
                  <a:pt x="42989" y="19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61106" y="2240826"/>
            <a:ext cx="1489075" cy="84455"/>
          </a:xfrm>
          <a:custGeom>
            <a:avLst/>
            <a:gdLst/>
            <a:ahLst/>
            <a:cxnLst/>
            <a:rect l="l" t="t" r="r" b="b"/>
            <a:pathLst>
              <a:path w="1489075" h="84455">
                <a:moveTo>
                  <a:pt x="61836" y="11366"/>
                </a:moveTo>
                <a:lnTo>
                  <a:pt x="0" y="48133"/>
                </a:lnTo>
                <a:lnTo>
                  <a:pt x="62445" y="83858"/>
                </a:lnTo>
                <a:lnTo>
                  <a:pt x="67208" y="82562"/>
                </a:lnTo>
                <a:lnTo>
                  <a:pt x="71488" y="75069"/>
                </a:lnTo>
                <a:lnTo>
                  <a:pt x="70192" y="70307"/>
                </a:lnTo>
                <a:lnTo>
                  <a:pt x="44853" y="55803"/>
                </a:lnTo>
                <a:lnTo>
                  <a:pt x="15570" y="55803"/>
                </a:lnTo>
                <a:lnTo>
                  <a:pt x="15443" y="40195"/>
                </a:lnTo>
                <a:lnTo>
                  <a:pt x="44310" y="39954"/>
                </a:lnTo>
                <a:lnTo>
                  <a:pt x="69811" y="24790"/>
                </a:lnTo>
                <a:lnTo>
                  <a:pt x="71031" y="20002"/>
                </a:lnTo>
                <a:lnTo>
                  <a:pt x="66624" y="12585"/>
                </a:lnTo>
                <a:lnTo>
                  <a:pt x="61836" y="11366"/>
                </a:lnTo>
                <a:close/>
              </a:path>
              <a:path w="1489075" h="84455">
                <a:moveTo>
                  <a:pt x="1475164" y="28041"/>
                </a:moveTo>
                <a:lnTo>
                  <a:pt x="1473022" y="28041"/>
                </a:lnTo>
                <a:lnTo>
                  <a:pt x="1473149" y="43662"/>
                </a:lnTo>
                <a:lnTo>
                  <a:pt x="1444282" y="43903"/>
                </a:lnTo>
                <a:lnTo>
                  <a:pt x="1418780" y="59067"/>
                </a:lnTo>
                <a:lnTo>
                  <a:pt x="1417561" y="63855"/>
                </a:lnTo>
                <a:lnTo>
                  <a:pt x="1421968" y="71272"/>
                </a:lnTo>
                <a:lnTo>
                  <a:pt x="1426756" y="72491"/>
                </a:lnTo>
                <a:lnTo>
                  <a:pt x="1488592" y="35725"/>
                </a:lnTo>
                <a:lnTo>
                  <a:pt x="1475164" y="28041"/>
                </a:lnTo>
                <a:close/>
              </a:path>
              <a:path w="1489075" h="84455">
                <a:moveTo>
                  <a:pt x="44310" y="39954"/>
                </a:moveTo>
                <a:lnTo>
                  <a:pt x="15443" y="40195"/>
                </a:lnTo>
                <a:lnTo>
                  <a:pt x="15570" y="55803"/>
                </a:lnTo>
                <a:lnTo>
                  <a:pt x="44433" y="55563"/>
                </a:lnTo>
                <a:lnTo>
                  <a:pt x="42944" y="54711"/>
                </a:lnTo>
                <a:lnTo>
                  <a:pt x="19494" y="54711"/>
                </a:lnTo>
                <a:lnTo>
                  <a:pt x="19380" y="41224"/>
                </a:lnTo>
                <a:lnTo>
                  <a:pt x="42175" y="41224"/>
                </a:lnTo>
                <a:lnTo>
                  <a:pt x="44310" y="39954"/>
                </a:lnTo>
                <a:close/>
              </a:path>
              <a:path w="1489075" h="84455">
                <a:moveTo>
                  <a:pt x="44433" y="55563"/>
                </a:moveTo>
                <a:lnTo>
                  <a:pt x="15570" y="55803"/>
                </a:lnTo>
                <a:lnTo>
                  <a:pt x="44853" y="55803"/>
                </a:lnTo>
                <a:lnTo>
                  <a:pt x="44433" y="55563"/>
                </a:lnTo>
                <a:close/>
              </a:path>
              <a:path w="1489075" h="84455">
                <a:moveTo>
                  <a:pt x="1444137" y="28282"/>
                </a:moveTo>
                <a:lnTo>
                  <a:pt x="44310" y="39954"/>
                </a:lnTo>
                <a:lnTo>
                  <a:pt x="30995" y="47872"/>
                </a:lnTo>
                <a:lnTo>
                  <a:pt x="44433" y="55563"/>
                </a:lnTo>
                <a:lnTo>
                  <a:pt x="1444282" y="43903"/>
                </a:lnTo>
                <a:lnTo>
                  <a:pt x="1457596" y="35985"/>
                </a:lnTo>
                <a:lnTo>
                  <a:pt x="1444137" y="28282"/>
                </a:lnTo>
                <a:close/>
              </a:path>
              <a:path w="1489075" h="84455">
                <a:moveTo>
                  <a:pt x="19380" y="41224"/>
                </a:moveTo>
                <a:lnTo>
                  <a:pt x="19494" y="54711"/>
                </a:lnTo>
                <a:lnTo>
                  <a:pt x="30995" y="47872"/>
                </a:lnTo>
                <a:lnTo>
                  <a:pt x="19380" y="41224"/>
                </a:lnTo>
                <a:close/>
              </a:path>
              <a:path w="1489075" h="84455">
                <a:moveTo>
                  <a:pt x="30995" y="47872"/>
                </a:moveTo>
                <a:lnTo>
                  <a:pt x="19494" y="54711"/>
                </a:lnTo>
                <a:lnTo>
                  <a:pt x="42944" y="54711"/>
                </a:lnTo>
                <a:lnTo>
                  <a:pt x="30995" y="47872"/>
                </a:lnTo>
                <a:close/>
              </a:path>
              <a:path w="1489075" h="84455">
                <a:moveTo>
                  <a:pt x="42175" y="41224"/>
                </a:moveTo>
                <a:lnTo>
                  <a:pt x="19380" y="41224"/>
                </a:lnTo>
                <a:lnTo>
                  <a:pt x="30995" y="47872"/>
                </a:lnTo>
                <a:lnTo>
                  <a:pt x="42175" y="41224"/>
                </a:lnTo>
                <a:close/>
              </a:path>
              <a:path w="1489075" h="84455">
                <a:moveTo>
                  <a:pt x="1457596" y="35985"/>
                </a:moveTo>
                <a:lnTo>
                  <a:pt x="1444282" y="43903"/>
                </a:lnTo>
                <a:lnTo>
                  <a:pt x="1473149" y="43662"/>
                </a:lnTo>
                <a:lnTo>
                  <a:pt x="1473140" y="42633"/>
                </a:lnTo>
                <a:lnTo>
                  <a:pt x="1469212" y="42633"/>
                </a:lnTo>
                <a:lnTo>
                  <a:pt x="1457596" y="35985"/>
                </a:lnTo>
                <a:close/>
              </a:path>
              <a:path w="1489075" h="84455">
                <a:moveTo>
                  <a:pt x="1469097" y="29146"/>
                </a:moveTo>
                <a:lnTo>
                  <a:pt x="1457596" y="35985"/>
                </a:lnTo>
                <a:lnTo>
                  <a:pt x="1469212" y="42633"/>
                </a:lnTo>
                <a:lnTo>
                  <a:pt x="1469097" y="29146"/>
                </a:lnTo>
                <a:close/>
              </a:path>
              <a:path w="1489075" h="84455">
                <a:moveTo>
                  <a:pt x="1473031" y="29146"/>
                </a:moveTo>
                <a:lnTo>
                  <a:pt x="1469097" y="29146"/>
                </a:lnTo>
                <a:lnTo>
                  <a:pt x="1469212" y="42633"/>
                </a:lnTo>
                <a:lnTo>
                  <a:pt x="1473140" y="42633"/>
                </a:lnTo>
                <a:lnTo>
                  <a:pt x="1473031" y="29146"/>
                </a:lnTo>
                <a:close/>
              </a:path>
              <a:path w="1489075" h="84455">
                <a:moveTo>
                  <a:pt x="1473022" y="28041"/>
                </a:moveTo>
                <a:lnTo>
                  <a:pt x="1444137" y="28282"/>
                </a:lnTo>
                <a:lnTo>
                  <a:pt x="1457596" y="35985"/>
                </a:lnTo>
                <a:lnTo>
                  <a:pt x="1469097" y="29146"/>
                </a:lnTo>
                <a:lnTo>
                  <a:pt x="1473031" y="29146"/>
                </a:lnTo>
                <a:lnTo>
                  <a:pt x="1473022" y="28041"/>
                </a:lnTo>
                <a:close/>
              </a:path>
              <a:path w="1489075" h="84455">
                <a:moveTo>
                  <a:pt x="1426159" y="0"/>
                </a:moveTo>
                <a:lnTo>
                  <a:pt x="1421384" y="1295"/>
                </a:lnTo>
                <a:lnTo>
                  <a:pt x="1417104" y="8788"/>
                </a:lnTo>
                <a:lnTo>
                  <a:pt x="1418399" y="13550"/>
                </a:lnTo>
                <a:lnTo>
                  <a:pt x="1444137" y="28282"/>
                </a:lnTo>
                <a:lnTo>
                  <a:pt x="1475164" y="28041"/>
                </a:lnTo>
                <a:lnTo>
                  <a:pt x="1426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455847" y="2084266"/>
            <a:ext cx="35877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15" dirty="0">
                <a:latin typeface="Calibri"/>
                <a:cs typeface="Calibri"/>
              </a:rPr>
              <a:t>4mm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63381" y="2735164"/>
            <a:ext cx="216535" cy="35877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b="1" spc="-5" dirty="0">
                <a:latin typeface="Calibri"/>
                <a:cs typeface="Calibri"/>
              </a:rPr>
              <a:t>4mm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71964" y="2389606"/>
            <a:ext cx="1645920" cy="1442085"/>
            <a:chOff x="571964" y="2389606"/>
            <a:chExt cx="1645920" cy="1442085"/>
          </a:xfrm>
        </p:grpSpPr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04" y="2389606"/>
              <a:ext cx="1514500" cy="14418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71964" y="2451798"/>
              <a:ext cx="96520" cy="1358900"/>
            </a:xfrm>
            <a:custGeom>
              <a:avLst/>
              <a:gdLst/>
              <a:ahLst/>
              <a:cxnLst/>
              <a:rect l="l" t="t" r="r" b="b"/>
              <a:pathLst>
                <a:path w="96520" h="1358900">
                  <a:moveTo>
                    <a:pt x="11569" y="1264208"/>
                  </a:moveTo>
                  <a:lnTo>
                    <a:pt x="1672" y="1269974"/>
                  </a:lnTo>
                  <a:lnTo>
                    <a:pt x="0" y="1276337"/>
                  </a:lnTo>
                  <a:lnTo>
                    <a:pt x="48154" y="1358874"/>
                  </a:lnTo>
                  <a:lnTo>
                    <a:pt x="60163" y="1338287"/>
                  </a:lnTo>
                  <a:lnTo>
                    <a:pt x="37781" y="1338287"/>
                  </a:lnTo>
                  <a:lnTo>
                    <a:pt x="37779" y="1299920"/>
                  </a:lnTo>
                  <a:lnTo>
                    <a:pt x="17920" y="1265872"/>
                  </a:lnTo>
                  <a:lnTo>
                    <a:pt x="11569" y="1264208"/>
                  </a:lnTo>
                  <a:close/>
                </a:path>
                <a:path w="96520" h="1358900">
                  <a:moveTo>
                    <a:pt x="37781" y="1299922"/>
                  </a:moveTo>
                  <a:lnTo>
                    <a:pt x="37781" y="1338287"/>
                  </a:lnTo>
                  <a:lnTo>
                    <a:pt x="58527" y="1338287"/>
                  </a:lnTo>
                  <a:lnTo>
                    <a:pt x="58527" y="1333068"/>
                  </a:lnTo>
                  <a:lnTo>
                    <a:pt x="39193" y="1333068"/>
                  </a:lnTo>
                  <a:lnTo>
                    <a:pt x="48153" y="1317705"/>
                  </a:lnTo>
                  <a:lnTo>
                    <a:pt x="37781" y="1299922"/>
                  </a:lnTo>
                  <a:close/>
                </a:path>
                <a:path w="96520" h="1358900">
                  <a:moveTo>
                    <a:pt x="84738" y="1264208"/>
                  </a:moveTo>
                  <a:lnTo>
                    <a:pt x="78386" y="1265872"/>
                  </a:lnTo>
                  <a:lnTo>
                    <a:pt x="58527" y="1299920"/>
                  </a:lnTo>
                  <a:lnTo>
                    <a:pt x="58527" y="1338287"/>
                  </a:lnTo>
                  <a:lnTo>
                    <a:pt x="60163" y="1338287"/>
                  </a:lnTo>
                  <a:lnTo>
                    <a:pt x="96307" y="1276337"/>
                  </a:lnTo>
                  <a:lnTo>
                    <a:pt x="94635" y="1269974"/>
                  </a:lnTo>
                  <a:lnTo>
                    <a:pt x="84738" y="1264208"/>
                  </a:lnTo>
                  <a:close/>
                </a:path>
                <a:path w="96520" h="1358900">
                  <a:moveTo>
                    <a:pt x="48153" y="1317705"/>
                  </a:moveTo>
                  <a:lnTo>
                    <a:pt x="39193" y="1333068"/>
                  </a:lnTo>
                  <a:lnTo>
                    <a:pt x="57114" y="1333068"/>
                  </a:lnTo>
                  <a:lnTo>
                    <a:pt x="48153" y="1317705"/>
                  </a:lnTo>
                  <a:close/>
                </a:path>
                <a:path w="96520" h="1358900">
                  <a:moveTo>
                    <a:pt x="58527" y="1299920"/>
                  </a:moveTo>
                  <a:lnTo>
                    <a:pt x="48153" y="1317705"/>
                  </a:lnTo>
                  <a:lnTo>
                    <a:pt x="57114" y="1333068"/>
                  </a:lnTo>
                  <a:lnTo>
                    <a:pt x="58527" y="1333068"/>
                  </a:lnTo>
                  <a:lnTo>
                    <a:pt x="58527" y="1299920"/>
                  </a:lnTo>
                  <a:close/>
                </a:path>
                <a:path w="96520" h="1358900">
                  <a:moveTo>
                    <a:pt x="48153" y="41177"/>
                  </a:moveTo>
                  <a:lnTo>
                    <a:pt x="37779" y="58958"/>
                  </a:lnTo>
                  <a:lnTo>
                    <a:pt x="37781" y="1299922"/>
                  </a:lnTo>
                  <a:lnTo>
                    <a:pt x="48153" y="1317705"/>
                  </a:lnTo>
                  <a:lnTo>
                    <a:pt x="58526" y="1299922"/>
                  </a:lnTo>
                  <a:lnTo>
                    <a:pt x="58526" y="58958"/>
                  </a:lnTo>
                  <a:lnTo>
                    <a:pt x="48153" y="41177"/>
                  </a:lnTo>
                  <a:close/>
                </a:path>
                <a:path w="96520" h="1358900">
                  <a:moveTo>
                    <a:pt x="48153" y="0"/>
                  </a:moveTo>
                  <a:lnTo>
                    <a:pt x="0" y="82550"/>
                  </a:lnTo>
                  <a:lnTo>
                    <a:pt x="1671" y="88900"/>
                  </a:lnTo>
                  <a:lnTo>
                    <a:pt x="11568" y="94678"/>
                  </a:lnTo>
                  <a:lnTo>
                    <a:pt x="17919" y="93002"/>
                  </a:lnTo>
                  <a:lnTo>
                    <a:pt x="37779" y="58958"/>
                  </a:lnTo>
                  <a:lnTo>
                    <a:pt x="37779" y="20586"/>
                  </a:lnTo>
                  <a:lnTo>
                    <a:pt x="60162" y="20586"/>
                  </a:lnTo>
                  <a:lnTo>
                    <a:pt x="48153" y="0"/>
                  </a:lnTo>
                  <a:close/>
                </a:path>
                <a:path w="96520" h="1358900">
                  <a:moveTo>
                    <a:pt x="60162" y="20586"/>
                  </a:moveTo>
                  <a:lnTo>
                    <a:pt x="58526" y="20586"/>
                  </a:lnTo>
                  <a:lnTo>
                    <a:pt x="58526" y="58958"/>
                  </a:lnTo>
                  <a:lnTo>
                    <a:pt x="78386" y="93002"/>
                  </a:lnTo>
                  <a:lnTo>
                    <a:pt x="84738" y="94678"/>
                  </a:lnTo>
                  <a:lnTo>
                    <a:pt x="94635" y="88900"/>
                  </a:lnTo>
                  <a:lnTo>
                    <a:pt x="96306" y="82550"/>
                  </a:lnTo>
                  <a:lnTo>
                    <a:pt x="60162" y="20586"/>
                  </a:lnTo>
                  <a:close/>
                </a:path>
                <a:path w="96520" h="1358900">
                  <a:moveTo>
                    <a:pt x="58526" y="25819"/>
                  </a:moveTo>
                  <a:lnTo>
                    <a:pt x="57113" y="25819"/>
                  </a:lnTo>
                  <a:lnTo>
                    <a:pt x="48153" y="41177"/>
                  </a:lnTo>
                  <a:lnTo>
                    <a:pt x="58526" y="58958"/>
                  </a:lnTo>
                  <a:lnTo>
                    <a:pt x="58526" y="25819"/>
                  </a:lnTo>
                  <a:close/>
                </a:path>
                <a:path w="96520" h="1358900">
                  <a:moveTo>
                    <a:pt x="58526" y="20586"/>
                  </a:moveTo>
                  <a:lnTo>
                    <a:pt x="37779" y="20586"/>
                  </a:lnTo>
                  <a:lnTo>
                    <a:pt x="37779" y="58958"/>
                  </a:lnTo>
                  <a:lnTo>
                    <a:pt x="48153" y="41177"/>
                  </a:lnTo>
                  <a:lnTo>
                    <a:pt x="39193" y="25819"/>
                  </a:lnTo>
                  <a:lnTo>
                    <a:pt x="58526" y="25819"/>
                  </a:lnTo>
                  <a:lnTo>
                    <a:pt x="58526" y="20586"/>
                  </a:lnTo>
                  <a:close/>
                </a:path>
                <a:path w="96520" h="1358900">
                  <a:moveTo>
                    <a:pt x="57113" y="25819"/>
                  </a:moveTo>
                  <a:lnTo>
                    <a:pt x="39193" y="25819"/>
                  </a:lnTo>
                  <a:lnTo>
                    <a:pt x="48153" y="41177"/>
                  </a:lnTo>
                  <a:lnTo>
                    <a:pt x="57113" y="25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703056" y="2228011"/>
            <a:ext cx="1499870" cy="107314"/>
          </a:xfrm>
          <a:custGeom>
            <a:avLst/>
            <a:gdLst/>
            <a:ahLst/>
            <a:cxnLst/>
            <a:rect l="l" t="t" r="r" b="b"/>
            <a:pathLst>
              <a:path w="1499870" h="107314">
                <a:moveTo>
                  <a:pt x="82160" y="10706"/>
                </a:moveTo>
                <a:lnTo>
                  <a:pt x="0" y="59512"/>
                </a:lnTo>
                <a:lnTo>
                  <a:pt x="82932" y="107010"/>
                </a:lnTo>
                <a:lnTo>
                  <a:pt x="89269" y="105282"/>
                </a:lnTo>
                <a:lnTo>
                  <a:pt x="94964" y="95338"/>
                </a:lnTo>
                <a:lnTo>
                  <a:pt x="93242" y="89001"/>
                </a:lnTo>
                <a:lnTo>
                  <a:pt x="59568" y="69722"/>
                </a:lnTo>
                <a:lnTo>
                  <a:pt x="20676" y="69722"/>
                </a:lnTo>
                <a:lnTo>
                  <a:pt x="20510" y="48983"/>
                </a:lnTo>
                <a:lnTo>
                  <a:pt x="58866" y="48676"/>
                </a:lnTo>
                <a:lnTo>
                  <a:pt x="92756" y="28536"/>
                </a:lnTo>
                <a:lnTo>
                  <a:pt x="94377" y="22174"/>
                </a:lnTo>
                <a:lnTo>
                  <a:pt x="88524" y="12318"/>
                </a:lnTo>
                <a:lnTo>
                  <a:pt x="82160" y="10706"/>
                </a:lnTo>
                <a:close/>
              </a:path>
              <a:path w="1499870" h="107314">
                <a:moveTo>
                  <a:pt x="1481681" y="37287"/>
                </a:moveTo>
                <a:lnTo>
                  <a:pt x="1478828" y="37287"/>
                </a:lnTo>
                <a:lnTo>
                  <a:pt x="1478993" y="58026"/>
                </a:lnTo>
                <a:lnTo>
                  <a:pt x="1440624" y="58334"/>
                </a:lnTo>
                <a:lnTo>
                  <a:pt x="1406730" y="78473"/>
                </a:lnTo>
                <a:lnTo>
                  <a:pt x="1405117" y="84835"/>
                </a:lnTo>
                <a:lnTo>
                  <a:pt x="1410972" y="94678"/>
                </a:lnTo>
                <a:lnTo>
                  <a:pt x="1417335" y="96304"/>
                </a:lnTo>
                <a:lnTo>
                  <a:pt x="1499491" y="47485"/>
                </a:lnTo>
                <a:lnTo>
                  <a:pt x="1481681" y="37287"/>
                </a:lnTo>
                <a:close/>
              </a:path>
              <a:path w="1499870" h="107314">
                <a:moveTo>
                  <a:pt x="58866" y="48676"/>
                </a:moveTo>
                <a:lnTo>
                  <a:pt x="20510" y="48983"/>
                </a:lnTo>
                <a:lnTo>
                  <a:pt x="20676" y="69722"/>
                </a:lnTo>
                <a:lnTo>
                  <a:pt x="59031" y="69415"/>
                </a:lnTo>
                <a:lnTo>
                  <a:pt x="57040" y="68275"/>
                </a:lnTo>
                <a:lnTo>
                  <a:pt x="25885" y="68275"/>
                </a:lnTo>
                <a:lnTo>
                  <a:pt x="25740" y="50355"/>
                </a:lnTo>
                <a:lnTo>
                  <a:pt x="56040" y="50355"/>
                </a:lnTo>
                <a:lnTo>
                  <a:pt x="58866" y="48676"/>
                </a:lnTo>
                <a:close/>
              </a:path>
              <a:path w="1499870" h="107314">
                <a:moveTo>
                  <a:pt x="59031" y="69415"/>
                </a:moveTo>
                <a:lnTo>
                  <a:pt x="20676" y="69722"/>
                </a:lnTo>
                <a:lnTo>
                  <a:pt x="59568" y="69722"/>
                </a:lnTo>
                <a:lnTo>
                  <a:pt x="59031" y="69415"/>
                </a:lnTo>
                <a:close/>
              </a:path>
              <a:path w="1499870" h="107314">
                <a:moveTo>
                  <a:pt x="1440458" y="37594"/>
                </a:moveTo>
                <a:lnTo>
                  <a:pt x="58866" y="48676"/>
                </a:lnTo>
                <a:lnTo>
                  <a:pt x="41172" y="59190"/>
                </a:lnTo>
                <a:lnTo>
                  <a:pt x="59031" y="69415"/>
                </a:lnTo>
                <a:lnTo>
                  <a:pt x="1440624" y="58334"/>
                </a:lnTo>
                <a:lnTo>
                  <a:pt x="1458318" y="47820"/>
                </a:lnTo>
                <a:lnTo>
                  <a:pt x="1440458" y="37594"/>
                </a:lnTo>
                <a:close/>
              </a:path>
              <a:path w="1499870" h="107314">
                <a:moveTo>
                  <a:pt x="25740" y="50355"/>
                </a:moveTo>
                <a:lnTo>
                  <a:pt x="25885" y="68275"/>
                </a:lnTo>
                <a:lnTo>
                  <a:pt x="41172" y="59190"/>
                </a:lnTo>
                <a:lnTo>
                  <a:pt x="25740" y="50355"/>
                </a:lnTo>
                <a:close/>
              </a:path>
              <a:path w="1499870" h="107314">
                <a:moveTo>
                  <a:pt x="41172" y="59190"/>
                </a:moveTo>
                <a:lnTo>
                  <a:pt x="25885" y="68275"/>
                </a:lnTo>
                <a:lnTo>
                  <a:pt x="57040" y="68275"/>
                </a:lnTo>
                <a:lnTo>
                  <a:pt x="41172" y="59190"/>
                </a:lnTo>
                <a:close/>
              </a:path>
              <a:path w="1499870" h="107314">
                <a:moveTo>
                  <a:pt x="56040" y="50355"/>
                </a:moveTo>
                <a:lnTo>
                  <a:pt x="25740" y="50355"/>
                </a:lnTo>
                <a:lnTo>
                  <a:pt x="41172" y="59190"/>
                </a:lnTo>
                <a:lnTo>
                  <a:pt x="56040" y="50355"/>
                </a:lnTo>
                <a:close/>
              </a:path>
              <a:path w="1499870" h="107314">
                <a:moveTo>
                  <a:pt x="1458318" y="47820"/>
                </a:moveTo>
                <a:lnTo>
                  <a:pt x="1440624" y="58334"/>
                </a:lnTo>
                <a:lnTo>
                  <a:pt x="1478993" y="58026"/>
                </a:lnTo>
                <a:lnTo>
                  <a:pt x="1478982" y="56654"/>
                </a:lnTo>
                <a:lnTo>
                  <a:pt x="1473748" y="56654"/>
                </a:lnTo>
                <a:lnTo>
                  <a:pt x="1458318" y="47820"/>
                </a:lnTo>
                <a:close/>
              </a:path>
              <a:path w="1499870" h="107314">
                <a:moveTo>
                  <a:pt x="1473608" y="38734"/>
                </a:moveTo>
                <a:lnTo>
                  <a:pt x="1458318" y="47820"/>
                </a:lnTo>
                <a:lnTo>
                  <a:pt x="1473748" y="56654"/>
                </a:lnTo>
                <a:lnTo>
                  <a:pt x="1473608" y="38734"/>
                </a:lnTo>
                <a:close/>
              </a:path>
              <a:path w="1499870" h="107314">
                <a:moveTo>
                  <a:pt x="1478840" y="38734"/>
                </a:moveTo>
                <a:lnTo>
                  <a:pt x="1473608" y="38734"/>
                </a:lnTo>
                <a:lnTo>
                  <a:pt x="1473748" y="56654"/>
                </a:lnTo>
                <a:lnTo>
                  <a:pt x="1478982" y="56654"/>
                </a:lnTo>
                <a:lnTo>
                  <a:pt x="1478840" y="38734"/>
                </a:lnTo>
                <a:close/>
              </a:path>
              <a:path w="1499870" h="107314">
                <a:moveTo>
                  <a:pt x="1478828" y="37287"/>
                </a:moveTo>
                <a:lnTo>
                  <a:pt x="1440458" y="37594"/>
                </a:lnTo>
                <a:lnTo>
                  <a:pt x="1458318" y="47820"/>
                </a:lnTo>
                <a:lnTo>
                  <a:pt x="1473608" y="38734"/>
                </a:lnTo>
                <a:lnTo>
                  <a:pt x="1478840" y="38734"/>
                </a:lnTo>
                <a:lnTo>
                  <a:pt x="1478828" y="37287"/>
                </a:lnTo>
                <a:close/>
              </a:path>
              <a:path w="1499870" h="107314">
                <a:moveTo>
                  <a:pt x="1416560" y="0"/>
                </a:moveTo>
                <a:lnTo>
                  <a:pt x="1410223" y="1727"/>
                </a:lnTo>
                <a:lnTo>
                  <a:pt x="1404533" y="11671"/>
                </a:lnTo>
                <a:lnTo>
                  <a:pt x="1406248" y="18008"/>
                </a:lnTo>
                <a:lnTo>
                  <a:pt x="1440458" y="37594"/>
                </a:lnTo>
                <a:lnTo>
                  <a:pt x="1481681" y="37287"/>
                </a:lnTo>
                <a:lnTo>
                  <a:pt x="1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218564" y="2044969"/>
            <a:ext cx="424180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b="1" spc="10" dirty="0">
                <a:latin typeface="Calibri"/>
                <a:cs typeface="Calibri"/>
              </a:rPr>
              <a:t>4mm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58670" y="2901677"/>
            <a:ext cx="253365" cy="42418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50" b="1" dirty="0">
                <a:latin typeface="Calibri"/>
                <a:cs typeface="Calibri"/>
              </a:rPr>
              <a:t>4mm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14466" y="3855351"/>
            <a:ext cx="262255" cy="240665"/>
            <a:chOff x="214466" y="3855351"/>
            <a:chExt cx="262255" cy="240665"/>
          </a:xfrm>
        </p:grpSpPr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816" y="3861701"/>
              <a:ext cx="249055" cy="22783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20816" y="3861701"/>
              <a:ext cx="249554" cy="227965"/>
            </a:xfrm>
            <a:custGeom>
              <a:avLst/>
              <a:gdLst/>
              <a:ahLst/>
              <a:cxnLst/>
              <a:rect l="l" t="t" r="r" b="b"/>
              <a:pathLst>
                <a:path w="249554" h="227964">
                  <a:moveTo>
                    <a:pt x="0" y="113918"/>
                  </a:moveTo>
                  <a:lnTo>
                    <a:pt x="9786" y="69576"/>
                  </a:lnTo>
                  <a:lnTo>
                    <a:pt x="36473" y="33365"/>
                  </a:lnTo>
                  <a:lnTo>
                    <a:pt x="76056" y="8952"/>
                  </a:lnTo>
                  <a:lnTo>
                    <a:pt x="124528" y="0"/>
                  </a:lnTo>
                  <a:lnTo>
                    <a:pt x="173000" y="8952"/>
                  </a:lnTo>
                  <a:lnTo>
                    <a:pt x="212582" y="33365"/>
                  </a:lnTo>
                  <a:lnTo>
                    <a:pt x="239270" y="69576"/>
                  </a:lnTo>
                  <a:lnTo>
                    <a:pt x="249056" y="113918"/>
                  </a:lnTo>
                  <a:lnTo>
                    <a:pt x="239270" y="158260"/>
                  </a:lnTo>
                  <a:lnTo>
                    <a:pt x="212582" y="194471"/>
                  </a:lnTo>
                  <a:lnTo>
                    <a:pt x="173000" y="218884"/>
                  </a:lnTo>
                  <a:lnTo>
                    <a:pt x="124528" y="227837"/>
                  </a:lnTo>
                  <a:lnTo>
                    <a:pt x="76056" y="218884"/>
                  </a:lnTo>
                  <a:lnTo>
                    <a:pt x="36473" y="194471"/>
                  </a:lnTo>
                  <a:lnTo>
                    <a:pt x="9786" y="158260"/>
                  </a:lnTo>
                  <a:lnTo>
                    <a:pt x="0" y="11391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2547188" y="3855351"/>
            <a:ext cx="262255" cy="240665"/>
            <a:chOff x="2547188" y="3855351"/>
            <a:chExt cx="262255" cy="240665"/>
          </a:xfrm>
        </p:grpSpPr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3538" y="3861701"/>
              <a:ext cx="249059" cy="22783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553538" y="3861701"/>
              <a:ext cx="249554" cy="227965"/>
            </a:xfrm>
            <a:custGeom>
              <a:avLst/>
              <a:gdLst/>
              <a:ahLst/>
              <a:cxnLst/>
              <a:rect l="l" t="t" r="r" b="b"/>
              <a:pathLst>
                <a:path w="249555" h="227964">
                  <a:moveTo>
                    <a:pt x="0" y="113918"/>
                  </a:moveTo>
                  <a:lnTo>
                    <a:pt x="9786" y="69576"/>
                  </a:lnTo>
                  <a:lnTo>
                    <a:pt x="36473" y="33365"/>
                  </a:lnTo>
                  <a:lnTo>
                    <a:pt x="76056" y="8952"/>
                  </a:lnTo>
                  <a:lnTo>
                    <a:pt x="124528" y="0"/>
                  </a:lnTo>
                  <a:lnTo>
                    <a:pt x="173000" y="8952"/>
                  </a:lnTo>
                  <a:lnTo>
                    <a:pt x="212582" y="33365"/>
                  </a:lnTo>
                  <a:lnTo>
                    <a:pt x="239270" y="69576"/>
                  </a:lnTo>
                  <a:lnTo>
                    <a:pt x="249056" y="113918"/>
                  </a:lnTo>
                  <a:lnTo>
                    <a:pt x="239270" y="158260"/>
                  </a:lnTo>
                  <a:lnTo>
                    <a:pt x="212582" y="194471"/>
                  </a:lnTo>
                  <a:lnTo>
                    <a:pt x="173000" y="218884"/>
                  </a:lnTo>
                  <a:lnTo>
                    <a:pt x="124528" y="227837"/>
                  </a:lnTo>
                  <a:lnTo>
                    <a:pt x="76056" y="218884"/>
                  </a:lnTo>
                  <a:lnTo>
                    <a:pt x="36473" y="194471"/>
                  </a:lnTo>
                  <a:lnTo>
                    <a:pt x="9786" y="158260"/>
                  </a:lnTo>
                  <a:lnTo>
                    <a:pt x="0" y="11391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6287" y="3743291"/>
            <a:ext cx="4167504" cy="160337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2345055" algn="l"/>
                <a:tab pos="2597785" algn="l"/>
              </a:tabLst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400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latin typeface="Calibri"/>
                <a:cs typeface="Calibri"/>
              </a:rPr>
              <a:t>[</a:t>
            </a:r>
            <a:r>
              <a:rPr sz="1600" b="1" spc="-5" dirty="0">
                <a:latin typeface="Calibri"/>
                <a:cs typeface="Calibri"/>
              </a:rPr>
              <a:t>Suleiman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VLSI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2016]	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2	</a:t>
            </a:r>
            <a:r>
              <a:rPr sz="1600" spc="-5" dirty="0">
                <a:latin typeface="Calibri"/>
                <a:cs typeface="Calibri"/>
              </a:rPr>
              <a:t>[</a:t>
            </a:r>
            <a:r>
              <a:rPr sz="1600" b="1" spc="-5" dirty="0">
                <a:latin typeface="Calibri"/>
                <a:cs typeface="Calibri"/>
              </a:rPr>
              <a:t>Chen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ISSCC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2016]</a:t>
            </a:r>
            <a:endParaRPr sz="1600">
              <a:latin typeface="Calibri"/>
              <a:cs typeface="Calibri"/>
            </a:endParaRPr>
          </a:p>
          <a:p>
            <a:pPr marL="672465" marR="426720" algn="ctr">
              <a:lnSpc>
                <a:spcPct val="97900"/>
              </a:lnSpc>
              <a:spcBef>
                <a:spcPts val="875"/>
              </a:spcBef>
            </a:pPr>
            <a:r>
              <a:rPr sz="1900" b="1" i="1" dirty="0">
                <a:solidFill>
                  <a:srgbClr val="919191"/>
                </a:solidFill>
                <a:latin typeface="Calibri"/>
                <a:cs typeface="Calibri"/>
              </a:rPr>
              <a:t>* 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Only </a:t>
            </a:r>
            <a:r>
              <a:rPr sz="1900" b="1" i="1" spc="-20" dirty="0">
                <a:solidFill>
                  <a:srgbClr val="919191"/>
                </a:solidFill>
                <a:latin typeface="Calibri"/>
                <a:cs typeface="Calibri"/>
              </a:rPr>
              <a:t>feature extraction. 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Does </a:t>
            </a:r>
            <a:r>
              <a:rPr sz="1900" b="1" i="1" spc="-42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900" b="1" i="1" spc="-10" dirty="0">
                <a:solidFill>
                  <a:srgbClr val="919191"/>
                </a:solidFill>
                <a:latin typeface="Calibri"/>
                <a:cs typeface="Calibri"/>
              </a:rPr>
              <a:t>not 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include </a:t>
            </a:r>
            <a:r>
              <a:rPr sz="1900" b="1" i="1" spc="-20" dirty="0">
                <a:solidFill>
                  <a:srgbClr val="919191"/>
                </a:solidFill>
                <a:latin typeface="Calibri"/>
                <a:cs typeface="Calibri"/>
              </a:rPr>
              <a:t>data, 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classification </a:t>
            </a:r>
            <a:r>
              <a:rPr sz="1900" b="1" i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900" b="1" i="1" spc="-30" dirty="0">
                <a:solidFill>
                  <a:srgbClr val="919191"/>
                </a:solidFill>
                <a:latin typeface="Calibri"/>
                <a:cs typeface="Calibri"/>
              </a:rPr>
              <a:t>energy, </a:t>
            </a:r>
            <a:r>
              <a:rPr sz="1900" b="1" i="1" spc="-20" dirty="0">
                <a:solidFill>
                  <a:srgbClr val="919191"/>
                </a:solidFill>
                <a:latin typeface="Calibri"/>
                <a:cs typeface="Calibri"/>
              </a:rPr>
              <a:t>augmentation 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and </a:t>
            </a:r>
            <a:r>
              <a:rPr sz="1900" b="1" i="1" spc="-1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900" b="1" i="1" spc="-20" dirty="0">
                <a:solidFill>
                  <a:srgbClr val="919191"/>
                </a:solidFill>
                <a:latin typeface="Calibri"/>
                <a:cs typeface="Calibri"/>
              </a:rPr>
              <a:t>ensemble,</a:t>
            </a:r>
            <a:r>
              <a:rPr sz="1900" b="1" i="1" spc="-1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900" b="1" i="1" spc="-30" dirty="0">
                <a:solidFill>
                  <a:srgbClr val="919191"/>
                </a:solidFill>
                <a:latin typeface="Calibri"/>
                <a:cs typeface="Calibri"/>
              </a:rPr>
              <a:t>etc.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49100" y="6278371"/>
            <a:ext cx="109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NeurIPS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2019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80115" y="6278371"/>
            <a:ext cx="219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60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2800" y="982662"/>
            <a:ext cx="10611485" cy="116205"/>
            <a:chOff x="812800" y="982662"/>
            <a:chExt cx="10611485" cy="116205"/>
          </a:xfrm>
        </p:grpSpPr>
        <p:sp>
          <p:nvSpPr>
            <p:cNvPr id="3" name="object 3"/>
            <p:cNvSpPr/>
            <p:nvPr/>
          </p:nvSpPr>
          <p:spPr>
            <a:xfrm>
              <a:off x="812800" y="989012"/>
              <a:ext cx="6207760" cy="109855"/>
            </a:xfrm>
            <a:custGeom>
              <a:avLst/>
              <a:gdLst/>
              <a:ahLst/>
              <a:cxnLst/>
              <a:rect l="l" t="t" r="r" b="b"/>
              <a:pathLst>
                <a:path w="6207759" h="109855">
                  <a:moveTo>
                    <a:pt x="6207340" y="0"/>
                  </a:moveTo>
                  <a:lnTo>
                    <a:pt x="0" y="0"/>
                  </a:lnTo>
                  <a:lnTo>
                    <a:pt x="0" y="109537"/>
                  </a:lnTo>
                  <a:lnTo>
                    <a:pt x="6207340" y="109537"/>
                  </a:lnTo>
                  <a:lnTo>
                    <a:pt x="62073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2800" y="989012"/>
              <a:ext cx="10611485" cy="0"/>
            </a:xfrm>
            <a:custGeom>
              <a:avLst/>
              <a:gdLst/>
              <a:ahLst/>
              <a:cxnLst/>
              <a:rect l="l" t="t" r="r" b="b"/>
              <a:pathLst>
                <a:path w="10611485">
                  <a:moveTo>
                    <a:pt x="0" y="0"/>
                  </a:moveTo>
                  <a:lnTo>
                    <a:pt x="10610906" y="0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6330485"/>
            <a:ext cx="155448" cy="16175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89666" y="2518155"/>
            <a:ext cx="41109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Verdana"/>
                <a:cs typeface="Verdana"/>
              </a:rPr>
              <a:t>Break</a:t>
            </a:r>
            <a:r>
              <a:rPr sz="4000" b="1" spc="-45" dirty="0">
                <a:latin typeface="Verdana"/>
                <a:cs typeface="Verdana"/>
              </a:rPr>
              <a:t> </a:t>
            </a:r>
            <a:r>
              <a:rPr sz="4000" b="1" spc="-5" dirty="0">
                <a:latin typeface="Verdana"/>
                <a:cs typeface="Verdana"/>
              </a:rPr>
              <a:t>for</a:t>
            </a:r>
            <a:r>
              <a:rPr sz="4000" b="1" spc="-50" dirty="0">
                <a:latin typeface="Verdana"/>
                <a:cs typeface="Verdana"/>
              </a:rPr>
              <a:t> </a:t>
            </a:r>
            <a:r>
              <a:rPr sz="4000" b="1" spc="-5" dirty="0">
                <a:latin typeface="Verdana"/>
                <a:cs typeface="Verdana"/>
              </a:rPr>
              <a:t>Q&amp;A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358644"/>
            <a:ext cx="10738485" cy="222631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45"/>
              </a:spcBef>
            </a:pPr>
            <a:r>
              <a:rPr sz="7200" dirty="0">
                <a:solidFill>
                  <a:srgbClr val="FFFFFF"/>
                </a:solidFill>
              </a:rPr>
              <a:t>Algorithm</a:t>
            </a:r>
            <a:r>
              <a:rPr sz="7200" spc="-40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(DNN</a:t>
            </a:r>
            <a:r>
              <a:rPr sz="7200" spc="-35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Model) </a:t>
            </a:r>
            <a:r>
              <a:rPr sz="7200" spc="-2520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&amp;</a:t>
            </a:r>
            <a:r>
              <a:rPr sz="7200" spc="-10" dirty="0">
                <a:solidFill>
                  <a:srgbClr val="FFFFFF"/>
                </a:solidFill>
              </a:rPr>
              <a:t> </a:t>
            </a:r>
            <a:r>
              <a:rPr sz="7200" spc="-15" dirty="0">
                <a:solidFill>
                  <a:srgbClr val="FFFFFF"/>
                </a:solidFill>
              </a:rPr>
              <a:t>Hardware</a:t>
            </a:r>
            <a:r>
              <a:rPr sz="7200" spc="-20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Co-Design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0791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Algorithm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spc="-5" dirty="0"/>
              <a:t>Hardware</a:t>
            </a:r>
            <a:r>
              <a:rPr spc="-15" dirty="0"/>
              <a:t> </a:t>
            </a:r>
            <a:r>
              <a:rPr spc="-5" dirty="0"/>
              <a:t>Co-Design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9250" y="1391412"/>
            <a:ext cx="10850880" cy="415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Co-design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algorithm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+</a:t>
            </a:r>
            <a:r>
              <a:rPr sz="2000" spc="-5" dirty="0">
                <a:latin typeface="Verdana"/>
                <a:cs typeface="Verdana"/>
              </a:rPr>
              <a:t> hardware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better than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what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each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could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achieve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alone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2060"/>
              </a:buClr>
              <a:buFont typeface="Wingdings"/>
              <a:buChar char=""/>
            </a:pPr>
            <a:endParaRPr sz="27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Co-design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 </a:t>
            </a:r>
            <a:r>
              <a:rPr sz="2000" dirty="0">
                <a:latin typeface="Verdana"/>
                <a:cs typeface="Verdana"/>
              </a:rPr>
              <a:t>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loosely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grouped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two categories: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8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b="1" i="1" spc="-5" dirty="0">
                <a:latin typeface="Verdana"/>
                <a:cs typeface="Verdana"/>
              </a:rPr>
              <a:t>size</a:t>
            </a:r>
            <a:r>
              <a:rPr sz="1800" b="1" i="1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operands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for storage/compute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b="1" spc="-5" dirty="0">
                <a:latin typeface="Verdana"/>
                <a:cs typeface="Verdana"/>
              </a:rPr>
              <a:t>Reduced</a:t>
            </a:r>
            <a:r>
              <a:rPr sz="1800" b="1" dirty="0">
                <a:latin typeface="Verdana"/>
                <a:cs typeface="Verdana"/>
              </a:rPr>
              <a:t> Precision</a:t>
            </a:r>
            <a:r>
              <a:rPr sz="1800" dirty="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920750" marR="1111250" lvl="1" indent="-436880">
              <a:lnSpc>
                <a:spcPts val="2110"/>
              </a:lnSpc>
              <a:spcBef>
                <a:spcPts val="5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b="1" i="1" dirty="0">
                <a:latin typeface="Verdana"/>
                <a:cs typeface="Verdana"/>
              </a:rPr>
              <a:t>number</a:t>
            </a:r>
            <a:r>
              <a:rPr sz="1800" b="1" i="1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operations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storage/compute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b="1" spc="-5" dirty="0">
                <a:latin typeface="Verdana"/>
                <a:cs typeface="Verdana"/>
              </a:rPr>
              <a:t>Sparsity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Efficient </a:t>
            </a:r>
            <a:r>
              <a:rPr sz="1800" b="1" spc="-60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Network </a:t>
            </a:r>
            <a:r>
              <a:rPr sz="1800" b="1" dirty="0">
                <a:latin typeface="Verdana"/>
                <a:cs typeface="Verdana"/>
              </a:rPr>
              <a:t>Architecture</a:t>
            </a:r>
            <a:r>
              <a:rPr sz="1800" dirty="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"/>
            </a:pPr>
            <a:endParaRPr sz="25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dirty="0">
                <a:latin typeface="Verdana"/>
                <a:cs typeface="Verdana"/>
              </a:rPr>
              <a:t>Hardware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support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required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increase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savings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latency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 energy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Ensure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 overhead 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support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does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not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exceed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benefits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"/>
            </a:pPr>
            <a:endParaRPr sz="27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Unlike previously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discussed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approaches, these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 can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affect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accuracy</a:t>
            </a:r>
            <a:r>
              <a:rPr sz="2000" spc="-5" dirty="0">
                <a:latin typeface="Verdana"/>
                <a:cs typeface="Verdana"/>
              </a:rPr>
              <a:t>!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Evaluate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tradeoff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between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 and other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metrics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83223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5" dirty="0">
                <a:solidFill>
                  <a:srgbClr val="FFFFFF"/>
                </a:solidFill>
              </a:rPr>
              <a:t>Reduced</a:t>
            </a:r>
            <a:r>
              <a:rPr sz="7200" spc="-6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Precision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34771"/>
            <a:ext cx="10899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Why</a:t>
            </a:r>
            <a:r>
              <a:rPr sz="3600" spc="-15" dirty="0"/>
              <a:t> </a:t>
            </a:r>
            <a:r>
              <a:rPr sz="3600" spc="-5" dirty="0"/>
              <a:t>Reduce</a:t>
            </a:r>
            <a:r>
              <a:rPr sz="3600" dirty="0"/>
              <a:t> </a:t>
            </a:r>
            <a:r>
              <a:rPr sz="3600" spc="-5" dirty="0"/>
              <a:t>Precision</a:t>
            </a:r>
            <a:r>
              <a:rPr sz="3600" spc="-10" dirty="0"/>
              <a:t> </a:t>
            </a:r>
            <a:r>
              <a:rPr sz="3600" dirty="0"/>
              <a:t>(i.e., </a:t>
            </a:r>
            <a:r>
              <a:rPr sz="3600" spc="-5" dirty="0"/>
              <a:t>Reduce</a:t>
            </a:r>
            <a:r>
              <a:rPr sz="3600" dirty="0"/>
              <a:t> </a:t>
            </a:r>
            <a:r>
              <a:rPr sz="3600" spc="-5" dirty="0"/>
              <a:t>Bit</a:t>
            </a:r>
            <a:r>
              <a:rPr sz="3600" spc="-10" dirty="0"/>
              <a:t> </a:t>
            </a:r>
            <a:r>
              <a:rPr sz="3600" spc="-5" dirty="0"/>
              <a:t>Width)?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3714" y="1247704"/>
            <a:ext cx="11143615" cy="1407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080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507365" algn="l"/>
                <a:tab pos="508000" algn="l"/>
              </a:tabLst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dirty="0">
                <a:latin typeface="Verdana"/>
                <a:cs typeface="Verdana"/>
              </a:rPr>
              <a:t> data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movement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storage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cost 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inputs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outputs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MAC</a:t>
            </a:r>
            <a:endParaRPr sz="2000">
              <a:latin typeface="Verdana"/>
              <a:cs typeface="Verdana"/>
            </a:endParaRPr>
          </a:p>
          <a:p>
            <a:pPr marL="946150" lvl="1" indent="-436880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1800" spc="-5" dirty="0">
                <a:latin typeface="Verdana"/>
                <a:cs typeface="Verdana"/>
              </a:rPr>
              <a:t>Smaller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memory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lower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energy</a:t>
            </a:r>
            <a:endParaRPr sz="1800">
              <a:latin typeface="Verdana"/>
              <a:cs typeface="Verdana"/>
            </a:endParaRPr>
          </a:p>
          <a:p>
            <a:pPr marL="508000" indent="-469900">
              <a:lnSpc>
                <a:spcPct val="100000"/>
              </a:lnSpc>
              <a:spcBef>
                <a:spcPts val="545"/>
              </a:spcBef>
              <a:buClr>
                <a:srgbClr val="002060"/>
              </a:buClr>
              <a:buFont typeface="Wingdings"/>
              <a:buChar char=""/>
              <a:tabLst>
                <a:tab pos="507365" algn="l"/>
                <a:tab pos="508000" algn="l"/>
              </a:tabLst>
            </a:pP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cost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of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MAC</a:t>
            </a:r>
            <a:endParaRPr sz="2000">
              <a:latin typeface="Verdana"/>
              <a:cs typeface="Verdana"/>
            </a:endParaRPr>
          </a:p>
          <a:p>
            <a:pPr marL="946150" lvl="1" indent="-436880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45515" algn="l"/>
                <a:tab pos="946150" algn="l"/>
              </a:tabLst>
            </a:pPr>
            <a:r>
              <a:rPr sz="1800" spc="-5" dirty="0">
                <a:latin typeface="Verdana"/>
                <a:cs typeface="Verdana"/>
              </a:rPr>
              <a:t>Cost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multiply </a:t>
            </a:r>
            <a:r>
              <a:rPr sz="1800" spc="-5" dirty="0">
                <a:latin typeface="Verdana"/>
                <a:cs typeface="Verdana"/>
              </a:rPr>
              <a:t>increases</a:t>
            </a:r>
            <a:r>
              <a:rPr sz="1800" dirty="0">
                <a:latin typeface="Verdana"/>
                <a:cs typeface="Verdana"/>
              </a:rPr>
              <a:t> with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bit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width </a:t>
            </a:r>
            <a:r>
              <a:rPr sz="1800" spc="-5" dirty="0">
                <a:latin typeface="Verdana"/>
                <a:cs typeface="Verdana"/>
              </a:rPr>
              <a:t>(n)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energy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area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O(n</a:t>
            </a:r>
            <a:r>
              <a:rPr sz="1800" spc="-15" baseline="23148" dirty="0">
                <a:latin typeface="Verdana"/>
                <a:cs typeface="Verdana"/>
              </a:rPr>
              <a:t>2</a:t>
            </a:r>
            <a:r>
              <a:rPr sz="1800" spc="-10" dirty="0">
                <a:latin typeface="Verdana"/>
                <a:cs typeface="Verdana"/>
              </a:rPr>
              <a:t>);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delay</a:t>
            </a:r>
            <a:r>
              <a:rPr sz="1800" dirty="0">
                <a:latin typeface="Verdana"/>
                <a:cs typeface="Verdana"/>
              </a:rPr>
              <a:t> by </a:t>
            </a:r>
            <a:r>
              <a:rPr sz="1800" spc="-5" dirty="0">
                <a:latin typeface="Verdana"/>
                <a:cs typeface="Verdana"/>
              </a:rPr>
              <a:t>O(n)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2811" y="3288753"/>
            <a:ext cx="4043447" cy="22966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12861" y="3723853"/>
            <a:ext cx="19177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dirty="0">
                <a:latin typeface="Arial"/>
                <a:cs typeface="Arial"/>
              </a:rPr>
              <a:t>HA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77503" y="324502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8093" y="4442098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3465" y="3963268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5070" y="5178081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70442" y="470811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45612" y="3732720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0984" y="3253890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41573" y="4450966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958" y="397213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29293" y="5186945"/>
            <a:ext cx="19177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dirty="0">
                <a:latin typeface="Arial"/>
                <a:cs typeface="Arial"/>
              </a:rPr>
              <a:t>HA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93936" y="471698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7158" y="3723853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32530" y="3253890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52773" y="4459833"/>
            <a:ext cx="19177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dirty="0">
                <a:latin typeface="Arial"/>
                <a:cs typeface="Arial"/>
              </a:rPr>
              <a:t>HA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17417" y="398100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95406" y="3723853"/>
            <a:ext cx="19177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dirty="0">
                <a:latin typeface="Arial"/>
                <a:cs typeface="Arial"/>
              </a:rPr>
              <a:t>HA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60049" y="3253890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95615" y="4450966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0987" y="397213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01661" y="5178081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57032" y="4699249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81202" y="5178081"/>
            <a:ext cx="16764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-45" dirty="0">
                <a:latin typeface="Arial"/>
                <a:cs typeface="Arial"/>
              </a:rPr>
              <a:t>FA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6574" y="470811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99756" y="2934068"/>
            <a:ext cx="3804285" cy="1822450"/>
            <a:chOff x="7299756" y="2934068"/>
            <a:chExt cx="3804285" cy="1822450"/>
          </a:xfrm>
        </p:grpSpPr>
        <p:sp>
          <p:nvSpPr>
            <p:cNvPr id="30" name="object 30"/>
            <p:cNvSpPr/>
            <p:nvPr/>
          </p:nvSpPr>
          <p:spPr>
            <a:xfrm>
              <a:off x="7304201" y="4751857"/>
              <a:ext cx="2367915" cy="0"/>
            </a:xfrm>
            <a:custGeom>
              <a:avLst/>
              <a:gdLst/>
              <a:ahLst/>
              <a:cxnLst/>
              <a:rect l="l" t="t" r="r" b="b"/>
              <a:pathLst>
                <a:path w="2367915">
                  <a:moveTo>
                    <a:pt x="0" y="0"/>
                  </a:moveTo>
                  <a:lnTo>
                    <a:pt x="2367548" y="0"/>
                  </a:lnTo>
                </a:path>
              </a:pathLst>
            </a:custGeom>
            <a:ln w="8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31314" y="4015867"/>
              <a:ext cx="2341245" cy="0"/>
            </a:xfrm>
            <a:custGeom>
              <a:avLst/>
              <a:gdLst/>
              <a:ahLst/>
              <a:cxnLst/>
              <a:rect l="l" t="t" r="r" b="b"/>
              <a:pathLst>
                <a:path w="2341245">
                  <a:moveTo>
                    <a:pt x="0" y="0"/>
                  </a:moveTo>
                  <a:lnTo>
                    <a:pt x="2340947" y="0"/>
                  </a:lnTo>
                </a:path>
              </a:pathLst>
            </a:custGeom>
            <a:ln w="8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40686" y="3288753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0" y="0"/>
                  </a:moveTo>
                  <a:lnTo>
                    <a:pt x="2358681" y="0"/>
                  </a:lnTo>
                </a:path>
              </a:pathLst>
            </a:custGeom>
            <a:ln w="8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141" y="2934068"/>
              <a:ext cx="168477" cy="29705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095422" y="288146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1257" y="2934068"/>
            <a:ext cx="159610" cy="30591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9818916" y="289033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98367" y="2934068"/>
            <a:ext cx="168477" cy="30591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550461" y="289033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25481" y="2934068"/>
            <a:ext cx="168477" cy="30591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277968" y="289033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x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210649" y="2929623"/>
            <a:ext cx="2416810" cy="723265"/>
            <a:chOff x="9210649" y="2929623"/>
            <a:chExt cx="2416810" cy="723265"/>
          </a:xfrm>
        </p:grpSpPr>
        <p:sp>
          <p:nvSpPr>
            <p:cNvPr id="42" name="object 42"/>
            <p:cNvSpPr/>
            <p:nvPr/>
          </p:nvSpPr>
          <p:spPr>
            <a:xfrm>
              <a:off x="9263849" y="2934068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0" y="0"/>
                  </a:moveTo>
                  <a:lnTo>
                    <a:pt x="2358681" y="0"/>
                  </a:lnTo>
                </a:path>
              </a:pathLst>
            </a:custGeom>
            <a:ln w="8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10649" y="3235553"/>
              <a:ext cx="2225675" cy="417195"/>
            </a:xfrm>
            <a:custGeom>
              <a:avLst/>
              <a:gdLst/>
              <a:ahLst/>
              <a:cxnLst/>
              <a:rect l="l" t="t" r="r" b="b"/>
              <a:pathLst>
                <a:path w="2225675" h="417195">
                  <a:moveTo>
                    <a:pt x="53200" y="363562"/>
                  </a:moveTo>
                  <a:lnTo>
                    <a:pt x="31038" y="363562"/>
                  </a:lnTo>
                  <a:lnTo>
                    <a:pt x="31038" y="0"/>
                  </a:lnTo>
                  <a:lnTo>
                    <a:pt x="22174" y="0"/>
                  </a:lnTo>
                  <a:lnTo>
                    <a:pt x="22174" y="363562"/>
                  </a:lnTo>
                  <a:lnTo>
                    <a:pt x="0" y="363562"/>
                  </a:lnTo>
                  <a:lnTo>
                    <a:pt x="26606" y="416763"/>
                  </a:lnTo>
                  <a:lnTo>
                    <a:pt x="48768" y="372427"/>
                  </a:lnTo>
                  <a:lnTo>
                    <a:pt x="53200" y="363562"/>
                  </a:lnTo>
                  <a:close/>
                </a:path>
                <a:path w="2225675" h="417195">
                  <a:moveTo>
                    <a:pt x="762584" y="354698"/>
                  </a:moveTo>
                  <a:lnTo>
                    <a:pt x="740422" y="354698"/>
                  </a:lnTo>
                  <a:lnTo>
                    <a:pt x="740422" y="0"/>
                  </a:lnTo>
                  <a:lnTo>
                    <a:pt x="731545" y="0"/>
                  </a:lnTo>
                  <a:lnTo>
                    <a:pt x="731545" y="354698"/>
                  </a:lnTo>
                  <a:lnTo>
                    <a:pt x="709383" y="354698"/>
                  </a:lnTo>
                  <a:lnTo>
                    <a:pt x="735990" y="407898"/>
                  </a:lnTo>
                  <a:lnTo>
                    <a:pt x="758139" y="363562"/>
                  </a:lnTo>
                  <a:lnTo>
                    <a:pt x="762584" y="354698"/>
                  </a:lnTo>
                  <a:close/>
                </a:path>
                <a:path w="2225675" h="417195">
                  <a:moveTo>
                    <a:pt x="1498561" y="354698"/>
                  </a:moveTo>
                  <a:lnTo>
                    <a:pt x="1476400" y="354698"/>
                  </a:lnTo>
                  <a:lnTo>
                    <a:pt x="1476400" y="0"/>
                  </a:lnTo>
                  <a:lnTo>
                    <a:pt x="1467523" y="0"/>
                  </a:lnTo>
                  <a:lnTo>
                    <a:pt x="1467523" y="354698"/>
                  </a:lnTo>
                  <a:lnTo>
                    <a:pt x="1445361" y="354698"/>
                  </a:lnTo>
                  <a:lnTo>
                    <a:pt x="1471968" y="407898"/>
                  </a:lnTo>
                  <a:lnTo>
                    <a:pt x="1494116" y="363562"/>
                  </a:lnTo>
                  <a:lnTo>
                    <a:pt x="1498561" y="354698"/>
                  </a:lnTo>
                  <a:close/>
                </a:path>
                <a:path w="2225675" h="417195">
                  <a:moveTo>
                    <a:pt x="2225675" y="62077"/>
                  </a:moveTo>
                  <a:lnTo>
                    <a:pt x="2203513" y="62077"/>
                  </a:lnTo>
                  <a:lnTo>
                    <a:pt x="2203513" y="0"/>
                  </a:lnTo>
                  <a:lnTo>
                    <a:pt x="2194636" y="0"/>
                  </a:lnTo>
                  <a:lnTo>
                    <a:pt x="2194636" y="62077"/>
                  </a:lnTo>
                  <a:lnTo>
                    <a:pt x="2172474" y="62077"/>
                  </a:lnTo>
                  <a:lnTo>
                    <a:pt x="2199081" y="115277"/>
                  </a:lnTo>
                  <a:lnTo>
                    <a:pt x="2221242" y="70942"/>
                  </a:lnTo>
                  <a:lnTo>
                    <a:pt x="2225675" y="62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345481" y="3386898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731830" y="4131745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79126" y="4849991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40532" y="5568238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4271" y="5550496"/>
            <a:ext cx="217741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  <a:tabLst>
                <a:tab pos="588645" algn="l"/>
                <a:tab pos="1306195" algn="l"/>
                <a:tab pos="2023745" algn="l"/>
              </a:tabLst>
            </a:pP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7	</a:t>
            </a: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6	</a:t>
            </a:r>
            <a:r>
              <a:rPr sz="1350" spc="7" baseline="3086" dirty="0">
                <a:latin typeface="Arial MT"/>
                <a:cs typeface="Arial MT"/>
              </a:rPr>
              <a:t>z</a:t>
            </a:r>
            <a:r>
              <a:rPr sz="900" spc="7" baseline="-4629" dirty="0">
                <a:latin typeface="Arial MT"/>
                <a:cs typeface="Arial MT"/>
              </a:rPr>
              <a:t>5	</a:t>
            </a:r>
            <a:r>
              <a:rPr sz="900" spc="5" dirty="0">
                <a:latin typeface="Arial MT"/>
                <a:cs typeface="Arial MT"/>
              </a:rPr>
              <a:t>z</a:t>
            </a:r>
            <a:r>
              <a:rPr sz="900" spc="7" baseline="-13888" dirty="0">
                <a:latin typeface="Arial MT"/>
                <a:cs typeface="Arial MT"/>
              </a:rPr>
              <a:t>4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49624" y="4654912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y</a:t>
            </a:r>
            <a:r>
              <a:rPr sz="900" spc="7" baseline="-13888" dirty="0">
                <a:latin typeface="Arial MT"/>
                <a:cs typeface="Arial MT"/>
              </a:rPr>
              <a:t>3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57993" y="3918932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y</a:t>
            </a:r>
            <a:r>
              <a:rPr sz="900" spc="7" baseline="-13888" dirty="0">
                <a:latin typeface="Arial MT"/>
                <a:cs typeface="Arial MT"/>
              </a:rPr>
              <a:t>2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73421" y="3182953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y</a:t>
            </a:r>
            <a:r>
              <a:rPr sz="900" spc="7" baseline="-13888" dirty="0">
                <a:latin typeface="Arial MT"/>
                <a:cs typeface="Arial MT"/>
              </a:rPr>
              <a:t>1</a:t>
            </a:r>
            <a:endParaRPr sz="900" baseline="-13888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580266" y="2819396"/>
            <a:ext cx="17843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spc="5" dirty="0">
                <a:latin typeface="Arial MT"/>
                <a:cs typeface="Arial MT"/>
              </a:rPr>
              <a:t>y</a:t>
            </a:r>
            <a:r>
              <a:rPr sz="900" spc="7" baseline="-13888" dirty="0">
                <a:latin typeface="Arial MT"/>
                <a:cs typeface="Arial MT"/>
              </a:rPr>
              <a:t>0</a:t>
            </a:r>
            <a:endParaRPr sz="900" baseline="-13888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39153" y="5235116"/>
            <a:ext cx="328295" cy="359410"/>
            <a:chOff x="6639153" y="5235116"/>
            <a:chExt cx="328295" cy="359410"/>
          </a:xfrm>
        </p:grpSpPr>
        <p:sp>
          <p:nvSpPr>
            <p:cNvPr id="54" name="object 54"/>
            <p:cNvSpPr/>
            <p:nvPr/>
          </p:nvSpPr>
          <p:spPr>
            <a:xfrm>
              <a:off x="6665759" y="5239550"/>
              <a:ext cx="301625" cy="0"/>
            </a:xfrm>
            <a:custGeom>
              <a:avLst/>
              <a:gdLst/>
              <a:ahLst/>
              <a:cxnLst/>
              <a:rect l="l" t="t" r="r" b="b"/>
              <a:pathLst>
                <a:path w="301625">
                  <a:moveTo>
                    <a:pt x="301485" y="0"/>
                  </a:moveTo>
                  <a:lnTo>
                    <a:pt x="0" y="0"/>
                  </a:lnTo>
                </a:path>
              </a:pathLst>
            </a:custGeom>
            <a:ln w="8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39153" y="5239550"/>
              <a:ext cx="53340" cy="354965"/>
            </a:xfrm>
            <a:custGeom>
              <a:avLst/>
              <a:gdLst/>
              <a:ahLst/>
              <a:cxnLst/>
              <a:rect l="l" t="t" r="r" b="b"/>
              <a:pathLst>
                <a:path w="53340" h="354964">
                  <a:moveTo>
                    <a:pt x="22174" y="301485"/>
                  </a:moveTo>
                  <a:lnTo>
                    <a:pt x="0" y="301485"/>
                  </a:lnTo>
                  <a:lnTo>
                    <a:pt x="26606" y="354688"/>
                  </a:lnTo>
                  <a:lnTo>
                    <a:pt x="48769" y="310349"/>
                  </a:lnTo>
                  <a:lnTo>
                    <a:pt x="22174" y="310349"/>
                  </a:lnTo>
                  <a:lnTo>
                    <a:pt x="22174" y="301485"/>
                  </a:lnTo>
                  <a:close/>
                </a:path>
                <a:path w="53340" h="354964">
                  <a:moveTo>
                    <a:pt x="31038" y="0"/>
                  </a:moveTo>
                  <a:lnTo>
                    <a:pt x="22174" y="0"/>
                  </a:lnTo>
                  <a:lnTo>
                    <a:pt x="22174" y="310349"/>
                  </a:lnTo>
                  <a:lnTo>
                    <a:pt x="31038" y="310349"/>
                  </a:lnTo>
                  <a:lnTo>
                    <a:pt x="31038" y="0"/>
                  </a:lnTo>
                  <a:close/>
                </a:path>
                <a:path w="53340" h="354964">
                  <a:moveTo>
                    <a:pt x="53200" y="301485"/>
                  </a:moveTo>
                  <a:lnTo>
                    <a:pt x="31038" y="301485"/>
                  </a:lnTo>
                  <a:lnTo>
                    <a:pt x="31038" y="310349"/>
                  </a:lnTo>
                  <a:lnTo>
                    <a:pt x="48769" y="310349"/>
                  </a:lnTo>
                  <a:lnTo>
                    <a:pt x="53200" y="301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257" y="3156000"/>
            <a:ext cx="5960750" cy="205439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741017" y="5842508"/>
            <a:ext cx="855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Note: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Bit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width </a:t>
            </a:r>
            <a:r>
              <a:rPr sz="1800" spc="-5" dirty="0">
                <a:latin typeface="Verdana"/>
                <a:cs typeface="Verdana"/>
              </a:rPr>
              <a:t>for </a:t>
            </a:r>
            <a:r>
              <a:rPr sz="1800" dirty="0">
                <a:latin typeface="Verdana"/>
                <a:cs typeface="Verdana"/>
              </a:rPr>
              <a:t>multiplication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accumulation</a:t>
            </a:r>
            <a:r>
              <a:rPr sz="1800" dirty="0">
                <a:latin typeface="Verdana"/>
                <a:cs typeface="Verdana"/>
              </a:rPr>
              <a:t> in a</a:t>
            </a:r>
            <a:r>
              <a:rPr sz="1800" spc="-5" dirty="0">
                <a:latin typeface="Verdana"/>
                <a:cs typeface="Verdana"/>
              </a:rPr>
              <a:t> MAC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different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34771"/>
            <a:ext cx="10750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Impact</a:t>
            </a:r>
            <a:r>
              <a:rPr sz="3600" spc="-15" dirty="0"/>
              <a:t> </a:t>
            </a:r>
            <a:r>
              <a:rPr sz="3600" dirty="0"/>
              <a:t>of</a:t>
            </a:r>
            <a:r>
              <a:rPr sz="3600" spc="-15" dirty="0"/>
              <a:t> </a:t>
            </a:r>
            <a:r>
              <a:rPr sz="3600" spc="-5" dirty="0"/>
              <a:t>Reduced</a:t>
            </a:r>
            <a:r>
              <a:rPr sz="3600" spc="-15" dirty="0"/>
              <a:t> </a:t>
            </a:r>
            <a:r>
              <a:rPr sz="3600" spc="-5" dirty="0"/>
              <a:t>Precision</a:t>
            </a:r>
            <a:r>
              <a:rPr sz="3600" spc="-10" dirty="0"/>
              <a:t> </a:t>
            </a:r>
            <a:r>
              <a:rPr sz="3600" dirty="0"/>
              <a:t>on</a:t>
            </a:r>
            <a:r>
              <a:rPr sz="3600" spc="-15" dirty="0"/>
              <a:t> </a:t>
            </a:r>
            <a:r>
              <a:rPr sz="3600" spc="-5" dirty="0"/>
              <a:t>Energy</a:t>
            </a:r>
            <a:r>
              <a:rPr sz="3600" spc="-15" dirty="0"/>
              <a:t> </a:t>
            </a:r>
            <a:r>
              <a:rPr sz="3600" dirty="0"/>
              <a:t>&amp;</a:t>
            </a:r>
            <a:r>
              <a:rPr sz="3600" spc="-10" dirty="0"/>
              <a:t> </a:t>
            </a:r>
            <a:r>
              <a:rPr sz="3600" dirty="0"/>
              <a:t>Area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218600" y="5276595"/>
            <a:ext cx="2620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Horowitz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ISSCC</a:t>
            </a:r>
            <a:r>
              <a:rPr sz="1600" i="1" spc="-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2014]</a:t>
            </a:r>
            <a:endParaRPr sz="16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3249" y="1211980"/>
          <a:ext cx="5803263" cy="4491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9431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15" dirty="0">
                          <a:latin typeface="Verdana"/>
                          <a:cs typeface="Verdana"/>
                        </a:rPr>
                        <a:t>Operation: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5"/>
                        </a:lnSpc>
                        <a:spcBef>
                          <a:spcPts val="300"/>
                        </a:spcBef>
                      </a:pPr>
                      <a:r>
                        <a:rPr sz="1550" spc="-5" dirty="0">
                          <a:latin typeface="Verdana"/>
                          <a:cs typeface="Verdana"/>
                        </a:rPr>
                        <a:t>Energy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ts val="2085"/>
                        </a:lnSpc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(pJ)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1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8b</a:t>
                      </a:r>
                      <a:r>
                        <a:rPr sz="175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0.03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0.05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0.1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0.4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Add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0.9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8b</a:t>
                      </a:r>
                      <a:r>
                        <a:rPr sz="175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Mult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0.2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Mult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3.1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16b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Mult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1.1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65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FP</a:t>
                      </a:r>
                      <a:r>
                        <a:rPr sz="175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Mult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3.7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15" dirty="0">
                          <a:latin typeface="Verdana"/>
                          <a:cs typeface="Verdana"/>
                        </a:rPr>
                        <a:t> SRAM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 Read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 (8KB)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dirty="0">
                          <a:latin typeface="Verdana"/>
                          <a:cs typeface="Verdana"/>
                        </a:rPr>
                        <a:t>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1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983"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32b</a:t>
                      </a:r>
                      <a:r>
                        <a:rPr sz="175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10" dirty="0">
                          <a:latin typeface="Verdana"/>
                          <a:cs typeface="Verdana"/>
                        </a:rPr>
                        <a:t>DRAM</a:t>
                      </a:r>
                      <a:r>
                        <a:rPr sz="175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20" dirty="0">
                          <a:latin typeface="Verdana"/>
                          <a:cs typeface="Verdana"/>
                        </a:rPr>
                        <a:t>Read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640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6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01859" y="1172686"/>
          <a:ext cx="957580" cy="4563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8903">
                <a:tc>
                  <a:txBody>
                    <a:bodyPr/>
                    <a:lstStyle/>
                    <a:p>
                      <a:pPr marL="160655" marR="152400" indent="63500">
                        <a:lnSpc>
                          <a:spcPts val="2030"/>
                        </a:lnSpc>
                        <a:spcBef>
                          <a:spcPts val="434"/>
                        </a:spcBef>
                      </a:pPr>
                      <a:r>
                        <a:rPr sz="1750" spc="-15" dirty="0">
                          <a:latin typeface="Verdana"/>
                          <a:cs typeface="Verdana"/>
                        </a:rPr>
                        <a:t>Area </a:t>
                      </a:r>
                      <a:r>
                        <a:rPr sz="1750" spc="-60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750" spc="-5" dirty="0">
                          <a:latin typeface="Verdana"/>
                          <a:cs typeface="Verdana"/>
                        </a:rPr>
                        <a:t>(</a:t>
                      </a:r>
                      <a:r>
                        <a:rPr sz="1750" dirty="0">
                          <a:latin typeface="Symbol"/>
                          <a:cs typeface="Symbol"/>
                        </a:rPr>
                        <a:t></a:t>
                      </a:r>
                      <a:r>
                        <a:rPr sz="1750" spc="-5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725" spc="-7" baseline="24154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750" dirty="0">
                          <a:latin typeface="Verdana"/>
                          <a:cs typeface="Verdana"/>
                        </a:rPr>
                        <a:t>)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36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67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137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1360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4184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282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3495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1640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50" spc="-5" dirty="0">
                          <a:latin typeface="Verdana"/>
                          <a:cs typeface="Verdana"/>
                        </a:rPr>
                        <a:t>7700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N/A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750" spc="-10" dirty="0">
                          <a:latin typeface="Verdana"/>
                          <a:cs typeface="Verdana"/>
                        </a:rPr>
                        <a:t>N/A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448543" y="1170583"/>
            <a:ext cx="2505710" cy="4949190"/>
            <a:chOff x="4448543" y="1170583"/>
            <a:chExt cx="2505710" cy="49491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7666" y="1170583"/>
              <a:ext cx="2382291" cy="4850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8543" y="1182865"/>
              <a:ext cx="2505710" cy="4937125"/>
            </a:xfrm>
            <a:custGeom>
              <a:avLst/>
              <a:gdLst/>
              <a:ahLst/>
              <a:cxnLst/>
              <a:rect l="l" t="t" r="r" b="b"/>
              <a:pathLst>
                <a:path w="2505709" h="4937125">
                  <a:moveTo>
                    <a:pt x="294716" y="4580382"/>
                  </a:moveTo>
                  <a:lnTo>
                    <a:pt x="0" y="4580382"/>
                  </a:lnTo>
                  <a:lnTo>
                    <a:pt x="0" y="4936502"/>
                  </a:lnTo>
                  <a:lnTo>
                    <a:pt x="294716" y="4936502"/>
                  </a:lnTo>
                  <a:lnTo>
                    <a:pt x="294716" y="4580382"/>
                  </a:lnTo>
                  <a:close/>
                </a:path>
                <a:path w="2505709" h="4937125">
                  <a:moveTo>
                    <a:pt x="871867" y="4580382"/>
                  </a:moveTo>
                  <a:lnTo>
                    <a:pt x="442074" y="4580382"/>
                  </a:lnTo>
                  <a:lnTo>
                    <a:pt x="442074" y="4936502"/>
                  </a:lnTo>
                  <a:lnTo>
                    <a:pt x="871867" y="4936502"/>
                  </a:lnTo>
                  <a:lnTo>
                    <a:pt x="871867" y="4580382"/>
                  </a:lnTo>
                  <a:close/>
                </a:path>
                <a:path w="2505709" h="4937125">
                  <a:moveTo>
                    <a:pt x="1903374" y="4580382"/>
                  </a:moveTo>
                  <a:lnTo>
                    <a:pt x="1412176" y="4580382"/>
                  </a:lnTo>
                  <a:lnTo>
                    <a:pt x="1399895" y="4580382"/>
                  </a:lnTo>
                  <a:lnTo>
                    <a:pt x="896429" y="4580382"/>
                  </a:lnTo>
                  <a:lnTo>
                    <a:pt x="896429" y="4936502"/>
                  </a:lnTo>
                  <a:lnTo>
                    <a:pt x="1399895" y="4936502"/>
                  </a:lnTo>
                  <a:lnTo>
                    <a:pt x="1412176" y="4936502"/>
                  </a:lnTo>
                  <a:lnTo>
                    <a:pt x="1903374" y="4936502"/>
                  </a:lnTo>
                  <a:lnTo>
                    <a:pt x="1903374" y="4580382"/>
                  </a:lnTo>
                  <a:close/>
                </a:path>
                <a:path w="2505709" h="4937125">
                  <a:moveTo>
                    <a:pt x="2382291" y="0"/>
                  </a:moveTo>
                  <a:lnTo>
                    <a:pt x="110515" y="0"/>
                  </a:lnTo>
                  <a:lnTo>
                    <a:pt x="110515" y="356120"/>
                  </a:lnTo>
                  <a:lnTo>
                    <a:pt x="2382291" y="356120"/>
                  </a:lnTo>
                  <a:lnTo>
                    <a:pt x="2382291" y="0"/>
                  </a:lnTo>
                  <a:close/>
                </a:path>
                <a:path w="2505709" h="4937125">
                  <a:moveTo>
                    <a:pt x="2505087" y="4580382"/>
                  </a:moveTo>
                  <a:lnTo>
                    <a:pt x="1989328" y="4580382"/>
                  </a:lnTo>
                  <a:lnTo>
                    <a:pt x="1989328" y="4936502"/>
                  </a:lnTo>
                  <a:lnTo>
                    <a:pt x="2505087" y="4936502"/>
                  </a:lnTo>
                  <a:lnTo>
                    <a:pt x="2505087" y="4580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923733" y="1170584"/>
            <a:ext cx="2099945" cy="4850765"/>
            <a:chOff x="7923733" y="1170584"/>
            <a:chExt cx="2099945" cy="485076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3733" y="1219706"/>
              <a:ext cx="1805139" cy="48014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97418" y="1170584"/>
              <a:ext cx="2026285" cy="356235"/>
            </a:xfrm>
            <a:custGeom>
              <a:avLst/>
              <a:gdLst/>
              <a:ahLst/>
              <a:cxnLst/>
              <a:rect l="l" t="t" r="r" b="b"/>
              <a:pathLst>
                <a:path w="2026284" h="356234">
                  <a:moveTo>
                    <a:pt x="2026170" y="0"/>
                  </a:moveTo>
                  <a:lnTo>
                    <a:pt x="0" y="0"/>
                  </a:lnTo>
                  <a:lnTo>
                    <a:pt x="0" y="356120"/>
                  </a:lnTo>
                  <a:lnTo>
                    <a:pt x="2026170" y="356120"/>
                  </a:lnTo>
                  <a:lnTo>
                    <a:pt x="2026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96358" y="5787386"/>
            <a:ext cx="2472055" cy="320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80059" algn="l"/>
                <a:tab pos="937260" algn="l"/>
                <a:tab pos="1437640" algn="l"/>
                <a:tab pos="2033270" algn="l"/>
              </a:tabLst>
            </a:pPr>
            <a:r>
              <a:rPr sz="1900" spc="15" dirty="0">
                <a:latin typeface="Arial MT"/>
                <a:cs typeface="Arial MT"/>
              </a:rPr>
              <a:t>1	10	</a:t>
            </a:r>
            <a:r>
              <a:rPr sz="1900" spc="10" dirty="0">
                <a:latin typeface="Arial MT"/>
                <a:cs typeface="Arial MT"/>
              </a:rPr>
              <a:t>10</a:t>
            </a:r>
            <a:r>
              <a:rPr sz="1875" spc="15" baseline="26666" dirty="0">
                <a:latin typeface="Arial MT"/>
                <a:cs typeface="Arial MT"/>
              </a:rPr>
              <a:t>2	</a:t>
            </a:r>
            <a:r>
              <a:rPr sz="1900" spc="10" dirty="0">
                <a:latin typeface="Arial MT"/>
                <a:cs typeface="Arial MT"/>
              </a:rPr>
              <a:t>10</a:t>
            </a:r>
            <a:r>
              <a:rPr sz="1875" spc="15" baseline="26666" dirty="0">
                <a:latin typeface="Arial MT"/>
                <a:cs typeface="Arial MT"/>
              </a:rPr>
              <a:t>3	</a:t>
            </a:r>
            <a:r>
              <a:rPr sz="1900" spc="10" dirty="0">
                <a:latin typeface="Arial MT"/>
                <a:cs typeface="Arial MT"/>
              </a:rPr>
              <a:t>10</a:t>
            </a:r>
            <a:r>
              <a:rPr sz="1875" spc="15" baseline="26666" dirty="0">
                <a:latin typeface="Arial MT"/>
                <a:cs typeface="Arial MT"/>
              </a:rPr>
              <a:t>4</a:t>
            </a:r>
            <a:endParaRPr sz="1875" baseline="26666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3467" y="1207004"/>
            <a:ext cx="5504815" cy="320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56304" algn="l"/>
              </a:tabLst>
            </a:pPr>
            <a:r>
              <a:rPr sz="1900" spc="25" dirty="0">
                <a:latin typeface="Arial MT"/>
                <a:cs typeface="Arial MT"/>
              </a:rPr>
              <a:t>R</a:t>
            </a:r>
            <a:r>
              <a:rPr sz="1900" spc="15" dirty="0">
                <a:latin typeface="Arial MT"/>
                <a:cs typeface="Arial MT"/>
              </a:rPr>
              <a:t>e</a:t>
            </a:r>
            <a:r>
              <a:rPr sz="1900" spc="10" dirty="0">
                <a:latin typeface="Arial MT"/>
                <a:cs typeface="Arial MT"/>
              </a:rPr>
              <a:t>l</a:t>
            </a:r>
            <a:r>
              <a:rPr sz="1900" spc="15" dirty="0">
                <a:latin typeface="Arial MT"/>
                <a:cs typeface="Arial MT"/>
              </a:rPr>
              <a:t>a</a:t>
            </a:r>
            <a:r>
              <a:rPr sz="1900" spc="-5" dirty="0">
                <a:latin typeface="Arial MT"/>
                <a:cs typeface="Arial MT"/>
              </a:rPr>
              <a:t>t</a:t>
            </a:r>
            <a:r>
              <a:rPr sz="1900" spc="10" dirty="0">
                <a:latin typeface="Arial MT"/>
                <a:cs typeface="Arial MT"/>
              </a:rPr>
              <a:t>i</a:t>
            </a:r>
            <a:r>
              <a:rPr sz="1900" spc="15" dirty="0">
                <a:latin typeface="Arial MT"/>
                <a:cs typeface="Arial MT"/>
              </a:rPr>
              <a:t>ve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20" dirty="0">
                <a:latin typeface="Arial MT"/>
                <a:cs typeface="Arial MT"/>
              </a:rPr>
              <a:t>Ene</a:t>
            </a:r>
            <a:r>
              <a:rPr sz="1900" spc="5" dirty="0">
                <a:latin typeface="Arial MT"/>
                <a:cs typeface="Arial MT"/>
              </a:rPr>
              <a:t>r</a:t>
            </a:r>
            <a:r>
              <a:rPr sz="1900" spc="15" dirty="0">
                <a:latin typeface="Arial MT"/>
                <a:cs typeface="Arial MT"/>
              </a:rPr>
              <a:t>gy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25" dirty="0">
                <a:latin typeface="Arial MT"/>
                <a:cs typeface="Arial MT"/>
              </a:rPr>
              <a:t>C</a:t>
            </a:r>
            <a:r>
              <a:rPr sz="1900" spc="15" dirty="0">
                <a:latin typeface="Arial MT"/>
                <a:cs typeface="Arial MT"/>
              </a:rPr>
              <a:t>ost</a:t>
            </a:r>
            <a:r>
              <a:rPr sz="1900" dirty="0">
                <a:latin typeface="Arial MT"/>
                <a:cs typeface="Arial MT"/>
              </a:rPr>
              <a:t>	</a:t>
            </a:r>
            <a:r>
              <a:rPr sz="2850" spc="37" baseline="2923" dirty="0">
                <a:latin typeface="Arial MT"/>
                <a:cs typeface="Arial MT"/>
              </a:rPr>
              <a:t>R</a:t>
            </a:r>
            <a:r>
              <a:rPr sz="2850" spc="22" baseline="2923" dirty="0">
                <a:latin typeface="Arial MT"/>
                <a:cs typeface="Arial MT"/>
              </a:rPr>
              <a:t>e</a:t>
            </a:r>
            <a:r>
              <a:rPr sz="2850" spc="15" baseline="2923" dirty="0">
                <a:latin typeface="Arial MT"/>
                <a:cs typeface="Arial MT"/>
              </a:rPr>
              <a:t>l</a:t>
            </a:r>
            <a:r>
              <a:rPr sz="2850" spc="22" baseline="2923" dirty="0">
                <a:latin typeface="Arial MT"/>
                <a:cs typeface="Arial MT"/>
              </a:rPr>
              <a:t>a</a:t>
            </a:r>
            <a:r>
              <a:rPr sz="2850" spc="-7" baseline="2923" dirty="0">
                <a:latin typeface="Arial MT"/>
                <a:cs typeface="Arial MT"/>
              </a:rPr>
              <a:t>t</a:t>
            </a:r>
            <a:r>
              <a:rPr sz="2850" spc="15" baseline="2923" dirty="0">
                <a:latin typeface="Arial MT"/>
                <a:cs typeface="Arial MT"/>
              </a:rPr>
              <a:t>i</a:t>
            </a:r>
            <a:r>
              <a:rPr sz="2850" spc="22" baseline="2923" dirty="0">
                <a:latin typeface="Arial MT"/>
                <a:cs typeface="Arial MT"/>
              </a:rPr>
              <a:t>ve</a:t>
            </a:r>
            <a:r>
              <a:rPr sz="2850" spc="-157" baseline="2923" dirty="0">
                <a:latin typeface="Arial MT"/>
                <a:cs typeface="Arial MT"/>
              </a:rPr>
              <a:t> </a:t>
            </a:r>
            <a:r>
              <a:rPr sz="2850" spc="30" baseline="2923" dirty="0">
                <a:latin typeface="Arial MT"/>
                <a:cs typeface="Arial MT"/>
              </a:rPr>
              <a:t>A</a:t>
            </a:r>
            <a:r>
              <a:rPr sz="2850" spc="7" baseline="2923" dirty="0">
                <a:latin typeface="Arial MT"/>
                <a:cs typeface="Arial MT"/>
              </a:rPr>
              <a:t>r</a:t>
            </a:r>
            <a:r>
              <a:rPr sz="2850" spc="22" baseline="2923" dirty="0">
                <a:latin typeface="Arial MT"/>
                <a:cs typeface="Arial MT"/>
              </a:rPr>
              <a:t>ea</a:t>
            </a:r>
            <a:r>
              <a:rPr sz="2850" baseline="2923" dirty="0">
                <a:latin typeface="Arial MT"/>
                <a:cs typeface="Arial MT"/>
              </a:rPr>
              <a:t> </a:t>
            </a:r>
            <a:r>
              <a:rPr sz="2850" spc="37" baseline="2923" dirty="0">
                <a:latin typeface="Arial MT"/>
                <a:cs typeface="Arial MT"/>
              </a:rPr>
              <a:t>C</a:t>
            </a:r>
            <a:r>
              <a:rPr sz="2850" spc="22" baseline="2923" dirty="0">
                <a:latin typeface="Arial MT"/>
                <a:cs typeface="Arial MT"/>
              </a:rPr>
              <a:t>ost</a:t>
            </a:r>
            <a:endParaRPr sz="2850" baseline="2923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890" y="5763247"/>
            <a:ext cx="1915795" cy="356235"/>
          </a:xfrm>
          <a:custGeom>
            <a:avLst/>
            <a:gdLst/>
            <a:ahLst/>
            <a:cxnLst/>
            <a:rect l="l" t="t" r="r" b="b"/>
            <a:pathLst>
              <a:path w="1915795" h="356235">
                <a:moveTo>
                  <a:pt x="306997" y="0"/>
                </a:moveTo>
                <a:lnTo>
                  <a:pt x="0" y="0"/>
                </a:lnTo>
                <a:lnTo>
                  <a:pt x="0" y="356120"/>
                </a:lnTo>
                <a:lnTo>
                  <a:pt x="306997" y="356120"/>
                </a:lnTo>
                <a:lnTo>
                  <a:pt x="306997" y="0"/>
                </a:lnTo>
                <a:close/>
              </a:path>
              <a:path w="1915795" h="356235">
                <a:moveTo>
                  <a:pt x="871880" y="0"/>
                </a:moveTo>
                <a:lnTo>
                  <a:pt x="442074" y="0"/>
                </a:lnTo>
                <a:lnTo>
                  <a:pt x="442074" y="356120"/>
                </a:lnTo>
                <a:lnTo>
                  <a:pt x="871880" y="356120"/>
                </a:lnTo>
                <a:lnTo>
                  <a:pt x="871880" y="0"/>
                </a:lnTo>
                <a:close/>
              </a:path>
              <a:path w="1915795" h="356235">
                <a:moveTo>
                  <a:pt x="1915655" y="0"/>
                </a:moveTo>
                <a:lnTo>
                  <a:pt x="1412189" y="0"/>
                </a:lnTo>
                <a:lnTo>
                  <a:pt x="1399908" y="0"/>
                </a:lnTo>
                <a:lnTo>
                  <a:pt x="908710" y="0"/>
                </a:lnTo>
                <a:lnTo>
                  <a:pt x="908710" y="356120"/>
                </a:lnTo>
                <a:lnTo>
                  <a:pt x="1399908" y="356120"/>
                </a:lnTo>
                <a:lnTo>
                  <a:pt x="1412189" y="356120"/>
                </a:lnTo>
                <a:lnTo>
                  <a:pt x="1915655" y="356120"/>
                </a:lnTo>
                <a:lnTo>
                  <a:pt x="1915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42465" y="5787386"/>
            <a:ext cx="1863725" cy="320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80059" algn="l"/>
                <a:tab pos="937260" algn="l"/>
                <a:tab pos="1437640" algn="l"/>
              </a:tabLst>
            </a:pPr>
            <a:r>
              <a:rPr sz="1900" spc="15" dirty="0">
                <a:latin typeface="Arial MT"/>
                <a:cs typeface="Arial MT"/>
              </a:rPr>
              <a:t>1	10	</a:t>
            </a:r>
            <a:r>
              <a:rPr sz="1900" spc="10" dirty="0">
                <a:latin typeface="Arial MT"/>
                <a:cs typeface="Arial MT"/>
              </a:rPr>
              <a:t>10</a:t>
            </a:r>
            <a:r>
              <a:rPr sz="1875" spc="15" baseline="26666" dirty="0">
                <a:latin typeface="Arial MT"/>
                <a:cs typeface="Arial MT"/>
              </a:rPr>
              <a:t>2	</a:t>
            </a:r>
            <a:r>
              <a:rPr sz="1900" spc="10" dirty="0">
                <a:latin typeface="Arial MT"/>
                <a:cs typeface="Arial MT"/>
              </a:rPr>
              <a:t>10</a:t>
            </a:r>
            <a:r>
              <a:rPr sz="1875" spc="15" baseline="26666" dirty="0">
                <a:latin typeface="Arial MT"/>
                <a:cs typeface="Arial MT"/>
              </a:rPr>
              <a:t>3</a:t>
            </a:r>
            <a:endParaRPr sz="1875" baseline="26666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0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5" dirty="0"/>
              <a:t>Determines</a:t>
            </a:r>
            <a:r>
              <a:rPr spc="-25" dirty="0"/>
              <a:t> </a:t>
            </a:r>
            <a:r>
              <a:rPr spc="-10" dirty="0"/>
              <a:t>Bit</a:t>
            </a:r>
            <a:r>
              <a:rPr spc="-20" dirty="0"/>
              <a:t> </a:t>
            </a:r>
            <a:r>
              <a:rPr spc="-5" dirty="0"/>
              <a:t>Width?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211" y="1272088"/>
            <a:ext cx="5452110" cy="2467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461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545465" algn="l"/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Number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unique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values</a:t>
            </a:r>
            <a:endParaRPr sz="2000">
              <a:latin typeface="Verdana"/>
              <a:cs typeface="Verdana"/>
            </a:endParaRPr>
          </a:p>
          <a:p>
            <a:pPr marL="984250" lvl="1" indent="-436880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83615" algn="l"/>
                <a:tab pos="984250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M-bits</a:t>
            </a:r>
            <a:r>
              <a:rPr sz="1800" b="1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represent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</a:t>
            </a:r>
            <a:r>
              <a:rPr sz="1800" b="1" spc="7" baseline="23148" dirty="0">
                <a:latin typeface="Verdana"/>
                <a:cs typeface="Verdana"/>
              </a:rPr>
              <a:t>M</a:t>
            </a:r>
            <a:r>
              <a:rPr sz="1800" b="1" spc="330" baseline="23148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values</a:t>
            </a:r>
            <a:endParaRPr sz="1800">
              <a:latin typeface="Verdana"/>
              <a:cs typeface="Verdana"/>
            </a:endParaRPr>
          </a:p>
          <a:p>
            <a:pPr marL="546100" indent="-469900">
              <a:lnSpc>
                <a:spcPct val="100000"/>
              </a:lnSpc>
              <a:spcBef>
                <a:spcPts val="545"/>
              </a:spcBef>
              <a:buClr>
                <a:srgbClr val="002060"/>
              </a:buClr>
              <a:buFont typeface="Wingdings"/>
              <a:buChar char=""/>
              <a:tabLst>
                <a:tab pos="545465" algn="l"/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Dynamic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range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values</a:t>
            </a:r>
            <a:endParaRPr sz="2000">
              <a:latin typeface="Verdana"/>
              <a:cs typeface="Verdana"/>
            </a:endParaRPr>
          </a:p>
          <a:p>
            <a:pPr marL="984250" lvl="1" indent="-436880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83615" algn="l"/>
                <a:tab pos="984250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E-bits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scale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</a:t>
            </a:r>
            <a:r>
              <a:rPr sz="1800" baseline="23148" dirty="0">
                <a:latin typeface="Verdana"/>
                <a:cs typeface="Verdana"/>
              </a:rPr>
              <a:t>(</a:t>
            </a:r>
            <a:r>
              <a:rPr sz="1800" b="1" baseline="23148" dirty="0">
                <a:latin typeface="Verdana"/>
                <a:cs typeface="Verdana"/>
              </a:rPr>
              <a:t>E-127</a:t>
            </a:r>
            <a:r>
              <a:rPr sz="1800" baseline="23148" dirty="0">
                <a:latin typeface="Verdana"/>
                <a:cs typeface="Verdana"/>
              </a:rPr>
              <a:t>)</a:t>
            </a:r>
            <a:endParaRPr sz="1800" baseline="23148">
              <a:latin typeface="Verdana"/>
              <a:cs typeface="Verdana"/>
            </a:endParaRPr>
          </a:p>
          <a:p>
            <a:pPr marL="546100" indent="-469900">
              <a:lnSpc>
                <a:spcPct val="100000"/>
              </a:lnSpc>
              <a:spcBef>
                <a:spcPts val="450"/>
              </a:spcBef>
              <a:buClr>
                <a:srgbClr val="002060"/>
              </a:buClr>
              <a:buFont typeface="Wingdings"/>
              <a:buChar char=""/>
              <a:tabLst>
                <a:tab pos="545465" algn="l"/>
                <a:tab pos="546100" algn="l"/>
              </a:tabLst>
            </a:pPr>
            <a:r>
              <a:rPr sz="2000" spc="-5" dirty="0">
                <a:latin typeface="Verdana"/>
                <a:cs typeface="Verdana"/>
              </a:rPr>
              <a:t>Signed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unsigned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values</a:t>
            </a:r>
            <a:endParaRPr sz="2000">
              <a:latin typeface="Verdana"/>
              <a:cs typeface="Verdana"/>
            </a:endParaRPr>
          </a:p>
          <a:p>
            <a:pPr marL="984250" lvl="1" indent="-436880">
              <a:lnSpc>
                <a:spcPct val="100000"/>
              </a:lnSpc>
              <a:spcBef>
                <a:spcPts val="509"/>
              </a:spcBef>
              <a:buClr>
                <a:srgbClr val="002060"/>
              </a:buClr>
              <a:buFont typeface="Wingdings"/>
              <a:buChar char=""/>
              <a:tabLst>
                <a:tab pos="983615" algn="l"/>
                <a:tab pos="984250" algn="l"/>
              </a:tabLst>
            </a:pPr>
            <a:r>
              <a:rPr sz="1800" spc="-5" dirty="0">
                <a:latin typeface="Verdana"/>
                <a:cs typeface="Verdana"/>
              </a:rPr>
              <a:t>e.g., </a:t>
            </a:r>
            <a:r>
              <a:rPr sz="1800" dirty="0">
                <a:latin typeface="Verdana"/>
                <a:cs typeface="Verdana"/>
              </a:rPr>
              <a:t>signed</a:t>
            </a:r>
            <a:r>
              <a:rPr sz="1800" spc="-5" dirty="0">
                <a:latin typeface="Verdana"/>
                <a:cs typeface="Verdana"/>
              </a:rPr>
              <a:t> requires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extra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bit </a:t>
            </a:r>
            <a:r>
              <a:rPr sz="1800" spc="-10" dirty="0">
                <a:latin typeface="Verdana"/>
                <a:cs typeface="Verdana"/>
              </a:rPr>
              <a:t>(</a:t>
            </a:r>
            <a:r>
              <a:rPr sz="1800" b="1" spc="-10" dirty="0">
                <a:latin typeface="Verdana"/>
                <a:cs typeface="Verdana"/>
              </a:rPr>
              <a:t>S</a:t>
            </a:r>
            <a:r>
              <a:rPr sz="1800" spc="-10" dirty="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546100" indent="-46990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"/>
              <a:tabLst>
                <a:tab pos="545465" algn="l"/>
                <a:tab pos="546100" algn="l"/>
              </a:tabLst>
            </a:pPr>
            <a:r>
              <a:rPr sz="2000" b="1" spc="-5" dirty="0">
                <a:latin typeface="Verdana"/>
                <a:cs typeface="Verdana"/>
              </a:rPr>
              <a:t>Total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bits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=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S+E+M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711" y="4146804"/>
            <a:ext cx="522795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Floating </a:t>
            </a:r>
            <a:r>
              <a:rPr sz="2000" b="1" dirty="0">
                <a:latin typeface="Verdana"/>
                <a:cs typeface="Verdana"/>
              </a:rPr>
              <a:t>point </a:t>
            </a:r>
            <a:r>
              <a:rPr sz="2000" b="1" spc="-5" dirty="0">
                <a:latin typeface="Verdana"/>
                <a:cs typeface="Verdana"/>
              </a:rPr>
              <a:t>(FP) </a:t>
            </a:r>
            <a:r>
              <a:rPr sz="2000" spc="-5" dirty="0">
                <a:latin typeface="Verdana"/>
                <a:cs typeface="Verdana"/>
              </a:rPr>
              <a:t>allows range to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change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each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(E-bits)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Fixed </a:t>
            </a:r>
            <a:r>
              <a:rPr sz="2000" b="1" dirty="0">
                <a:latin typeface="Verdana"/>
                <a:cs typeface="Verdana"/>
              </a:rPr>
              <a:t>point </a:t>
            </a:r>
            <a:r>
              <a:rPr sz="2000" b="1" spc="-5" dirty="0">
                <a:latin typeface="Verdana"/>
                <a:cs typeface="Verdana"/>
              </a:rPr>
              <a:t>(Int) </a:t>
            </a:r>
            <a:r>
              <a:rPr sz="2000" spc="-5" dirty="0">
                <a:latin typeface="Verdana"/>
                <a:cs typeface="Verdana"/>
              </a:rPr>
              <a:t>has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fixed range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711" y="5542788"/>
            <a:ext cx="5526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0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Default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CPU/GPU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32-bit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float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b="1" spc="-5" dirty="0">
                <a:latin typeface="Verdana"/>
                <a:cs typeface="Verdana"/>
              </a:rPr>
              <a:t>FP32)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17183" y="2165836"/>
            <a:ext cx="5429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FP32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7183" y="2943810"/>
            <a:ext cx="5429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FP16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7183" y="3721790"/>
            <a:ext cx="5048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Arial MT"/>
                <a:cs typeface="Arial MT"/>
              </a:rPr>
              <a:t>Int32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7183" y="4499754"/>
            <a:ext cx="5048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Arial MT"/>
                <a:cs typeface="Arial MT"/>
              </a:rPr>
              <a:t>Int16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7183" y="5277730"/>
            <a:ext cx="3848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In</a:t>
            </a:r>
            <a:r>
              <a:rPr sz="1700" spc="-10" dirty="0">
                <a:latin typeface="Arial MT"/>
                <a:cs typeface="Arial MT"/>
              </a:rPr>
              <a:t>t</a:t>
            </a:r>
            <a:r>
              <a:rPr sz="1700" dirty="0">
                <a:latin typeface="Arial MT"/>
                <a:cs typeface="Arial MT"/>
              </a:rPr>
              <a:t>8</a:t>
            </a:r>
            <a:endParaRPr sz="17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973285" y="2210950"/>
          <a:ext cx="3359785" cy="32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156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F81BD"/>
                      </a:solidFill>
                      <a:prstDash val="solid"/>
                    </a:lnR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4F81BD"/>
                      </a:solidFill>
                      <a:prstDash val="solid"/>
                    </a:lnL>
                    <a:lnR w="12700">
                      <a:solidFill>
                        <a:srgbClr val="4F81BD"/>
                      </a:solidFill>
                      <a:prstDash val="solid"/>
                    </a:lnR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978701" y="1960537"/>
            <a:ext cx="6699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8005" algn="l"/>
              </a:tabLst>
            </a:pPr>
            <a:r>
              <a:rPr sz="1500" spc="15" dirty="0">
                <a:latin typeface="Arial MT"/>
                <a:cs typeface="Arial MT"/>
              </a:rPr>
              <a:t>1	8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8328" y="1906511"/>
            <a:ext cx="2419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Arial MT"/>
                <a:cs typeface="Arial MT"/>
              </a:rPr>
              <a:t>23</a:t>
            </a:r>
            <a:endParaRPr sz="1500">
              <a:latin typeface="Arial MT"/>
              <a:cs typeface="Arial M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973285" y="2924093"/>
          <a:ext cx="1750695" cy="32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156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F81BD"/>
                      </a:solidFill>
                      <a:prstDash val="solid"/>
                    </a:lnR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4F81BD"/>
                      </a:solidFill>
                      <a:prstDash val="solid"/>
                    </a:lnL>
                    <a:lnR w="12700">
                      <a:solidFill>
                        <a:srgbClr val="4F81BD"/>
                      </a:solidFill>
                      <a:prstDash val="solid"/>
                    </a:lnR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978701" y="2673680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1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3068" y="2662875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5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97773" y="2673680"/>
            <a:ext cx="2419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Arial MT"/>
                <a:cs typeface="Arial MT"/>
              </a:rPr>
              <a:t>10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08342" y="3739883"/>
            <a:ext cx="3241675" cy="324485"/>
          </a:xfrm>
          <a:custGeom>
            <a:avLst/>
            <a:gdLst/>
            <a:ahLst/>
            <a:cxnLst/>
            <a:rect l="l" t="t" r="r" b="b"/>
            <a:pathLst>
              <a:path w="3241675" h="324485">
                <a:moveTo>
                  <a:pt x="0" y="0"/>
                </a:moveTo>
                <a:lnTo>
                  <a:pt x="3241561" y="0"/>
                </a:lnTo>
                <a:lnTo>
                  <a:pt x="3241561" y="324156"/>
                </a:lnTo>
                <a:lnTo>
                  <a:pt x="0" y="324156"/>
                </a:lnTo>
                <a:lnTo>
                  <a:pt x="0" y="0"/>
                </a:lnTo>
                <a:close/>
              </a:path>
            </a:pathLst>
          </a:custGeom>
          <a:ln w="1080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13753" y="3745285"/>
            <a:ext cx="3230880" cy="313690"/>
          </a:xfrm>
          <a:prstGeom prst="rect">
            <a:avLst/>
          </a:prstGeom>
          <a:solidFill>
            <a:srgbClr val="953735"/>
          </a:solidFill>
        </p:spPr>
        <p:txBody>
          <a:bodyPr vert="horz" wrap="square" lIns="0" tIns="1079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85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43645" y="3451655"/>
            <a:ext cx="2419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Arial MT"/>
                <a:cs typeface="Arial MT"/>
              </a:rPr>
              <a:t>31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7880" y="3739883"/>
            <a:ext cx="140970" cy="324485"/>
          </a:xfrm>
          <a:custGeom>
            <a:avLst/>
            <a:gdLst/>
            <a:ahLst/>
            <a:cxnLst/>
            <a:rect l="l" t="t" r="r" b="b"/>
            <a:pathLst>
              <a:path w="140970" h="324485">
                <a:moveTo>
                  <a:pt x="0" y="0"/>
                </a:moveTo>
                <a:lnTo>
                  <a:pt x="140467" y="0"/>
                </a:lnTo>
                <a:lnTo>
                  <a:pt x="140467" y="324156"/>
                </a:lnTo>
                <a:lnTo>
                  <a:pt x="0" y="324156"/>
                </a:lnTo>
                <a:lnTo>
                  <a:pt x="0" y="0"/>
                </a:lnTo>
                <a:close/>
              </a:path>
            </a:pathLst>
          </a:custGeom>
          <a:ln w="10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67880" y="3739883"/>
            <a:ext cx="140970" cy="324485"/>
          </a:xfrm>
          <a:prstGeom prst="rect">
            <a:avLst/>
          </a:prstGeom>
          <a:solidFill>
            <a:srgbClr val="4F81BD"/>
          </a:solidFill>
          <a:ln w="10810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7880" y="4550283"/>
            <a:ext cx="140970" cy="324485"/>
          </a:xfrm>
          <a:custGeom>
            <a:avLst/>
            <a:gdLst/>
            <a:ahLst/>
            <a:cxnLst/>
            <a:rect l="l" t="t" r="r" b="b"/>
            <a:pathLst>
              <a:path w="140970" h="324485">
                <a:moveTo>
                  <a:pt x="0" y="0"/>
                </a:moveTo>
                <a:lnTo>
                  <a:pt x="140467" y="0"/>
                </a:lnTo>
                <a:lnTo>
                  <a:pt x="140467" y="324156"/>
                </a:lnTo>
                <a:lnTo>
                  <a:pt x="0" y="324156"/>
                </a:lnTo>
                <a:lnTo>
                  <a:pt x="0" y="0"/>
                </a:lnTo>
                <a:close/>
              </a:path>
            </a:pathLst>
          </a:custGeom>
          <a:ln w="10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973282" y="4555685"/>
            <a:ext cx="142875" cy="313690"/>
          </a:xfrm>
          <a:prstGeom prst="rect">
            <a:avLst/>
          </a:prstGeom>
          <a:solidFill>
            <a:srgbClr val="4F81BD"/>
          </a:solidFill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08348" y="4550283"/>
            <a:ext cx="1621155" cy="324485"/>
          </a:xfrm>
          <a:prstGeom prst="rect">
            <a:avLst/>
          </a:prstGeom>
          <a:solidFill>
            <a:srgbClr val="953735"/>
          </a:solidFill>
          <a:ln w="10805">
            <a:solidFill>
              <a:srgbClr val="4F81BD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4832" y="3484071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1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2868" y="4294466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1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97545" y="4294466"/>
            <a:ext cx="2419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Arial MT"/>
                <a:cs typeface="Arial MT"/>
              </a:rPr>
              <a:t>15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57073" y="5317451"/>
            <a:ext cx="151765" cy="324485"/>
          </a:xfrm>
          <a:custGeom>
            <a:avLst/>
            <a:gdLst/>
            <a:ahLst/>
            <a:cxnLst/>
            <a:rect l="l" t="t" r="r" b="b"/>
            <a:pathLst>
              <a:path w="151765" h="324485">
                <a:moveTo>
                  <a:pt x="0" y="0"/>
                </a:moveTo>
                <a:lnTo>
                  <a:pt x="151272" y="0"/>
                </a:lnTo>
                <a:lnTo>
                  <a:pt x="151272" y="324156"/>
                </a:lnTo>
                <a:lnTo>
                  <a:pt x="0" y="324156"/>
                </a:lnTo>
                <a:lnTo>
                  <a:pt x="0" y="0"/>
                </a:lnTo>
                <a:close/>
              </a:path>
            </a:pathLst>
          </a:custGeom>
          <a:ln w="10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62475" y="5322854"/>
            <a:ext cx="140970" cy="313690"/>
          </a:xfrm>
          <a:prstGeom prst="rect">
            <a:avLst/>
          </a:prstGeom>
          <a:solidFill>
            <a:srgbClr val="4F81BD"/>
          </a:solidFill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7108345" y="5317451"/>
            <a:ext cx="843280" cy="324485"/>
          </a:xfrm>
          <a:prstGeom prst="rect">
            <a:avLst/>
          </a:prstGeom>
          <a:solidFill>
            <a:srgbClr val="953735"/>
          </a:solidFill>
          <a:ln w="10805">
            <a:solidFill>
              <a:srgbClr val="4F81BD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49897" y="5072442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1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3454" y="5061635"/>
            <a:ext cx="133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7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50257" y="1852486"/>
            <a:ext cx="62039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20" dirty="0">
                <a:latin typeface="Arial"/>
                <a:cs typeface="Arial"/>
              </a:rPr>
              <a:t>R</a:t>
            </a:r>
            <a:r>
              <a:rPr sz="1500" b="1" spc="10" dirty="0">
                <a:latin typeface="Arial"/>
                <a:cs typeface="Arial"/>
              </a:rPr>
              <a:t>a</a:t>
            </a:r>
            <a:r>
              <a:rPr sz="1500" b="1" spc="15" dirty="0">
                <a:latin typeface="Arial"/>
                <a:cs typeface="Arial"/>
              </a:rPr>
              <a:t>nge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33061" y="2241473"/>
            <a:ext cx="10541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250" spc="15" baseline="-16666" dirty="0">
                <a:latin typeface="Arial MT"/>
                <a:cs typeface="Arial MT"/>
              </a:rPr>
              <a:t>10</a:t>
            </a:r>
            <a:r>
              <a:rPr sz="1000" spc="10" dirty="0">
                <a:latin typeface="Arial MT"/>
                <a:cs typeface="Arial MT"/>
              </a:rPr>
              <a:t>-38</a:t>
            </a:r>
            <a:r>
              <a:rPr sz="1000" spc="110" dirty="0">
                <a:latin typeface="Arial MT"/>
                <a:cs typeface="Arial MT"/>
              </a:rPr>
              <a:t> </a:t>
            </a:r>
            <a:r>
              <a:rPr sz="2250" spc="22" baseline="-16666" dirty="0">
                <a:latin typeface="Arial MT"/>
                <a:cs typeface="Arial MT"/>
              </a:rPr>
              <a:t>–</a:t>
            </a:r>
            <a:r>
              <a:rPr sz="2250" spc="-30" baseline="-16666" dirty="0">
                <a:latin typeface="Arial MT"/>
                <a:cs typeface="Arial MT"/>
              </a:rPr>
              <a:t> </a:t>
            </a:r>
            <a:r>
              <a:rPr sz="2250" spc="7" baseline="-16666" dirty="0">
                <a:latin typeface="Arial MT"/>
                <a:cs typeface="Arial MT"/>
              </a:rPr>
              <a:t>10</a:t>
            </a:r>
            <a:r>
              <a:rPr sz="1000" spc="5" dirty="0">
                <a:latin typeface="Arial MT"/>
                <a:cs typeface="Arial MT"/>
              </a:rPr>
              <a:t>38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629734" y="3062669"/>
            <a:ext cx="12617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Arial MT"/>
                <a:cs typeface="Arial MT"/>
              </a:rPr>
              <a:t>6x10</a:t>
            </a:r>
            <a:r>
              <a:rPr sz="1500" spc="15" baseline="25000" dirty="0">
                <a:latin typeface="Arial MT"/>
                <a:cs typeface="Arial MT"/>
              </a:rPr>
              <a:t>-5</a:t>
            </a:r>
            <a:r>
              <a:rPr sz="1500" spc="-22" baseline="2500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-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6x10</a:t>
            </a:r>
            <a:r>
              <a:rPr sz="1500" spc="15" baseline="25000" dirty="0">
                <a:latin typeface="Arial MT"/>
                <a:cs typeface="Arial MT"/>
              </a:rPr>
              <a:t>4</a:t>
            </a:r>
            <a:endParaRPr sz="1500" baseline="250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13427" y="3829836"/>
            <a:ext cx="89408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0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–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2x10</a:t>
            </a:r>
            <a:r>
              <a:rPr sz="1500" spc="15" baseline="25000" dirty="0">
                <a:latin typeface="Arial MT"/>
                <a:cs typeface="Arial MT"/>
              </a:rPr>
              <a:t>9</a:t>
            </a:r>
            <a:endParaRPr sz="1500" baseline="25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13427" y="4597005"/>
            <a:ext cx="89408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0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–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6x10</a:t>
            </a:r>
            <a:r>
              <a:rPr sz="1500" spc="15" baseline="25000" dirty="0">
                <a:latin typeface="Arial MT"/>
                <a:cs typeface="Arial MT"/>
              </a:rPr>
              <a:t>4</a:t>
            </a:r>
            <a:endParaRPr sz="1500" baseline="250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23244" y="5364174"/>
            <a:ext cx="6737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5" dirty="0">
                <a:latin typeface="Arial MT"/>
                <a:cs typeface="Arial MT"/>
              </a:rPr>
              <a:t>0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–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127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99958" y="5843523"/>
            <a:ext cx="2416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Image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Source: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B.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Dally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41185" y="1360932"/>
            <a:ext cx="46761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Common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Numerical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Representations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0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5" dirty="0"/>
              <a:t>Determines</a:t>
            </a:r>
            <a:r>
              <a:rPr spc="-25" dirty="0"/>
              <a:t> </a:t>
            </a:r>
            <a:r>
              <a:rPr spc="-10" dirty="0"/>
              <a:t>Bit</a:t>
            </a:r>
            <a:r>
              <a:rPr spc="-20" dirty="0"/>
              <a:t> </a:t>
            </a:r>
            <a:r>
              <a:rPr spc="-5" dirty="0"/>
              <a:t>Width?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29134" y="1256283"/>
            <a:ext cx="10287000" cy="43478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82600" marR="217804" indent="-469900">
              <a:lnSpc>
                <a:spcPts val="3310"/>
              </a:lnSpc>
              <a:spcBef>
                <a:spcPts val="25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800" dirty="0">
                <a:latin typeface="Verdana"/>
                <a:cs typeface="Verdana"/>
              </a:rPr>
              <a:t>For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accuracy,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require </a:t>
            </a:r>
            <a:r>
              <a:rPr sz="2800" spc="-5" dirty="0">
                <a:latin typeface="Verdana"/>
                <a:cs typeface="Verdana"/>
              </a:rPr>
              <a:t>sufficient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precision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to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represent </a:t>
            </a:r>
            <a:r>
              <a:rPr sz="2800" spc="-96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different </a:t>
            </a:r>
            <a:r>
              <a:rPr sz="2800" dirty="0">
                <a:latin typeface="Verdana"/>
                <a:cs typeface="Verdana"/>
              </a:rPr>
              <a:t>data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types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2060"/>
              </a:buClr>
              <a:buFont typeface="Wingdings"/>
              <a:buChar char=""/>
            </a:pPr>
            <a:endParaRPr sz="37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b="1" dirty="0">
                <a:latin typeface="Verdana"/>
                <a:cs typeface="Verdana"/>
              </a:rPr>
              <a:t>For inference:</a:t>
            </a:r>
            <a:r>
              <a:rPr sz="2400" b="1" spc="-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weights,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activations,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partial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sums</a:t>
            </a:r>
            <a:endParaRPr sz="2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2060"/>
              </a:buClr>
              <a:buFont typeface="Wingdings"/>
              <a:buChar char=""/>
            </a:pPr>
            <a:endParaRPr sz="33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b="1" dirty="0">
                <a:latin typeface="Verdana"/>
                <a:cs typeface="Verdana"/>
              </a:rPr>
              <a:t>For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training: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weights,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activations,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partial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sums,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b="1" i="1" spc="-5" dirty="0">
                <a:latin typeface="Verdana"/>
                <a:cs typeface="Verdana"/>
              </a:rPr>
              <a:t>gradients</a:t>
            </a:r>
            <a:r>
              <a:rPr sz="2400" i="1" spc="-5" dirty="0"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92011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Verdana"/>
                <a:cs typeface="Verdana"/>
              </a:rPr>
              <a:t>and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b="1" i="1" dirty="0">
                <a:latin typeface="Verdana"/>
                <a:cs typeface="Verdana"/>
              </a:rPr>
              <a:t>weight</a:t>
            </a:r>
            <a:r>
              <a:rPr sz="2400" b="1" i="1" spc="-30" dirty="0">
                <a:latin typeface="Verdana"/>
                <a:cs typeface="Verdana"/>
              </a:rPr>
              <a:t> </a:t>
            </a:r>
            <a:r>
              <a:rPr sz="2400" b="1" i="1" spc="-5" dirty="0">
                <a:latin typeface="Verdana"/>
                <a:cs typeface="Verdana"/>
              </a:rPr>
              <a:t>update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Required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precision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can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vary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across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data</a:t>
            </a:r>
            <a:r>
              <a:rPr sz="2400" dirty="0">
                <a:latin typeface="Verdana"/>
                <a:cs typeface="Verdana"/>
              </a:rPr>
              <a:t> types</a:t>
            </a:r>
            <a:endParaRPr sz="2400">
              <a:latin typeface="Verdana"/>
              <a:cs typeface="Verdana"/>
            </a:endParaRPr>
          </a:p>
          <a:p>
            <a:pPr marL="921385">
              <a:lnSpc>
                <a:spcPct val="100000"/>
              </a:lnSpc>
              <a:spcBef>
                <a:spcPts val="515"/>
              </a:spcBef>
              <a:tabLst>
                <a:tab pos="1316990" algn="l"/>
              </a:tabLst>
            </a:pPr>
            <a:r>
              <a:rPr sz="22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2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Verdana"/>
                <a:cs typeface="Verdana"/>
              </a:rPr>
              <a:t>Referred to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as </a:t>
            </a:r>
            <a:r>
              <a:rPr sz="2200" b="1" spc="-5" dirty="0">
                <a:latin typeface="Verdana"/>
                <a:cs typeface="Verdana"/>
              </a:rPr>
              <a:t>mixed</a:t>
            </a:r>
            <a:r>
              <a:rPr sz="2200" b="1" spc="-1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precision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0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5" dirty="0"/>
              <a:t>Determines</a:t>
            </a:r>
            <a:r>
              <a:rPr spc="-25" dirty="0"/>
              <a:t> </a:t>
            </a:r>
            <a:r>
              <a:rPr spc="-10" dirty="0"/>
              <a:t>Bit</a:t>
            </a:r>
            <a:r>
              <a:rPr spc="-20" dirty="0"/>
              <a:t> </a:t>
            </a:r>
            <a:r>
              <a:rPr spc="-5" dirty="0"/>
              <a:t>Width?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134" y="1190650"/>
            <a:ext cx="10516235" cy="185737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number</a:t>
            </a:r>
            <a:r>
              <a:rPr sz="2400" b="1" dirty="0">
                <a:latin typeface="Verdana"/>
                <a:cs typeface="Verdana"/>
              </a:rPr>
              <a:t> of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unique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values</a:t>
            </a:r>
            <a:r>
              <a:rPr sz="2400" b="1" spc="-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</a:t>
            </a:r>
            <a:r>
              <a:rPr sz="2400" b="1" spc="-5" dirty="0">
                <a:latin typeface="Verdana"/>
                <a:cs typeface="Verdana"/>
              </a:rPr>
              <a:t>M-bits</a:t>
            </a:r>
            <a:r>
              <a:rPr sz="2400" spc="-5" dirty="0">
                <a:latin typeface="Verdana"/>
                <a:cs typeface="Verdana"/>
              </a:rPr>
              <a:t>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a.k.a.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mantissa)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Default: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Uniform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quantization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(values are equally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spaced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out)</a:t>
            </a:r>
            <a:endParaRPr sz="2000">
              <a:latin typeface="Verdana"/>
              <a:cs typeface="Verdana"/>
            </a:endParaRPr>
          </a:p>
          <a:p>
            <a:pPr marL="920115" marR="14478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Non-uniform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quantization (spacing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</a:t>
            </a:r>
            <a:r>
              <a:rPr sz="2000" spc="-5" dirty="0">
                <a:latin typeface="Verdana"/>
                <a:cs typeface="Verdana"/>
              </a:rPr>
              <a:t> computed, e.g., logarithmic,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or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look-up-table)</a:t>
            </a:r>
            <a:endParaRPr sz="20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Fewer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unique values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 make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transforms 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compression more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effective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991" y="3472726"/>
            <a:ext cx="3542230" cy="23796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2374" y="3374631"/>
            <a:ext cx="3565758" cy="24908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05762" y="5828283"/>
            <a:ext cx="3632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Image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Source:[</a:t>
            </a:r>
            <a:r>
              <a:rPr sz="1600" b="1" spc="-5" dirty="0">
                <a:latin typeface="Verdana"/>
                <a:cs typeface="Verdana"/>
              </a:rPr>
              <a:t>Lee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ICASSP</a:t>
            </a:r>
            <a:r>
              <a:rPr sz="1600" i="1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2017]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1013" y="3374631"/>
            <a:ext cx="810260" cy="220345"/>
          </a:xfrm>
          <a:custGeom>
            <a:avLst/>
            <a:gdLst/>
            <a:ahLst/>
            <a:cxnLst/>
            <a:rect l="l" t="t" r="r" b="b"/>
            <a:pathLst>
              <a:path w="810259" h="220345">
                <a:moveTo>
                  <a:pt x="810094" y="0"/>
                </a:moveTo>
                <a:lnTo>
                  <a:pt x="0" y="0"/>
                </a:lnTo>
                <a:lnTo>
                  <a:pt x="0" y="220129"/>
                </a:lnTo>
                <a:lnTo>
                  <a:pt x="810094" y="220129"/>
                </a:lnTo>
                <a:lnTo>
                  <a:pt x="8100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56" y="1798320"/>
            <a:ext cx="5263934" cy="41452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02904" y="5949696"/>
            <a:ext cx="25977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Image</a:t>
            </a:r>
            <a:r>
              <a:rPr sz="1100" spc="-20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Source: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[</a:t>
            </a:r>
            <a:r>
              <a:rPr sz="1100" b="1" spc="-5" dirty="0">
                <a:latin typeface="Verdana"/>
                <a:cs typeface="Verdana"/>
              </a:rPr>
              <a:t>Dean</a:t>
            </a:r>
            <a:r>
              <a:rPr sz="1100" spc="-5" dirty="0">
                <a:latin typeface="Verdana"/>
                <a:cs typeface="Verdana"/>
              </a:rPr>
              <a:t>,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i="1" spc="-5" dirty="0">
                <a:latin typeface="Verdana"/>
                <a:cs typeface="Verdana"/>
              </a:rPr>
              <a:t>ISSCC</a:t>
            </a:r>
            <a:r>
              <a:rPr sz="1100" i="1" spc="-1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2020]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6923" y="4854955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Moore’s</a:t>
            </a:r>
            <a:r>
              <a:rPr sz="1800" spc="-5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Law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0653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Goals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spc="-5" dirty="0"/>
              <a:t>Tutorial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6896" y="2505533"/>
            <a:ext cx="5413248" cy="33251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4391" y="1367028"/>
            <a:ext cx="1011491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0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Many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processing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DNNs.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Too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many</a:t>
            </a:r>
            <a:r>
              <a:rPr sz="2000" b="1" dirty="0">
                <a:latin typeface="Verdana"/>
                <a:cs typeface="Verdana"/>
              </a:rPr>
              <a:t> to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cover!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Verdana"/>
              <a:cs typeface="Verdana"/>
            </a:endParaRPr>
          </a:p>
          <a:p>
            <a:pPr marL="6700520" marR="5080" indent="-310515">
              <a:lnSpc>
                <a:spcPts val="1900"/>
              </a:lnSpc>
            </a:pPr>
            <a:r>
              <a:rPr sz="1600" dirty="0">
                <a:latin typeface="Verdana"/>
                <a:cs typeface="Verdana"/>
              </a:rPr>
              <a:t>Number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DNN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processor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papers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at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top-tier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hardware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conferences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0314" y="2705531"/>
            <a:ext cx="2520950" cy="1679575"/>
            <a:chOff x="1550314" y="2705531"/>
            <a:chExt cx="2520950" cy="16795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41" y="2709659"/>
              <a:ext cx="2512377" cy="16709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54441" y="2709659"/>
              <a:ext cx="2512695" cy="1671320"/>
            </a:xfrm>
            <a:custGeom>
              <a:avLst/>
              <a:gdLst/>
              <a:ahLst/>
              <a:cxnLst/>
              <a:rect l="l" t="t" r="r" b="b"/>
              <a:pathLst>
                <a:path w="2512695" h="1671320">
                  <a:moveTo>
                    <a:pt x="0" y="835484"/>
                  </a:moveTo>
                  <a:lnTo>
                    <a:pt x="1292" y="797241"/>
                  </a:lnTo>
                  <a:lnTo>
                    <a:pt x="11467" y="722114"/>
                  </a:lnTo>
                  <a:lnTo>
                    <a:pt x="31392" y="649048"/>
                  </a:lnTo>
                  <a:lnTo>
                    <a:pt x="44872" y="613380"/>
                  </a:lnTo>
                  <a:lnTo>
                    <a:pt x="60623" y="578337"/>
                  </a:lnTo>
                  <a:lnTo>
                    <a:pt x="78590" y="543957"/>
                  </a:lnTo>
                  <a:lnTo>
                    <a:pt x="98717" y="510276"/>
                  </a:lnTo>
                  <a:lnTo>
                    <a:pt x="120949" y="477332"/>
                  </a:lnTo>
                  <a:lnTo>
                    <a:pt x="145231" y="445161"/>
                  </a:lnTo>
                  <a:lnTo>
                    <a:pt x="171506" y="413800"/>
                  </a:lnTo>
                  <a:lnTo>
                    <a:pt x="199720" y="383285"/>
                  </a:lnTo>
                  <a:lnTo>
                    <a:pt x="229817" y="353655"/>
                  </a:lnTo>
                  <a:lnTo>
                    <a:pt x="261742" y="324945"/>
                  </a:lnTo>
                  <a:lnTo>
                    <a:pt x="295439" y="297193"/>
                  </a:lnTo>
                  <a:lnTo>
                    <a:pt x="330853" y="270435"/>
                  </a:lnTo>
                  <a:lnTo>
                    <a:pt x="367929" y="244708"/>
                  </a:lnTo>
                  <a:lnTo>
                    <a:pt x="406610" y="220049"/>
                  </a:lnTo>
                  <a:lnTo>
                    <a:pt x="446842" y="196495"/>
                  </a:lnTo>
                  <a:lnTo>
                    <a:pt x="488569" y="174084"/>
                  </a:lnTo>
                  <a:lnTo>
                    <a:pt x="531735" y="152851"/>
                  </a:lnTo>
                  <a:lnTo>
                    <a:pt x="576286" y="132833"/>
                  </a:lnTo>
                  <a:lnTo>
                    <a:pt x="622166" y="114068"/>
                  </a:lnTo>
                  <a:lnTo>
                    <a:pt x="669319" y="96592"/>
                  </a:lnTo>
                  <a:lnTo>
                    <a:pt x="717690" y="80443"/>
                  </a:lnTo>
                  <a:lnTo>
                    <a:pt x="767223" y="65656"/>
                  </a:lnTo>
                  <a:lnTo>
                    <a:pt x="817864" y="52270"/>
                  </a:lnTo>
                  <a:lnTo>
                    <a:pt x="869556" y="40320"/>
                  </a:lnTo>
                  <a:lnTo>
                    <a:pt x="922244" y="29844"/>
                  </a:lnTo>
                  <a:lnTo>
                    <a:pt x="975873" y="20878"/>
                  </a:lnTo>
                  <a:lnTo>
                    <a:pt x="1030387" y="13460"/>
                  </a:lnTo>
                  <a:lnTo>
                    <a:pt x="1085732" y="7627"/>
                  </a:lnTo>
                  <a:lnTo>
                    <a:pt x="1141850" y="3414"/>
                  </a:lnTo>
                  <a:lnTo>
                    <a:pt x="1198688" y="859"/>
                  </a:lnTo>
                  <a:lnTo>
                    <a:pt x="1256189" y="0"/>
                  </a:lnTo>
                  <a:lnTo>
                    <a:pt x="1313691" y="859"/>
                  </a:lnTo>
                  <a:lnTo>
                    <a:pt x="1370528" y="3414"/>
                  </a:lnTo>
                  <a:lnTo>
                    <a:pt x="1426647" y="7627"/>
                  </a:lnTo>
                  <a:lnTo>
                    <a:pt x="1481991" y="13460"/>
                  </a:lnTo>
                  <a:lnTo>
                    <a:pt x="1536506" y="20878"/>
                  </a:lnTo>
                  <a:lnTo>
                    <a:pt x="1590135" y="29844"/>
                  </a:lnTo>
                  <a:lnTo>
                    <a:pt x="1642823" y="40320"/>
                  </a:lnTo>
                  <a:lnTo>
                    <a:pt x="1694515" y="52270"/>
                  </a:lnTo>
                  <a:lnTo>
                    <a:pt x="1745155" y="65656"/>
                  </a:lnTo>
                  <a:lnTo>
                    <a:pt x="1794689" y="80443"/>
                  </a:lnTo>
                  <a:lnTo>
                    <a:pt x="1843060" y="96592"/>
                  </a:lnTo>
                  <a:lnTo>
                    <a:pt x="1890213" y="114068"/>
                  </a:lnTo>
                  <a:lnTo>
                    <a:pt x="1936092" y="132833"/>
                  </a:lnTo>
                  <a:lnTo>
                    <a:pt x="1980643" y="152851"/>
                  </a:lnTo>
                  <a:lnTo>
                    <a:pt x="2023810" y="174084"/>
                  </a:lnTo>
                  <a:lnTo>
                    <a:pt x="2065537" y="196495"/>
                  </a:lnTo>
                  <a:lnTo>
                    <a:pt x="2105769" y="220049"/>
                  </a:lnTo>
                  <a:lnTo>
                    <a:pt x="2144450" y="244708"/>
                  </a:lnTo>
                  <a:lnTo>
                    <a:pt x="2181525" y="270435"/>
                  </a:lnTo>
                  <a:lnTo>
                    <a:pt x="2216939" y="297193"/>
                  </a:lnTo>
                  <a:lnTo>
                    <a:pt x="2250636" y="324945"/>
                  </a:lnTo>
                  <a:lnTo>
                    <a:pt x="2282561" y="353655"/>
                  </a:lnTo>
                  <a:lnTo>
                    <a:pt x="2312658" y="383285"/>
                  </a:lnTo>
                  <a:lnTo>
                    <a:pt x="2340873" y="413800"/>
                  </a:lnTo>
                  <a:lnTo>
                    <a:pt x="2367148" y="445161"/>
                  </a:lnTo>
                  <a:lnTo>
                    <a:pt x="2391429" y="477332"/>
                  </a:lnTo>
                  <a:lnTo>
                    <a:pt x="2413662" y="510276"/>
                  </a:lnTo>
                  <a:lnTo>
                    <a:pt x="2433789" y="543957"/>
                  </a:lnTo>
                  <a:lnTo>
                    <a:pt x="2451756" y="578337"/>
                  </a:lnTo>
                  <a:lnTo>
                    <a:pt x="2467507" y="613380"/>
                  </a:lnTo>
                  <a:lnTo>
                    <a:pt x="2480987" y="649048"/>
                  </a:lnTo>
                  <a:lnTo>
                    <a:pt x="2500912" y="722114"/>
                  </a:lnTo>
                  <a:lnTo>
                    <a:pt x="2511086" y="797241"/>
                  </a:lnTo>
                  <a:lnTo>
                    <a:pt x="2512379" y="835484"/>
                  </a:lnTo>
                  <a:lnTo>
                    <a:pt x="2511086" y="873728"/>
                  </a:lnTo>
                  <a:lnTo>
                    <a:pt x="2500912" y="948854"/>
                  </a:lnTo>
                  <a:lnTo>
                    <a:pt x="2480987" y="1021920"/>
                  </a:lnTo>
                  <a:lnTo>
                    <a:pt x="2467507" y="1057589"/>
                  </a:lnTo>
                  <a:lnTo>
                    <a:pt x="2451756" y="1092631"/>
                  </a:lnTo>
                  <a:lnTo>
                    <a:pt x="2433789" y="1127011"/>
                  </a:lnTo>
                  <a:lnTo>
                    <a:pt x="2413662" y="1160692"/>
                  </a:lnTo>
                  <a:lnTo>
                    <a:pt x="2391429" y="1193636"/>
                  </a:lnTo>
                  <a:lnTo>
                    <a:pt x="2367148" y="1225808"/>
                  </a:lnTo>
                  <a:lnTo>
                    <a:pt x="2340873" y="1257169"/>
                  </a:lnTo>
                  <a:lnTo>
                    <a:pt x="2312658" y="1287683"/>
                  </a:lnTo>
                  <a:lnTo>
                    <a:pt x="2282561" y="1317314"/>
                  </a:lnTo>
                  <a:lnTo>
                    <a:pt x="2250636" y="1346023"/>
                  </a:lnTo>
                  <a:lnTo>
                    <a:pt x="2216939" y="1373776"/>
                  </a:lnTo>
                  <a:lnTo>
                    <a:pt x="2181525" y="1400534"/>
                  </a:lnTo>
                  <a:lnTo>
                    <a:pt x="2144450" y="1426261"/>
                  </a:lnTo>
                  <a:lnTo>
                    <a:pt x="2105769" y="1450919"/>
                  </a:lnTo>
                  <a:lnTo>
                    <a:pt x="2065537" y="1474473"/>
                  </a:lnTo>
                  <a:lnTo>
                    <a:pt x="2023810" y="1496885"/>
                  </a:lnTo>
                  <a:lnTo>
                    <a:pt x="1980643" y="1518118"/>
                  </a:lnTo>
                  <a:lnTo>
                    <a:pt x="1936092" y="1538135"/>
                  </a:lnTo>
                  <a:lnTo>
                    <a:pt x="1890213" y="1556900"/>
                  </a:lnTo>
                  <a:lnTo>
                    <a:pt x="1843060" y="1574376"/>
                  </a:lnTo>
                  <a:lnTo>
                    <a:pt x="1794689" y="1590526"/>
                  </a:lnTo>
                  <a:lnTo>
                    <a:pt x="1745155" y="1605312"/>
                  </a:lnTo>
                  <a:lnTo>
                    <a:pt x="1694515" y="1618699"/>
                  </a:lnTo>
                  <a:lnTo>
                    <a:pt x="1642823" y="1630648"/>
                  </a:lnTo>
                  <a:lnTo>
                    <a:pt x="1590135" y="1641124"/>
                  </a:lnTo>
                  <a:lnTo>
                    <a:pt x="1536506" y="1650090"/>
                  </a:lnTo>
                  <a:lnTo>
                    <a:pt x="1481991" y="1657508"/>
                  </a:lnTo>
                  <a:lnTo>
                    <a:pt x="1426647" y="1663342"/>
                  </a:lnTo>
                  <a:lnTo>
                    <a:pt x="1370528" y="1667555"/>
                  </a:lnTo>
                  <a:lnTo>
                    <a:pt x="1313691" y="1670109"/>
                  </a:lnTo>
                  <a:lnTo>
                    <a:pt x="1256189" y="1670969"/>
                  </a:lnTo>
                  <a:lnTo>
                    <a:pt x="1198688" y="1670109"/>
                  </a:lnTo>
                  <a:lnTo>
                    <a:pt x="1141850" y="1667555"/>
                  </a:lnTo>
                  <a:lnTo>
                    <a:pt x="1085732" y="1663342"/>
                  </a:lnTo>
                  <a:lnTo>
                    <a:pt x="1030387" y="1657508"/>
                  </a:lnTo>
                  <a:lnTo>
                    <a:pt x="975873" y="1650090"/>
                  </a:lnTo>
                  <a:lnTo>
                    <a:pt x="922244" y="1641124"/>
                  </a:lnTo>
                  <a:lnTo>
                    <a:pt x="869556" y="1630648"/>
                  </a:lnTo>
                  <a:lnTo>
                    <a:pt x="817864" y="1618699"/>
                  </a:lnTo>
                  <a:lnTo>
                    <a:pt x="767223" y="1605312"/>
                  </a:lnTo>
                  <a:lnTo>
                    <a:pt x="717690" y="1590526"/>
                  </a:lnTo>
                  <a:lnTo>
                    <a:pt x="669319" y="1574376"/>
                  </a:lnTo>
                  <a:lnTo>
                    <a:pt x="622166" y="1556900"/>
                  </a:lnTo>
                  <a:lnTo>
                    <a:pt x="576286" y="1538135"/>
                  </a:lnTo>
                  <a:lnTo>
                    <a:pt x="531735" y="1518118"/>
                  </a:lnTo>
                  <a:lnTo>
                    <a:pt x="488569" y="1496885"/>
                  </a:lnTo>
                  <a:lnTo>
                    <a:pt x="446842" y="1474473"/>
                  </a:lnTo>
                  <a:lnTo>
                    <a:pt x="406610" y="1450919"/>
                  </a:lnTo>
                  <a:lnTo>
                    <a:pt x="367929" y="1426261"/>
                  </a:lnTo>
                  <a:lnTo>
                    <a:pt x="330853" y="1400534"/>
                  </a:lnTo>
                  <a:lnTo>
                    <a:pt x="295439" y="1373776"/>
                  </a:lnTo>
                  <a:lnTo>
                    <a:pt x="261742" y="1346023"/>
                  </a:lnTo>
                  <a:lnTo>
                    <a:pt x="229817" y="1317314"/>
                  </a:lnTo>
                  <a:lnTo>
                    <a:pt x="199720" y="1287683"/>
                  </a:lnTo>
                  <a:lnTo>
                    <a:pt x="171506" y="1257169"/>
                  </a:lnTo>
                  <a:lnTo>
                    <a:pt x="145231" y="1225808"/>
                  </a:lnTo>
                  <a:lnTo>
                    <a:pt x="120949" y="1193636"/>
                  </a:lnTo>
                  <a:lnTo>
                    <a:pt x="98717" y="1160692"/>
                  </a:lnTo>
                  <a:lnTo>
                    <a:pt x="78590" y="1127011"/>
                  </a:lnTo>
                  <a:lnTo>
                    <a:pt x="60623" y="1092631"/>
                  </a:lnTo>
                  <a:lnTo>
                    <a:pt x="44872" y="1057589"/>
                  </a:lnTo>
                  <a:lnTo>
                    <a:pt x="31392" y="1021920"/>
                  </a:lnTo>
                  <a:lnTo>
                    <a:pt x="11467" y="948854"/>
                  </a:lnTo>
                  <a:lnTo>
                    <a:pt x="1292" y="873728"/>
                  </a:lnTo>
                  <a:lnTo>
                    <a:pt x="0" y="835484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065" y="2907169"/>
              <a:ext cx="2133155" cy="143790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44065" y="2907169"/>
              <a:ext cx="2133600" cy="1438275"/>
            </a:xfrm>
            <a:custGeom>
              <a:avLst/>
              <a:gdLst/>
              <a:ahLst/>
              <a:cxnLst/>
              <a:rect l="l" t="t" r="r" b="b"/>
              <a:pathLst>
                <a:path w="2133600" h="1438275">
                  <a:moveTo>
                    <a:pt x="0" y="718951"/>
                  </a:moveTo>
                  <a:lnTo>
                    <a:pt x="1478" y="680768"/>
                  </a:lnTo>
                  <a:lnTo>
                    <a:pt x="13084" y="606010"/>
                  </a:lnTo>
                  <a:lnTo>
                    <a:pt x="35732" y="533725"/>
                  </a:lnTo>
                  <a:lnTo>
                    <a:pt x="51011" y="498634"/>
                  </a:lnTo>
                  <a:lnTo>
                    <a:pt x="68830" y="464311"/>
                  </a:lnTo>
                  <a:lnTo>
                    <a:pt x="89115" y="430806"/>
                  </a:lnTo>
                  <a:lnTo>
                    <a:pt x="111791" y="398167"/>
                  </a:lnTo>
                  <a:lnTo>
                    <a:pt x="136785" y="366444"/>
                  </a:lnTo>
                  <a:lnTo>
                    <a:pt x="164023" y="335688"/>
                  </a:lnTo>
                  <a:lnTo>
                    <a:pt x="193432" y="305948"/>
                  </a:lnTo>
                  <a:lnTo>
                    <a:pt x="224938" y="277274"/>
                  </a:lnTo>
                  <a:lnTo>
                    <a:pt x="258467" y="249714"/>
                  </a:lnTo>
                  <a:lnTo>
                    <a:pt x="293946" y="223320"/>
                  </a:lnTo>
                  <a:lnTo>
                    <a:pt x="331300" y="198141"/>
                  </a:lnTo>
                  <a:lnTo>
                    <a:pt x="370456" y="174226"/>
                  </a:lnTo>
                  <a:lnTo>
                    <a:pt x="411341" y="151625"/>
                  </a:lnTo>
                  <a:lnTo>
                    <a:pt x="453880" y="130387"/>
                  </a:lnTo>
                  <a:lnTo>
                    <a:pt x="498000" y="110564"/>
                  </a:lnTo>
                  <a:lnTo>
                    <a:pt x="543627" y="92203"/>
                  </a:lnTo>
                  <a:lnTo>
                    <a:pt x="590687" y="75355"/>
                  </a:lnTo>
                  <a:lnTo>
                    <a:pt x="639108" y="60070"/>
                  </a:lnTo>
                  <a:lnTo>
                    <a:pt x="688814" y="46397"/>
                  </a:lnTo>
                  <a:lnTo>
                    <a:pt x="739733" y="34385"/>
                  </a:lnTo>
                  <a:lnTo>
                    <a:pt x="791790" y="24086"/>
                  </a:lnTo>
                  <a:lnTo>
                    <a:pt x="844912" y="15547"/>
                  </a:lnTo>
                  <a:lnTo>
                    <a:pt x="899026" y="8820"/>
                  </a:lnTo>
                  <a:lnTo>
                    <a:pt x="954057" y="3953"/>
                  </a:lnTo>
                  <a:lnTo>
                    <a:pt x="1009931" y="996"/>
                  </a:lnTo>
                  <a:lnTo>
                    <a:pt x="1066576" y="0"/>
                  </a:lnTo>
                  <a:lnTo>
                    <a:pt x="1123220" y="996"/>
                  </a:lnTo>
                  <a:lnTo>
                    <a:pt x="1179095" y="3953"/>
                  </a:lnTo>
                  <a:lnTo>
                    <a:pt x="1234126" y="8820"/>
                  </a:lnTo>
                  <a:lnTo>
                    <a:pt x="1288239" y="15547"/>
                  </a:lnTo>
                  <a:lnTo>
                    <a:pt x="1341361" y="24086"/>
                  </a:lnTo>
                  <a:lnTo>
                    <a:pt x="1393419" y="34385"/>
                  </a:lnTo>
                  <a:lnTo>
                    <a:pt x="1444337" y="46397"/>
                  </a:lnTo>
                  <a:lnTo>
                    <a:pt x="1494044" y="60070"/>
                  </a:lnTo>
                  <a:lnTo>
                    <a:pt x="1542464" y="75355"/>
                  </a:lnTo>
                  <a:lnTo>
                    <a:pt x="1589525" y="92203"/>
                  </a:lnTo>
                  <a:lnTo>
                    <a:pt x="1635152" y="110564"/>
                  </a:lnTo>
                  <a:lnTo>
                    <a:pt x="1679272" y="130387"/>
                  </a:lnTo>
                  <a:lnTo>
                    <a:pt x="1721811" y="151625"/>
                  </a:lnTo>
                  <a:lnTo>
                    <a:pt x="1762695" y="174226"/>
                  </a:lnTo>
                  <a:lnTo>
                    <a:pt x="1801852" y="198141"/>
                  </a:lnTo>
                  <a:lnTo>
                    <a:pt x="1839206" y="223320"/>
                  </a:lnTo>
                  <a:lnTo>
                    <a:pt x="1874684" y="249714"/>
                  </a:lnTo>
                  <a:lnTo>
                    <a:pt x="1908213" y="277274"/>
                  </a:lnTo>
                  <a:lnTo>
                    <a:pt x="1939719" y="305948"/>
                  </a:lnTo>
                  <a:lnTo>
                    <a:pt x="1969128" y="335688"/>
                  </a:lnTo>
                  <a:lnTo>
                    <a:pt x="1996366" y="366444"/>
                  </a:lnTo>
                  <a:lnTo>
                    <a:pt x="2021361" y="398167"/>
                  </a:lnTo>
                  <a:lnTo>
                    <a:pt x="2044037" y="430806"/>
                  </a:lnTo>
                  <a:lnTo>
                    <a:pt x="2064321" y="464311"/>
                  </a:lnTo>
                  <a:lnTo>
                    <a:pt x="2082140" y="498634"/>
                  </a:lnTo>
                  <a:lnTo>
                    <a:pt x="2097420" y="533725"/>
                  </a:lnTo>
                  <a:lnTo>
                    <a:pt x="2120067" y="606010"/>
                  </a:lnTo>
                  <a:lnTo>
                    <a:pt x="2131674" y="680768"/>
                  </a:lnTo>
                  <a:lnTo>
                    <a:pt x="2133152" y="718951"/>
                  </a:lnTo>
                  <a:lnTo>
                    <a:pt x="2131674" y="757134"/>
                  </a:lnTo>
                  <a:lnTo>
                    <a:pt x="2120067" y="831892"/>
                  </a:lnTo>
                  <a:lnTo>
                    <a:pt x="2097420" y="904177"/>
                  </a:lnTo>
                  <a:lnTo>
                    <a:pt x="2082140" y="939267"/>
                  </a:lnTo>
                  <a:lnTo>
                    <a:pt x="2064321" y="973590"/>
                  </a:lnTo>
                  <a:lnTo>
                    <a:pt x="2044037" y="1007096"/>
                  </a:lnTo>
                  <a:lnTo>
                    <a:pt x="2021361" y="1039735"/>
                  </a:lnTo>
                  <a:lnTo>
                    <a:pt x="1996366" y="1071457"/>
                  </a:lnTo>
                  <a:lnTo>
                    <a:pt x="1969128" y="1102214"/>
                  </a:lnTo>
                  <a:lnTo>
                    <a:pt x="1939719" y="1131954"/>
                  </a:lnTo>
                  <a:lnTo>
                    <a:pt x="1908213" y="1160628"/>
                  </a:lnTo>
                  <a:lnTo>
                    <a:pt x="1874684" y="1188187"/>
                  </a:lnTo>
                  <a:lnTo>
                    <a:pt x="1839206" y="1214581"/>
                  </a:lnTo>
                  <a:lnTo>
                    <a:pt x="1801852" y="1239761"/>
                  </a:lnTo>
                  <a:lnTo>
                    <a:pt x="1762695" y="1263676"/>
                  </a:lnTo>
                  <a:lnTo>
                    <a:pt x="1721811" y="1286277"/>
                  </a:lnTo>
                  <a:lnTo>
                    <a:pt x="1679272" y="1307514"/>
                  </a:lnTo>
                  <a:lnTo>
                    <a:pt x="1635152" y="1327338"/>
                  </a:lnTo>
                  <a:lnTo>
                    <a:pt x="1589525" y="1345699"/>
                  </a:lnTo>
                  <a:lnTo>
                    <a:pt x="1542464" y="1362547"/>
                  </a:lnTo>
                  <a:lnTo>
                    <a:pt x="1494044" y="1377832"/>
                  </a:lnTo>
                  <a:lnTo>
                    <a:pt x="1444337" y="1391505"/>
                  </a:lnTo>
                  <a:lnTo>
                    <a:pt x="1393419" y="1403517"/>
                  </a:lnTo>
                  <a:lnTo>
                    <a:pt x="1341361" y="1413816"/>
                  </a:lnTo>
                  <a:lnTo>
                    <a:pt x="1288239" y="1422355"/>
                  </a:lnTo>
                  <a:lnTo>
                    <a:pt x="1234126" y="1429082"/>
                  </a:lnTo>
                  <a:lnTo>
                    <a:pt x="1179095" y="1433949"/>
                  </a:lnTo>
                  <a:lnTo>
                    <a:pt x="1123220" y="1436906"/>
                  </a:lnTo>
                  <a:lnTo>
                    <a:pt x="1066576" y="1437902"/>
                  </a:lnTo>
                  <a:lnTo>
                    <a:pt x="1009931" y="1436906"/>
                  </a:lnTo>
                  <a:lnTo>
                    <a:pt x="954057" y="1433949"/>
                  </a:lnTo>
                  <a:lnTo>
                    <a:pt x="899026" y="1429082"/>
                  </a:lnTo>
                  <a:lnTo>
                    <a:pt x="844912" y="1422355"/>
                  </a:lnTo>
                  <a:lnTo>
                    <a:pt x="791790" y="1413816"/>
                  </a:lnTo>
                  <a:lnTo>
                    <a:pt x="739733" y="1403517"/>
                  </a:lnTo>
                  <a:lnTo>
                    <a:pt x="688814" y="1391505"/>
                  </a:lnTo>
                  <a:lnTo>
                    <a:pt x="639108" y="1377832"/>
                  </a:lnTo>
                  <a:lnTo>
                    <a:pt x="590687" y="1362547"/>
                  </a:lnTo>
                  <a:lnTo>
                    <a:pt x="543627" y="1345699"/>
                  </a:lnTo>
                  <a:lnTo>
                    <a:pt x="498000" y="1327338"/>
                  </a:lnTo>
                  <a:lnTo>
                    <a:pt x="453880" y="1307514"/>
                  </a:lnTo>
                  <a:lnTo>
                    <a:pt x="411341" y="1286277"/>
                  </a:lnTo>
                  <a:lnTo>
                    <a:pt x="370456" y="1263676"/>
                  </a:lnTo>
                  <a:lnTo>
                    <a:pt x="331300" y="1239761"/>
                  </a:lnTo>
                  <a:lnTo>
                    <a:pt x="293946" y="1214581"/>
                  </a:lnTo>
                  <a:lnTo>
                    <a:pt x="258467" y="1188187"/>
                  </a:lnTo>
                  <a:lnTo>
                    <a:pt x="224938" y="1160628"/>
                  </a:lnTo>
                  <a:lnTo>
                    <a:pt x="193432" y="1131954"/>
                  </a:lnTo>
                  <a:lnTo>
                    <a:pt x="164023" y="1102214"/>
                  </a:lnTo>
                  <a:lnTo>
                    <a:pt x="136785" y="1071457"/>
                  </a:lnTo>
                  <a:lnTo>
                    <a:pt x="111791" y="1039735"/>
                  </a:lnTo>
                  <a:lnTo>
                    <a:pt x="89115" y="1007096"/>
                  </a:lnTo>
                  <a:lnTo>
                    <a:pt x="68830" y="973590"/>
                  </a:lnTo>
                  <a:lnTo>
                    <a:pt x="51011" y="939267"/>
                  </a:lnTo>
                  <a:lnTo>
                    <a:pt x="35732" y="904177"/>
                  </a:lnTo>
                  <a:lnTo>
                    <a:pt x="13084" y="831892"/>
                  </a:lnTo>
                  <a:lnTo>
                    <a:pt x="1478" y="757134"/>
                  </a:lnTo>
                  <a:lnTo>
                    <a:pt x="0" y="718951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5777" y="3104682"/>
              <a:ext cx="1769732" cy="11929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25777" y="3104692"/>
              <a:ext cx="1769745" cy="1193165"/>
            </a:xfrm>
            <a:custGeom>
              <a:avLst/>
              <a:gdLst/>
              <a:ahLst/>
              <a:cxnLst/>
              <a:rect l="l" t="t" r="r" b="b"/>
              <a:pathLst>
                <a:path w="1769745" h="1193164">
                  <a:moveTo>
                    <a:pt x="0" y="596492"/>
                  </a:moveTo>
                  <a:lnTo>
                    <a:pt x="6894" y="521669"/>
                  </a:lnTo>
                  <a:lnTo>
                    <a:pt x="27024" y="449620"/>
                  </a:lnTo>
                  <a:lnTo>
                    <a:pt x="59561" y="380903"/>
                  </a:lnTo>
                  <a:lnTo>
                    <a:pt x="80223" y="347969"/>
                  </a:lnTo>
                  <a:lnTo>
                    <a:pt x="103675" y="316078"/>
                  </a:lnTo>
                  <a:lnTo>
                    <a:pt x="129815" y="285299"/>
                  </a:lnTo>
                  <a:lnTo>
                    <a:pt x="158537" y="255703"/>
                  </a:lnTo>
                  <a:lnTo>
                    <a:pt x="189740" y="227359"/>
                  </a:lnTo>
                  <a:lnTo>
                    <a:pt x="223319" y="200338"/>
                  </a:lnTo>
                  <a:lnTo>
                    <a:pt x="259170" y="174708"/>
                  </a:lnTo>
                  <a:lnTo>
                    <a:pt x="297190" y="150541"/>
                  </a:lnTo>
                  <a:lnTo>
                    <a:pt x="337275" y="127905"/>
                  </a:lnTo>
                  <a:lnTo>
                    <a:pt x="379321" y="106871"/>
                  </a:lnTo>
                  <a:lnTo>
                    <a:pt x="423226" y="87509"/>
                  </a:lnTo>
                  <a:lnTo>
                    <a:pt x="468884" y="69888"/>
                  </a:lnTo>
                  <a:lnTo>
                    <a:pt x="516193" y="54079"/>
                  </a:lnTo>
                  <a:lnTo>
                    <a:pt x="565049" y="40150"/>
                  </a:lnTo>
                  <a:lnTo>
                    <a:pt x="615348" y="28173"/>
                  </a:lnTo>
                  <a:lnTo>
                    <a:pt x="666986" y="18217"/>
                  </a:lnTo>
                  <a:lnTo>
                    <a:pt x="719861" y="10352"/>
                  </a:lnTo>
                  <a:lnTo>
                    <a:pt x="773867" y="4647"/>
                  </a:lnTo>
                  <a:lnTo>
                    <a:pt x="828903" y="1173"/>
                  </a:lnTo>
                  <a:lnTo>
                    <a:pt x="884863" y="0"/>
                  </a:lnTo>
                  <a:lnTo>
                    <a:pt x="940823" y="1173"/>
                  </a:lnTo>
                  <a:lnTo>
                    <a:pt x="995858" y="4647"/>
                  </a:lnTo>
                  <a:lnTo>
                    <a:pt x="1049865" y="10352"/>
                  </a:lnTo>
                  <a:lnTo>
                    <a:pt x="1102739" y="18217"/>
                  </a:lnTo>
                  <a:lnTo>
                    <a:pt x="1154378" y="28173"/>
                  </a:lnTo>
                  <a:lnTo>
                    <a:pt x="1204677" y="40150"/>
                  </a:lnTo>
                  <a:lnTo>
                    <a:pt x="1253533" y="54079"/>
                  </a:lnTo>
                  <a:lnTo>
                    <a:pt x="1300841" y="69888"/>
                  </a:lnTo>
                  <a:lnTo>
                    <a:pt x="1346500" y="87509"/>
                  </a:lnTo>
                  <a:lnTo>
                    <a:pt x="1390404" y="106871"/>
                  </a:lnTo>
                  <a:lnTo>
                    <a:pt x="1432451" y="127905"/>
                  </a:lnTo>
                  <a:lnTo>
                    <a:pt x="1472536" y="150541"/>
                  </a:lnTo>
                  <a:lnTo>
                    <a:pt x="1510556" y="174708"/>
                  </a:lnTo>
                  <a:lnTo>
                    <a:pt x="1546407" y="200338"/>
                  </a:lnTo>
                  <a:lnTo>
                    <a:pt x="1579985" y="227359"/>
                  </a:lnTo>
                  <a:lnTo>
                    <a:pt x="1611188" y="255703"/>
                  </a:lnTo>
                  <a:lnTo>
                    <a:pt x="1639911" y="285299"/>
                  </a:lnTo>
                  <a:lnTo>
                    <a:pt x="1666050" y="316078"/>
                  </a:lnTo>
                  <a:lnTo>
                    <a:pt x="1689503" y="347969"/>
                  </a:lnTo>
                  <a:lnTo>
                    <a:pt x="1710165" y="380903"/>
                  </a:lnTo>
                  <a:lnTo>
                    <a:pt x="1727932" y="414810"/>
                  </a:lnTo>
                  <a:lnTo>
                    <a:pt x="1754369" y="485263"/>
                  </a:lnTo>
                  <a:lnTo>
                    <a:pt x="1767985" y="558769"/>
                  </a:lnTo>
                  <a:lnTo>
                    <a:pt x="1769726" y="596492"/>
                  </a:lnTo>
                  <a:lnTo>
                    <a:pt x="1767985" y="634215"/>
                  </a:lnTo>
                  <a:lnTo>
                    <a:pt x="1754369" y="707721"/>
                  </a:lnTo>
                  <a:lnTo>
                    <a:pt x="1727932" y="778174"/>
                  </a:lnTo>
                  <a:lnTo>
                    <a:pt x="1710165" y="812081"/>
                  </a:lnTo>
                  <a:lnTo>
                    <a:pt x="1689503" y="845015"/>
                  </a:lnTo>
                  <a:lnTo>
                    <a:pt x="1666050" y="876907"/>
                  </a:lnTo>
                  <a:lnTo>
                    <a:pt x="1639911" y="907685"/>
                  </a:lnTo>
                  <a:lnTo>
                    <a:pt x="1611188" y="937282"/>
                  </a:lnTo>
                  <a:lnTo>
                    <a:pt x="1579985" y="965625"/>
                  </a:lnTo>
                  <a:lnTo>
                    <a:pt x="1546407" y="992647"/>
                  </a:lnTo>
                  <a:lnTo>
                    <a:pt x="1510556" y="1018277"/>
                  </a:lnTo>
                  <a:lnTo>
                    <a:pt x="1472536" y="1042444"/>
                  </a:lnTo>
                  <a:lnTo>
                    <a:pt x="1432451" y="1065080"/>
                  </a:lnTo>
                  <a:lnTo>
                    <a:pt x="1390404" y="1086113"/>
                  </a:lnTo>
                  <a:lnTo>
                    <a:pt x="1346500" y="1105476"/>
                  </a:lnTo>
                  <a:lnTo>
                    <a:pt x="1300841" y="1123097"/>
                  </a:lnTo>
                  <a:lnTo>
                    <a:pt x="1253533" y="1138906"/>
                  </a:lnTo>
                  <a:lnTo>
                    <a:pt x="1204677" y="1152834"/>
                  </a:lnTo>
                  <a:lnTo>
                    <a:pt x="1154378" y="1164811"/>
                  </a:lnTo>
                  <a:lnTo>
                    <a:pt x="1102739" y="1174767"/>
                  </a:lnTo>
                  <a:lnTo>
                    <a:pt x="1049865" y="1182633"/>
                  </a:lnTo>
                  <a:lnTo>
                    <a:pt x="995858" y="1188337"/>
                  </a:lnTo>
                  <a:lnTo>
                    <a:pt x="940823" y="1191811"/>
                  </a:lnTo>
                  <a:lnTo>
                    <a:pt x="884863" y="1192985"/>
                  </a:lnTo>
                  <a:lnTo>
                    <a:pt x="828903" y="1191811"/>
                  </a:lnTo>
                  <a:lnTo>
                    <a:pt x="773867" y="1188337"/>
                  </a:lnTo>
                  <a:lnTo>
                    <a:pt x="719861" y="1182633"/>
                  </a:lnTo>
                  <a:lnTo>
                    <a:pt x="666986" y="1174767"/>
                  </a:lnTo>
                  <a:lnTo>
                    <a:pt x="615348" y="1164811"/>
                  </a:lnTo>
                  <a:lnTo>
                    <a:pt x="565049" y="1152834"/>
                  </a:lnTo>
                  <a:lnTo>
                    <a:pt x="516193" y="1138906"/>
                  </a:lnTo>
                  <a:lnTo>
                    <a:pt x="468884" y="1123097"/>
                  </a:lnTo>
                  <a:lnTo>
                    <a:pt x="423226" y="1105476"/>
                  </a:lnTo>
                  <a:lnTo>
                    <a:pt x="379321" y="1086113"/>
                  </a:lnTo>
                  <a:lnTo>
                    <a:pt x="337275" y="1065080"/>
                  </a:lnTo>
                  <a:lnTo>
                    <a:pt x="297190" y="1042444"/>
                  </a:lnTo>
                  <a:lnTo>
                    <a:pt x="259170" y="1018277"/>
                  </a:lnTo>
                  <a:lnTo>
                    <a:pt x="223319" y="992647"/>
                  </a:lnTo>
                  <a:lnTo>
                    <a:pt x="189740" y="965625"/>
                  </a:lnTo>
                  <a:lnTo>
                    <a:pt x="158537" y="937282"/>
                  </a:lnTo>
                  <a:lnTo>
                    <a:pt x="129815" y="907685"/>
                  </a:lnTo>
                  <a:lnTo>
                    <a:pt x="103675" y="876907"/>
                  </a:lnTo>
                  <a:lnTo>
                    <a:pt x="80223" y="845015"/>
                  </a:lnTo>
                  <a:lnTo>
                    <a:pt x="59561" y="812081"/>
                  </a:lnTo>
                  <a:lnTo>
                    <a:pt x="41793" y="778174"/>
                  </a:lnTo>
                  <a:lnTo>
                    <a:pt x="15356" y="707721"/>
                  </a:lnTo>
                  <a:lnTo>
                    <a:pt x="1740" y="634215"/>
                  </a:lnTo>
                  <a:lnTo>
                    <a:pt x="0" y="596492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34767" y="2752259"/>
            <a:ext cx="951865" cy="530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b="1" spc="-5" dirty="0">
                <a:latin typeface="Arial"/>
                <a:cs typeface="Arial"/>
              </a:rPr>
              <a:t>Art</a:t>
            </a:r>
            <a:r>
              <a:rPr sz="750" b="1" spc="-10" dirty="0">
                <a:latin typeface="Arial"/>
                <a:cs typeface="Arial"/>
              </a:rPr>
              <a:t>i</a:t>
            </a:r>
            <a:r>
              <a:rPr sz="750" b="1" spc="-5" dirty="0">
                <a:latin typeface="Arial"/>
                <a:cs typeface="Arial"/>
              </a:rPr>
              <a:t>f</a:t>
            </a:r>
            <a:r>
              <a:rPr sz="750" b="1" spc="-10" dirty="0">
                <a:latin typeface="Arial"/>
                <a:cs typeface="Arial"/>
              </a:rPr>
              <a:t>i</a:t>
            </a:r>
            <a:r>
              <a:rPr sz="750" b="1" spc="-5" dirty="0">
                <a:latin typeface="Arial"/>
                <a:cs typeface="Arial"/>
              </a:rPr>
              <a:t>c</a:t>
            </a:r>
            <a:r>
              <a:rPr sz="750" b="1" spc="-10" dirty="0">
                <a:latin typeface="Arial"/>
                <a:cs typeface="Arial"/>
              </a:rPr>
              <a:t>i</a:t>
            </a:r>
            <a:r>
              <a:rPr sz="750" b="1" spc="-5" dirty="0">
                <a:latin typeface="Arial"/>
                <a:cs typeface="Arial"/>
              </a:rPr>
              <a:t>al </a:t>
            </a:r>
            <a:r>
              <a:rPr sz="750" b="1" spc="-10" dirty="0">
                <a:latin typeface="Arial"/>
                <a:cs typeface="Arial"/>
              </a:rPr>
              <a:t>In</a:t>
            </a:r>
            <a:r>
              <a:rPr sz="750" b="1" spc="-5" dirty="0">
                <a:latin typeface="Arial"/>
                <a:cs typeface="Arial"/>
              </a:rPr>
              <a:t>te</a:t>
            </a:r>
            <a:r>
              <a:rPr sz="750" b="1" spc="-10" dirty="0">
                <a:latin typeface="Arial"/>
                <a:cs typeface="Arial"/>
              </a:rPr>
              <a:t>llig</a:t>
            </a:r>
            <a:r>
              <a:rPr sz="750" b="1" spc="-5" dirty="0">
                <a:latin typeface="Arial"/>
                <a:cs typeface="Arial"/>
              </a:rPr>
              <a:t>e</a:t>
            </a:r>
            <a:r>
              <a:rPr sz="750" b="1" spc="-10" dirty="0">
                <a:latin typeface="Arial"/>
                <a:cs typeface="Arial"/>
              </a:rPr>
              <a:t>n</a:t>
            </a:r>
            <a:r>
              <a:rPr sz="750" b="1" spc="-5" dirty="0">
                <a:latin typeface="Arial"/>
                <a:cs typeface="Arial"/>
              </a:rPr>
              <a:t>ce</a:t>
            </a:r>
            <a:endParaRPr sz="750">
              <a:latin typeface="Arial"/>
              <a:cs typeface="Arial"/>
            </a:endParaRPr>
          </a:p>
          <a:p>
            <a:pPr marL="154305" marR="64769" indent="-81915">
              <a:lnSpc>
                <a:spcPts val="1560"/>
              </a:lnSpc>
              <a:spcBef>
                <a:spcPts val="60"/>
              </a:spcBef>
            </a:pPr>
            <a:r>
              <a:rPr sz="750" b="1" spc="-5" dirty="0">
                <a:latin typeface="Arial"/>
                <a:cs typeface="Arial"/>
              </a:rPr>
              <a:t>Mac</a:t>
            </a:r>
            <a:r>
              <a:rPr sz="750" b="1" spc="-10" dirty="0">
                <a:latin typeface="Arial"/>
                <a:cs typeface="Arial"/>
              </a:rPr>
              <a:t>hin</a:t>
            </a:r>
            <a:r>
              <a:rPr sz="750" b="1" spc="-5" dirty="0">
                <a:latin typeface="Arial"/>
                <a:cs typeface="Arial"/>
              </a:rPr>
              <a:t>e </a:t>
            </a:r>
            <a:r>
              <a:rPr sz="750" b="1" spc="-10" dirty="0">
                <a:latin typeface="Arial"/>
                <a:cs typeface="Arial"/>
              </a:rPr>
              <a:t>L</a:t>
            </a:r>
            <a:r>
              <a:rPr sz="750" b="1" spc="-5" dirty="0">
                <a:latin typeface="Arial"/>
                <a:cs typeface="Arial"/>
              </a:rPr>
              <a:t>ear</a:t>
            </a:r>
            <a:r>
              <a:rPr sz="750" b="1" spc="-10" dirty="0">
                <a:latin typeface="Arial"/>
                <a:cs typeface="Arial"/>
              </a:rPr>
              <a:t>nin</a:t>
            </a:r>
            <a:r>
              <a:rPr sz="750" b="1" spc="-5" dirty="0">
                <a:latin typeface="Arial"/>
                <a:cs typeface="Arial"/>
              </a:rPr>
              <a:t>g  Brain-Inspired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91499" y="3294126"/>
            <a:ext cx="1438275" cy="881380"/>
            <a:chOff x="2091499" y="3294126"/>
            <a:chExt cx="1438275" cy="88138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626" y="3298252"/>
              <a:ext cx="699199" cy="8730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95626" y="3298253"/>
              <a:ext cx="699770" cy="873125"/>
            </a:xfrm>
            <a:custGeom>
              <a:avLst/>
              <a:gdLst/>
              <a:ahLst/>
              <a:cxnLst/>
              <a:rect l="l" t="t" r="r" b="b"/>
              <a:pathLst>
                <a:path w="699769" h="873125">
                  <a:moveTo>
                    <a:pt x="0" y="436506"/>
                  </a:moveTo>
                  <a:lnTo>
                    <a:pt x="2723" y="381751"/>
                  </a:lnTo>
                  <a:lnTo>
                    <a:pt x="10677" y="329026"/>
                  </a:lnTo>
                  <a:lnTo>
                    <a:pt x="23532" y="278740"/>
                  </a:lnTo>
                  <a:lnTo>
                    <a:pt x="40961" y="231302"/>
                  </a:lnTo>
                  <a:lnTo>
                    <a:pt x="62636" y="187120"/>
                  </a:lnTo>
                  <a:lnTo>
                    <a:pt x="88231" y="146605"/>
                  </a:lnTo>
                  <a:lnTo>
                    <a:pt x="117416" y="110164"/>
                  </a:lnTo>
                  <a:lnTo>
                    <a:pt x="149865" y="78207"/>
                  </a:lnTo>
                  <a:lnTo>
                    <a:pt x="185251" y="51143"/>
                  </a:lnTo>
                  <a:lnTo>
                    <a:pt x="223244" y="29381"/>
                  </a:lnTo>
                  <a:lnTo>
                    <a:pt x="263519" y="13331"/>
                  </a:lnTo>
                  <a:lnTo>
                    <a:pt x="305746" y="3401"/>
                  </a:lnTo>
                  <a:lnTo>
                    <a:pt x="349599" y="0"/>
                  </a:lnTo>
                  <a:lnTo>
                    <a:pt x="393453" y="3401"/>
                  </a:lnTo>
                  <a:lnTo>
                    <a:pt x="435680" y="13331"/>
                  </a:lnTo>
                  <a:lnTo>
                    <a:pt x="475954" y="29381"/>
                  </a:lnTo>
                  <a:lnTo>
                    <a:pt x="513948" y="51143"/>
                  </a:lnTo>
                  <a:lnTo>
                    <a:pt x="549333" y="78207"/>
                  </a:lnTo>
                  <a:lnTo>
                    <a:pt x="581783" y="110164"/>
                  </a:lnTo>
                  <a:lnTo>
                    <a:pt x="610968" y="146605"/>
                  </a:lnTo>
                  <a:lnTo>
                    <a:pt x="636563" y="187120"/>
                  </a:lnTo>
                  <a:lnTo>
                    <a:pt x="658238" y="231302"/>
                  </a:lnTo>
                  <a:lnTo>
                    <a:pt x="675667" y="278740"/>
                  </a:lnTo>
                  <a:lnTo>
                    <a:pt x="688522" y="329026"/>
                  </a:lnTo>
                  <a:lnTo>
                    <a:pt x="696476" y="381751"/>
                  </a:lnTo>
                  <a:lnTo>
                    <a:pt x="699199" y="436506"/>
                  </a:lnTo>
                  <a:lnTo>
                    <a:pt x="696476" y="491260"/>
                  </a:lnTo>
                  <a:lnTo>
                    <a:pt x="688522" y="543985"/>
                  </a:lnTo>
                  <a:lnTo>
                    <a:pt x="675667" y="594271"/>
                  </a:lnTo>
                  <a:lnTo>
                    <a:pt x="658238" y="641710"/>
                  </a:lnTo>
                  <a:lnTo>
                    <a:pt x="636563" y="685891"/>
                  </a:lnTo>
                  <a:lnTo>
                    <a:pt x="610968" y="726407"/>
                  </a:lnTo>
                  <a:lnTo>
                    <a:pt x="581783" y="762848"/>
                  </a:lnTo>
                  <a:lnTo>
                    <a:pt x="549333" y="794805"/>
                  </a:lnTo>
                  <a:lnTo>
                    <a:pt x="513948" y="821868"/>
                  </a:lnTo>
                  <a:lnTo>
                    <a:pt x="475954" y="843630"/>
                  </a:lnTo>
                  <a:lnTo>
                    <a:pt x="435680" y="859681"/>
                  </a:lnTo>
                  <a:lnTo>
                    <a:pt x="393453" y="869611"/>
                  </a:lnTo>
                  <a:lnTo>
                    <a:pt x="349599" y="873012"/>
                  </a:lnTo>
                  <a:lnTo>
                    <a:pt x="305746" y="869611"/>
                  </a:lnTo>
                  <a:lnTo>
                    <a:pt x="263519" y="859681"/>
                  </a:lnTo>
                  <a:lnTo>
                    <a:pt x="223244" y="843630"/>
                  </a:lnTo>
                  <a:lnTo>
                    <a:pt x="185251" y="821868"/>
                  </a:lnTo>
                  <a:lnTo>
                    <a:pt x="149865" y="794805"/>
                  </a:lnTo>
                  <a:lnTo>
                    <a:pt x="117416" y="762848"/>
                  </a:lnTo>
                  <a:lnTo>
                    <a:pt x="88231" y="726407"/>
                  </a:lnTo>
                  <a:lnTo>
                    <a:pt x="62636" y="685891"/>
                  </a:lnTo>
                  <a:lnTo>
                    <a:pt x="40961" y="641710"/>
                  </a:lnTo>
                  <a:lnTo>
                    <a:pt x="23532" y="594271"/>
                  </a:lnTo>
                  <a:lnTo>
                    <a:pt x="10677" y="543985"/>
                  </a:lnTo>
                  <a:lnTo>
                    <a:pt x="2723" y="491260"/>
                  </a:lnTo>
                  <a:lnTo>
                    <a:pt x="0" y="436506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6435" y="3298252"/>
              <a:ext cx="699199" cy="8730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26435" y="3298253"/>
              <a:ext cx="699770" cy="873125"/>
            </a:xfrm>
            <a:custGeom>
              <a:avLst/>
              <a:gdLst/>
              <a:ahLst/>
              <a:cxnLst/>
              <a:rect l="l" t="t" r="r" b="b"/>
              <a:pathLst>
                <a:path w="699770" h="873125">
                  <a:moveTo>
                    <a:pt x="0" y="436506"/>
                  </a:moveTo>
                  <a:lnTo>
                    <a:pt x="2723" y="381751"/>
                  </a:lnTo>
                  <a:lnTo>
                    <a:pt x="10677" y="329026"/>
                  </a:lnTo>
                  <a:lnTo>
                    <a:pt x="23532" y="278740"/>
                  </a:lnTo>
                  <a:lnTo>
                    <a:pt x="40961" y="231302"/>
                  </a:lnTo>
                  <a:lnTo>
                    <a:pt x="62636" y="187120"/>
                  </a:lnTo>
                  <a:lnTo>
                    <a:pt x="88231" y="146605"/>
                  </a:lnTo>
                  <a:lnTo>
                    <a:pt x="117416" y="110164"/>
                  </a:lnTo>
                  <a:lnTo>
                    <a:pt x="149865" y="78207"/>
                  </a:lnTo>
                  <a:lnTo>
                    <a:pt x="185251" y="51143"/>
                  </a:lnTo>
                  <a:lnTo>
                    <a:pt x="223244" y="29381"/>
                  </a:lnTo>
                  <a:lnTo>
                    <a:pt x="263519" y="13331"/>
                  </a:lnTo>
                  <a:lnTo>
                    <a:pt x="305746" y="3401"/>
                  </a:lnTo>
                  <a:lnTo>
                    <a:pt x="349599" y="0"/>
                  </a:lnTo>
                  <a:lnTo>
                    <a:pt x="393453" y="3401"/>
                  </a:lnTo>
                  <a:lnTo>
                    <a:pt x="435680" y="13331"/>
                  </a:lnTo>
                  <a:lnTo>
                    <a:pt x="475954" y="29381"/>
                  </a:lnTo>
                  <a:lnTo>
                    <a:pt x="513948" y="51143"/>
                  </a:lnTo>
                  <a:lnTo>
                    <a:pt x="549333" y="78207"/>
                  </a:lnTo>
                  <a:lnTo>
                    <a:pt x="581783" y="110164"/>
                  </a:lnTo>
                  <a:lnTo>
                    <a:pt x="610968" y="146605"/>
                  </a:lnTo>
                  <a:lnTo>
                    <a:pt x="636563" y="187120"/>
                  </a:lnTo>
                  <a:lnTo>
                    <a:pt x="658238" y="231302"/>
                  </a:lnTo>
                  <a:lnTo>
                    <a:pt x="675667" y="278740"/>
                  </a:lnTo>
                  <a:lnTo>
                    <a:pt x="688522" y="329026"/>
                  </a:lnTo>
                  <a:lnTo>
                    <a:pt x="696476" y="381751"/>
                  </a:lnTo>
                  <a:lnTo>
                    <a:pt x="699199" y="436506"/>
                  </a:lnTo>
                  <a:lnTo>
                    <a:pt x="696476" y="491260"/>
                  </a:lnTo>
                  <a:lnTo>
                    <a:pt x="688522" y="543985"/>
                  </a:lnTo>
                  <a:lnTo>
                    <a:pt x="675667" y="594271"/>
                  </a:lnTo>
                  <a:lnTo>
                    <a:pt x="658238" y="641710"/>
                  </a:lnTo>
                  <a:lnTo>
                    <a:pt x="636563" y="685891"/>
                  </a:lnTo>
                  <a:lnTo>
                    <a:pt x="610968" y="726407"/>
                  </a:lnTo>
                  <a:lnTo>
                    <a:pt x="581783" y="762848"/>
                  </a:lnTo>
                  <a:lnTo>
                    <a:pt x="549333" y="794805"/>
                  </a:lnTo>
                  <a:lnTo>
                    <a:pt x="513948" y="821868"/>
                  </a:lnTo>
                  <a:lnTo>
                    <a:pt x="475954" y="843630"/>
                  </a:lnTo>
                  <a:lnTo>
                    <a:pt x="435680" y="859681"/>
                  </a:lnTo>
                  <a:lnTo>
                    <a:pt x="393453" y="869611"/>
                  </a:lnTo>
                  <a:lnTo>
                    <a:pt x="349599" y="873012"/>
                  </a:lnTo>
                  <a:lnTo>
                    <a:pt x="305746" y="869611"/>
                  </a:lnTo>
                  <a:lnTo>
                    <a:pt x="263519" y="859681"/>
                  </a:lnTo>
                  <a:lnTo>
                    <a:pt x="223244" y="843630"/>
                  </a:lnTo>
                  <a:lnTo>
                    <a:pt x="185251" y="821868"/>
                  </a:lnTo>
                  <a:lnTo>
                    <a:pt x="149865" y="794805"/>
                  </a:lnTo>
                  <a:lnTo>
                    <a:pt x="117416" y="762848"/>
                  </a:lnTo>
                  <a:lnTo>
                    <a:pt x="88231" y="726407"/>
                  </a:lnTo>
                  <a:lnTo>
                    <a:pt x="62636" y="685891"/>
                  </a:lnTo>
                  <a:lnTo>
                    <a:pt x="40961" y="641710"/>
                  </a:lnTo>
                  <a:lnTo>
                    <a:pt x="23532" y="594271"/>
                  </a:lnTo>
                  <a:lnTo>
                    <a:pt x="10677" y="543985"/>
                  </a:lnTo>
                  <a:lnTo>
                    <a:pt x="2723" y="491260"/>
                  </a:lnTo>
                  <a:lnTo>
                    <a:pt x="0" y="436506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1057" y="3435658"/>
            <a:ext cx="36766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b="1" spc="-10" dirty="0">
                <a:latin typeface="Arial"/>
                <a:cs typeface="Arial"/>
              </a:rPr>
              <a:t>Spiking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0400" y="3435658"/>
            <a:ext cx="45275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95"/>
              </a:spcBef>
            </a:pPr>
            <a:r>
              <a:rPr sz="750" b="1" spc="-5" dirty="0">
                <a:latin typeface="Arial"/>
                <a:cs typeface="Arial"/>
              </a:rPr>
              <a:t>Neural </a:t>
            </a:r>
            <a:r>
              <a:rPr sz="750" b="1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Net</a:t>
            </a:r>
            <a:r>
              <a:rPr sz="750" b="1" spc="-10" dirty="0">
                <a:latin typeface="Arial"/>
                <a:cs typeface="Arial"/>
              </a:rPr>
              <a:t>wo</a:t>
            </a:r>
            <a:r>
              <a:rPr sz="750" b="1" spc="-5" dirty="0">
                <a:latin typeface="Arial"/>
                <a:cs typeface="Arial"/>
              </a:rPr>
              <a:t>rks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85693" y="3705135"/>
            <a:ext cx="584835" cy="375285"/>
            <a:chOff x="2885693" y="3705135"/>
            <a:chExt cx="584835" cy="37528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9643" y="3709081"/>
              <a:ext cx="576741" cy="3673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89643" y="3709085"/>
              <a:ext cx="577215" cy="367665"/>
            </a:xfrm>
            <a:custGeom>
              <a:avLst/>
              <a:gdLst/>
              <a:ahLst/>
              <a:cxnLst/>
              <a:rect l="l" t="t" r="r" b="b"/>
              <a:pathLst>
                <a:path w="577214" h="367664">
                  <a:moveTo>
                    <a:pt x="0" y="183688"/>
                  </a:moveTo>
                  <a:lnTo>
                    <a:pt x="22661" y="112188"/>
                  </a:lnTo>
                  <a:lnTo>
                    <a:pt x="49249" y="80986"/>
                  </a:lnTo>
                  <a:lnTo>
                    <a:pt x="84461" y="53800"/>
                  </a:lnTo>
                  <a:lnTo>
                    <a:pt x="127139" y="31371"/>
                  </a:lnTo>
                  <a:lnTo>
                    <a:pt x="176123" y="14435"/>
                  </a:lnTo>
                  <a:lnTo>
                    <a:pt x="230253" y="3731"/>
                  </a:lnTo>
                  <a:lnTo>
                    <a:pt x="288370" y="0"/>
                  </a:lnTo>
                  <a:lnTo>
                    <a:pt x="346487" y="3731"/>
                  </a:lnTo>
                  <a:lnTo>
                    <a:pt x="400617" y="14435"/>
                  </a:lnTo>
                  <a:lnTo>
                    <a:pt x="449600" y="31371"/>
                  </a:lnTo>
                  <a:lnTo>
                    <a:pt x="492279" y="53800"/>
                  </a:lnTo>
                  <a:lnTo>
                    <a:pt x="527491" y="80986"/>
                  </a:lnTo>
                  <a:lnTo>
                    <a:pt x="554079" y="112188"/>
                  </a:lnTo>
                  <a:lnTo>
                    <a:pt x="570882" y="146668"/>
                  </a:lnTo>
                  <a:lnTo>
                    <a:pt x="576741" y="183688"/>
                  </a:lnTo>
                  <a:lnTo>
                    <a:pt x="570882" y="220707"/>
                  </a:lnTo>
                  <a:lnTo>
                    <a:pt x="554079" y="255187"/>
                  </a:lnTo>
                  <a:lnTo>
                    <a:pt x="527491" y="286389"/>
                  </a:lnTo>
                  <a:lnTo>
                    <a:pt x="492279" y="313575"/>
                  </a:lnTo>
                  <a:lnTo>
                    <a:pt x="449600" y="336005"/>
                  </a:lnTo>
                  <a:lnTo>
                    <a:pt x="400617" y="352941"/>
                  </a:lnTo>
                  <a:lnTo>
                    <a:pt x="346487" y="363644"/>
                  </a:lnTo>
                  <a:lnTo>
                    <a:pt x="288370" y="367376"/>
                  </a:lnTo>
                  <a:lnTo>
                    <a:pt x="230253" y="363644"/>
                  </a:lnTo>
                  <a:lnTo>
                    <a:pt x="176123" y="352941"/>
                  </a:lnTo>
                  <a:lnTo>
                    <a:pt x="127139" y="336005"/>
                  </a:lnTo>
                  <a:lnTo>
                    <a:pt x="84461" y="313575"/>
                  </a:lnTo>
                  <a:lnTo>
                    <a:pt x="49249" y="286389"/>
                  </a:lnTo>
                  <a:lnTo>
                    <a:pt x="22661" y="255187"/>
                  </a:lnTo>
                  <a:lnTo>
                    <a:pt x="5858" y="220707"/>
                  </a:lnTo>
                  <a:lnTo>
                    <a:pt x="0" y="183688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63976" y="3759585"/>
            <a:ext cx="42545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95"/>
              </a:spcBef>
            </a:pPr>
            <a:r>
              <a:rPr sz="750" b="1" spc="-5" dirty="0">
                <a:latin typeface="Arial"/>
                <a:cs typeface="Arial"/>
              </a:rPr>
              <a:t>Deep </a:t>
            </a:r>
            <a:r>
              <a:rPr sz="750" b="1" dirty="0">
                <a:latin typeface="Arial"/>
                <a:cs typeface="Arial"/>
              </a:rPr>
              <a:t> </a:t>
            </a:r>
            <a:r>
              <a:rPr sz="750" b="1" spc="-10" dirty="0">
                <a:latin typeface="Arial"/>
                <a:cs typeface="Arial"/>
              </a:rPr>
              <a:t>L</a:t>
            </a:r>
            <a:r>
              <a:rPr sz="750" b="1" spc="-5" dirty="0">
                <a:latin typeface="Arial"/>
                <a:cs typeface="Arial"/>
              </a:rPr>
              <a:t>ear</a:t>
            </a:r>
            <a:r>
              <a:rPr sz="750" b="1" spc="-10" dirty="0">
                <a:latin typeface="Arial"/>
                <a:cs typeface="Arial"/>
              </a:rPr>
              <a:t>ning</a:t>
            </a:r>
            <a:endParaRPr sz="75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7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3288" y="4398264"/>
            <a:ext cx="24390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Image</a:t>
            </a:r>
            <a:r>
              <a:rPr sz="1100" spc="-20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Source: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[</a:t>
            </a:r>
            <a:r>
              <a:rPr sz="1100" b="1" dirty="0">
                <a:latin typeface="Verdana"/>
                <a:cs typeface="Verdana"/>
              </a:rPr>
              <a:t>Sze</a:t>
            </a:r>
            <a:r>
              <a:rPr sz="1100" dirty="0">
                <a:latin typeface="Verdana"/>
                <a:cs typeface="Verdana"/>
              </a:rPr>
              <a:t>,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i="1" spc="-5" dirty="0">
                <a:latin typeface="Verdana"/>
                <a:cs typeface="Verdana"/>
              </a:rPr>
              <a:t>PIEEE</a:t>
            </a:r>
            <a:r>
              <a:rPr sz="1100" i="1" spc="-10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2017]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90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5" dirty="0"/>
              <a:t>Determines</a:t>
            </a:r>
            <a:r>
              <a:rPr spc="-25" dirty="0"/>
              <a:t> </a:t>
            </a:r>
            <a:r>
              <a:rPr spc="-10" dirty="0"/>
              <a:t>Bit</a:t>
            </a:r>
            <a:r>
              <a:rPr spc="-20" dirty="0"/>
              <a:t> </a:t>
            </a:r>
            <a:r>
              <a:rPr spc="-5" dirty="0"/>
              <a:t>Width?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29134" y="1190650"/>
            <a:ext cx="10516235" cy="34677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number</a:t>
            </a:r>
            <a:r>
              <a:rPr sz="2400" b="1" dirty="0">
                <a:latin typeface="Verdana"/>
                <a:cs typeface="Verdana"/>
              </a:rPr>
              <a:t> of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unique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values</a:t>
            </a:r>
            <a:r>
              <a:rPr sz="2400" b="1" spc="-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</a:t>
            </a:r>
            <a:r>
              <a:rPr sz="2400" b="1" spc="-5" dirty="0">
                <a:latin typeface="Verdana"/>
                <a:cs typeface="Verdana"/>
              </a:rPr>
              <a:t>M-bits</a:t>
            </a:r>
            <a:r>
              <a:rPr sz="2400" spc="-5" dirty="0">
                <a:latin typeface="Verdana"/>
                <a:cs typeface="Verdana"/>
              </a:rPr>
              <a:t>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a.k.a.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mantissa)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b="1" spc="-5" dirty="0">
                <a:latin typeface="Verdana"/>
                <a:cs typeface="Verdana"/>
              </a:rPr>
              <a:t>Default: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Uniform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quantization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(values are equally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spaced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out)</a:t>
            </a:r>
            <a:endParaRPr sz="2000">
              <a:latin typeface="Verdana"/>
              <a:cs typeface="Verdana"/>
            </a:endParaRPr>
          </a:p>
          <a:p>
            <a:pPr marL="920115" marR="14478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Non-uniform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quantization (spacing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</a:t>
            </a:r>
            <a:r>
              <a:rPr sz="2000" spc="-5" dirty="0">
                <a:latin typeface="Verdana"/>
                <a:cs typeface="Verdana"/>
              </a:rPr>
              <a:t> computed, e.g., logarithmic,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or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look-up-table)</a:t>
            </a:r>
            <a:endParaRPr sz="20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Fewer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unique values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 make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transforms 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compression more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effective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3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dynamic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range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</a:t>
            </a:r>
            <a:r>
              <a:rPr sz="2400" b="1" spc="-5" dirty="0">
                <a:latin typeface="Verdana"/>
                <a:cs typeface="Verdana"/>
              </a:rPr>
              <a:t>E-bits</a:t>
            </a:r>
            <a:r>
              <a:rPr sz="2400" spc="-5" dirty="0">
                <a:latin typeface="Verdana"/>
                <a:cs typeface="Verdana"/>
              </a:rPr>
              <a:t>,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a.k.a.,</a:t>
            </a:r>
            <a:r>
              <a:rPr sz="2400" dirty="0">
                <a:latin typeface="Verdana"/>
                <a:cs typeface="Verdana"/>
              </a:rPr>
              <a:t> exponent)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If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possible,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fix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range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(i.e., used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fixed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point,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E=0)</a:t>
            </a:r>
            <a:endParaRPr sz="20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Share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range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across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group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(e.g., weights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layer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channel)</a:t>
            </a:r>
            <a:endParaRPr sz="20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Tradeoff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between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number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bits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allocated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M-bits</a:t>
            </a:r>
            <a:r>
              <a:rPr sz="2400" b="1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E-bits</a:t>
            </a:r>
            <a:endParaRPr sz="24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74857" y="4937087"/>
          <a:ext cx="333247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39124" y="4948428"/>
            <a:ext cx="372999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499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Verdana"/>
                <a:cs typeface="Verdana"/>
              </a:rPr>
              <a:t>fp16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(S=1,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E=5,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M=10)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2000" b="1" dirty="0">
                <a:latin typeface="Verdana"/>
                <a:cs typeface="Verdana"/>
              </a:rPr>
              <a:t>bfloat16</a:t>
            </a:r>
            <a:r>
              <a:rPr sz="2000" b="1" spc="-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(S=1,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E=8,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M=7)</a:t>
            </a:r>
            <a:endParaRPr sz="2000">
              <a:latin typeface="Verdana"/>
              <a:cs typeface="Verdan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4857" y="5465406"/>
          <a:ext cx="333247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F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F0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F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08263" y="4948428"/>
            <a:ext cx="3277235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Verdana"/>
                <a:cs typeface="Verdana"/>
              </a:rPr>
              <a:t>range: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~5.9e</a:t>
            </a:r>
            <a:r>
              <a:rPr sz="1950" spc="-7" baseline="25641" dirty="0">
                <a:latin typeface="Verdana"/>
                <a:cs typeface="Verdana"/>
              </a:rPr>
              <a:t>-8</a:t>
            </a:r>
            <a:r>
              <a:rPr sz="1950" spc="375" baseline="2564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~6.5e</a:t>
            </a:r>
            <a:r>
              <a:rPr sz="1950" spc="-7" baseline="25641" dirty="0">
                <a:latin typeface="Verdana"/>
                <a:cs typeface="Verdana"/>
              </a:rPr>
              <a:t>4</a:t>
            </a:r>
            <a:endParaRPr sz="1950" baseline="25641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725"/>
              </a:spcBef>
            </a:pPr>
            <a:r>
              <a:rPr sz="2000" spc="-10" dirty="0">
                <a:latin typeface="Verdana"/>
                <a:cs typeface="Verdana"/>
              </a:rPr>
              <a:t>range: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~1e</a:t>
            </a:r>
            <a:r>
              <a:rPr sz="1950" baseline="25641" dirty="0">
                <a:latin typeface="Verdana"/>
                <a:cs typeface="Verdana"/>
              </a:rPr>
              <a:t>-38</a:t>
            </a:r>
            <a:r>
              <a:rPr sz="1950" spc="367" baseline="2564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~3e</a:t>
            </a:r>
            <a:r>
              <a:rPr sz="1950" spc="7" baseline="25641" dirty="0">
                <a:latin typeface="Verdana"/>
                <a:cs typeface="Verdana"/>
              </a:rPr>
              <a:t>38</a:t>
            </a:r>
            <a:endParaRPr sz="1950" baseline="25641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66266"/>
            <a:ext cx="10568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Commercial</a:t>
            </a:r>
            <a:r>
              <a:rPr sz="3400" spc="10" dirty="0"/>
              <a:t> </a:t>
            </a:r>
            <a:r>
              <a:rPr sz="3400" spc="-5" dirty="0"/>
              <a:t>Products</a:t>
            </a:r>
            <a:r>
              <a:rPr sz="3400" spc="10" dirty="0"/>
              <a:t> </a:t>
            </a:r>
            <a:r>
              <a:rPr sz="3400" spc="-10" dirty="0"/>
              <a:t>Support</a:t>
            </a:r>
            <a:r>
              <a:rPr sz="3400" spc="10" dirty="0"/>
              <a:t> </a:t>
            </a:r>
            <a:r>
              <a:rPr sz="3400" spc="-5" dirty="0"/>
              <a:t>Reduced</a:t>
            </a:r>
            <a:r>
              <a:rPr sz="3400" dirty="0"/>
              <a:t> </a:t>
            </a:r>
            <a:r>
              <a:rPr sz="3400" spc="-5" dirty="0"/>
              <a:t>Precision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553" y="1223759"/>
            <a:ext cx="3048097" cy="28433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40" y="1533144"/>
            <a:ext cx="3307079" cy="22768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4094" y="4178300"/>
            <a:ext cx="3418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Verdana"/>
                <a:cs typeface="Verdana"/>
              </a:rPr>
              <a:t>Nvidia’s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Pascal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(2016)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6181" y="4178300"/>
            <a:ext cx="31819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040" marR="5080" indent="-5397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Verdana"/>
                <a:cs typeface="Verdana"/>
              </a:rPr>
              <a:t>Google’s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TPU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(2016)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TPU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v2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&amp;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v3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(2019)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605" y="5345683"/>
            <a:ext cx="8105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8-bit </a:t>
            </a:r>
            <a:r>
              <a:rPr sz="2400" b="1" dirty="0">
                <a:latin typeface="Verdana"/>
                <a:cs typeface="Verdana"/>
              </a:rPr>
              <a:t>fixed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Inference</a:t>
            </a:r>
            <a:r>
              <a:rPr sz="2400" dirty="0">
                <a:latin typeface="Verdana"/>
                <a:cs typeface="Verdana"/>
              </a:rPr>
              <a:t> &amp;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16-bit </a:t>
            </a:r>
            <a:r>
              <a:rPr sz="2400" b="1" spc="-5" dirty="0">
                <a:latin typeface="Verdana"/>
                <a:cs typeface="Verdana"/>
              </a:rPr>
              <a:t>float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Training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7511" y="1670304"/>
            <a:ext cx="3130296" cy="19324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15439" y="4178300"/>
            <a:ext cx="318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Verdana"/>
                <a:cs typeface="Verdana"/>
              </a:rPr>
              <a:t>Intel’s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NNP-L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(2019)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39838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Reduced</a:t>
            </a:r>
            <a:r>
              <a:rPr spc="-30" dirty="0"/>
              <a:t> </a:t>
            </a:r>
            <a:r>
              <a:rPr spc="-5" dirty="0"/>
              <a:t>Precision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30" dirty="0"/>
              <a:t> </a:t>
            </a:r>
            <a:r>
              <a:rPr spc="-5" dirty="0"/>
              <a:t>Research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90" y="1300378"/>
            <a:ext cx="8625840" cy="24250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Reduce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number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bits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Binary Nets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Courbariaux</a:t>
            </a:r>
            <a:r>
              <a:rPr sz="1800" spc="-5" dirty="0">
                <a:latin typeface="Verdana"/>
                <a:cs typeface="Verdana"/>
              </a:rPr>
              <a:t>, </a:t>
            </a:r>
            <a:r>
              <a:rPr sz="1800" i="1" spc="-5" dirty="0">
                <a:latin typeface="Verdana"/>
                <a:cs typeface="Verdana"/>
              </a:rPr>
              <a:t>NeurIPS </a:t>
            </a:r>
            <a:r>
              <a:rPr sz="1800" spc="5" dirty="0">
                <a:latin typeface="Verdana"/>
                <a:cs typeface="Verdana"/>
              </a:rPr>
              <a:t>2015]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1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Reduce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number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unique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weights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and/or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activations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Ternary Weight Nets </a:t>
            </a: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Li</a:t>
            </a:r>
            <a:r>
              <a:rPr sz="1800" spc="-5" dirty="0">
                <a:latin typeface="Verdana"/>
                <a:cs typeface="Verdana"/>
              </a:rPr>
              <a:t>, </a:t>
            </a:r>
            <a:r>
              <a:rPr sz="1800" i="1" spc="-5" dirty="0">
                <a:latin typeface="Verdana"/>
                <a:cs typeface="Verdana"/>
              </a:rPr>
              <a:t>NeurIPS Workshop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2016]</a:t>
            </a:r>
            <a:endParaRPr sz="18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XNOR-Net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Rategari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ECCV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2016]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484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spc="-5" dirty="0">
                <a:latin typeface="Verdana"/>
                <a:cs typeface="Verdana"/>
              </a:rPr>
              <a:t>Non-Linear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Quantization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460" y="3765804"/>
            <a:ext cx="37960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9580" indent="-43688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"/>
              <a:tabLst>
                <a:tab pos="448945" algn="l"/>
                <a:tab pos="449580" algn="l"/>
              </a:tabLst>
            </a:pPr>
            <a:r>
              <a:rPr sz="2000" spc="-5" dirty="0">
                <a:latin typeface="Verdana"/>
                <a:cs typeface="Verdana"/>
              </a:rPr>
              <a:t>LogNet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Lee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ICASSP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2017]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90" y="4461763"/>
            <a:ext cx="4738370" cy="11658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72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dirty="0">
                <a:latin typeface="Verdana"/>
                <a:cs typeface="Verdana"/>
              </a:rPr>
              <a:t>Training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dirty="0">
                <a:latin typeface="Verdana"/>
                <a:cs typeface="Verdana"/>
              </a:rPr>
              <a:t>8-bit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stochastic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rounding</a:t>
            </a:r>
            <a:endParaRPr sz="2000">
              <a:latin typeface="Verdana"/>
              <a:cs typeface="Verdana"/>
            </a:endParaRPr>
          </a:p>
          <a:p>
            <a:pPr marL="48387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Wang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NeurIPS</a:t>
            </a:r>
            <a:r>
              <a:rPr sz="1800" i="1" spc="-25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2018]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1177" y="1650289"/>
            <a:ext cx="2308700" cy="18717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53168" y="1224788"/>
            <a:ext cx="1541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Verdana"/>
                <a:cs typeface="Verdana"/>
              </a:rPr>
              <a:t>Binary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Filters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7523" y="4214957"/>
            <a:ext cx="2715216" cy="189666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44876" y="4214952"/>
            <a:ext cx="2666365" cy="1898650"/>
            <a:chOff x="9044876" y="4214952"/>
            <a:chExt cx="2666365" cy="18986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4876" y="4214952"/>
              <a:ext cx="2665912" cy="189831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61818" y="421495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89">
                  <a:moveTo>
                    <a:pt x="488111" y="0"/>
                  </a:moveTo>
                  <a:lnTo>
                    <a:pt x="0" y="0"/>
                  </a:lnTo>
                  <a:lnTo>
                    <a:pt x="0" y="97345"/>
                  </a:lnTo>
                  <a:lnTo>
                    <a:pt x="488111" y="97345"/>
                  </a:lnTo>
                  <a:lnTo>
                    <a:pt x="488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41539" y="3856227"/>
            <a:ext cx="2607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Verdana"/>
                <a:cs typeface="Verdana"/>
              </a:rPr>
              <a:t>Log</a:t>
            </a:r>
            <a:r>
              <a:rPr sz="1600" i="1" spc="-30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Domain</a:t>
            </a:r>
            <a:r>
              <a:rPr sz="1600" i="1" spc="-3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Quantization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34771"/>
            <a:ext cx="10680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Precision</a:t>
            </a:r>
            <a:r>
              <a:rPr sz="3600" spc="-10" dirty="0"/>
              <a:t> </a:t>
            </a:r>
            <a:r>
              <a:rPr sz="3600" spc="-5" dirty="0"/>
              <a:t>Scalable</a:t>
            </a:r>
            <a:r>
              <a:rPr sz="3600" dirty="0"/>
              <a:t> MACs</a:t>
            </a:r>
            <a:r>
              <a:rPr sz="3600" spc="-5" dirty="0"/>
              <a:t> for </a:t>
            </a:r>
            <a:r>
              <a:rPr sz="3600" b="1" i="1" spc="-5" dirty="0">
                <a:latin typeface="Verdana"/>
                <a:cs typeface="Verdana"/>
              </a:rPr>
              <a:t>Varying</a:t>
            </a:r>
            <a:r>
              <a:rPr sz="3600" b="1" i="1" spc="25" dirty="0">
                <a:latin typeface="Verdana"/>
                <a:cs typeface="Verdana"/>
              </a:rPr>
              <a:t> </a:t>
            </a:r>
            <a:r>
              <a:rPr sz="3600" spc="-5" dirty="0"/>
              <a:t>Precision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979" y="1584960"/>
            <a:ext cx="5020145" cy="24932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3921" y="4421123"/>
            <a:ext cx="4626610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Conventional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data-gated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MAC 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Gate unused logic </a:t>
            </a:r>
            <a:r>
              <a:rPr sz="2000" spc="-25" dirty="0">
                <a:latin typeface="Verdana"/>
                <a:cs typeface="Verdana"/>
              </a:rPr>
              <a:t>(e.g., </a:t>
            </a:r>
            <a:r>
              <a:rPr sz="2000" spc="-5" dirty="0">
                <a:latin typeface="Verdana"/>
                <a:cs typeface="Verdana"/>
              </a:rPr>
              <a:t>full adders)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reduce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 consumption</a:t>
            </a:r>
            <a:endParaRPr sz="2000">
              <a:latin typeface="Verdana"/>
              <a:cs typeface="Verdana"/>
            </a:endParaRPr>
          </a:p>
          <a:p>
            <a:pPr marL="170815" algn="ctr">
              <a:lnSpc>
                <a:spcPct val="100000"/>
              </a:lnSpc>
              <a:spcBef>
                <a:spcPts val="1964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Camus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JETCAS</a:t>
            </a:r>
            <a:r>
              <a:rPr sz="2000" i="1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2019]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100" y="1303020"/>
            <a:ext cx="1811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Full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precision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8bx8b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5412" y="1303020"/>
            <a:ext cx="577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4</a:t>
            </a:r>
            <a:r>
              <a:rPr sz="1400" dirty="0">
                <a:latin typeface="Verdana"/>
                <a:cs typeface="Verdana"/>
              </a:rPr>
              <a:t>b</a:t>
            </a:r>
            <a:r>
              <a:rPr sz="1400" spc="-5" dirty="0">
                <a:latin typeface="Verdana"/>
                <a:cs typeface="Verdana"/>
              </a:rPr>
              <a:t>x4b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7935" y="1303020"/>
            <a:ext cx="577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2</a:t>
            </a:r>
            <a:r>
              <a:rPr sz="1400" dirty="0">
                <a:latin typeface="Verdana"/>
                <a:cs typeface="Verdana"/>
              </a:rPr>
              <a:t>b</a:t>
            </a:r>
            <a:r>
              <a:rPr sz="1400" spc="-5" dirty="0">
                <a:latin typeface="Verdana"/>
                <a:cs typeface="Verdana"/>
              </a:rPr>
              <a:t>x8b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7669" y="5036820"/>
            <a:ext cx="54737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7630"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Verdana"/>
                <a:cs typeface="Verdana"/>
              </a:rPr>
              <a:t>Many </a:t>
            </a:r>
            <a:r>
              <a:rPr sz="2000" spc="-5" dirty="0">
                <a:latin typeface="Verdana"/>
                <a:cs typeface="Verdana"/>
              </a:rPr>
              <a:t>approaches add logic to increase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utilization for higher throughput/area;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45" dirty="0">
                <a:latin typeface="Verdana"/>
                <a:cs typeface="Verdana"/>
              </a:rPr>
              <a:t>however,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overhead</a:t>
            </a:r>
            <a:r>
              <a:rPr sz="2000" b="1" spc="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can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reduce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benefits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7856" y="1709877"/>
            <a:ext cx="1935990" cy="292308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20345" y="1336547"/>
            <a:ext cx="577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4</a:t>
            </a:r>
            <a:r>
              <a:rPr sz="1400" dirty="0">
                <a:latin typeface="Verdana"/>
                <a:cs typeface="Verdana"/>
              </a:rPr>
              <a:t>b</a:t>
            </a:r>
            <a:r>
              <a:rPr sz="1400" spc="-5" dirty="0">
                <a:latin typeface="Verdana"/>
                <a:cs typeface="Verdana"/>
              </a:rPr>
              <a:t>x4b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73490" y="1853183"/>
            <a:ext cx="3509010" cy="3069590"/>
            <a:chOff x="7973490" y="1853183"/>
            <a:chExt cx="3509010" cy="30695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3490" y="1853183"/>
              <a:ext cx="3508482" cy="30693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06494" y="3584460"/>
              <a:ext cx="826769" cy="114300"/>
            </a:xfrm>
            <a:custGeom>
              <a:avLst/>
              <a:gdLst/>
              <a:ahLst/>
              <a:cxnLst/>
              <a:rect l="l" t="t" r="r" b="b"/>
              <a:pathLst>
                <a:path w="826770" h="114300">
                  <a:moveTo>
                    <a:pt x="712216" y="0"/>
                  </a:moveTo>
                  <a:lnTo>
                    <a:pt x="712216" y="114300"/>
                  </a:lnTo>
                  <a:lnTo>
                    <a:pt x="788416" y="76200"/>
                  </a:lnTo>
                  <a:lnTo>
                    <a:pt x="731266" y="76200"/>
                  </a:lnTo>
                  <a:lnTo>
                    <a:pt x="731266" y="38100"/>
                  </a:lnTo>
                  <a:lnTo>
                    <a:pt x="788416" y="38100"/>
                  </a:lnTo>
                  <a:lnTo>
                    <a:pt x="712216" y="0"/>
                  </a:lnTo>
                  <a:close/>
                </a:path>
                <a:path w="826770" h="114300">
                  <a:moveTo>
                    <a:pt x="71221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12216" y="76200"/>
                  </a:lnTo>
                  <a:lnTo>
                    <a:pt x="712216" y="38100"/>
                  </a:lnTo>
                  <a:close/>
                </a:path>
                <a:path w="826770" h="114300">
                  <a:moveTo>
                    <a:pt x="788416" y="38100"/>
                  </a:moveTo>
                  <a:lnTo>
                    <a:pt x="731266" y="38100"/>
                  </a:lnTo>
                  <a:lnTo>
                    <a:pt x="731266" y="76200"/>
                  </a:lnTo>
                  <a:lnTo>
                    <a:pt x="788416" y="76200"/>
                  </a:lnTo>
                  <a:lnTo>
                    <a:pt x="826516" y="57150"/>
                  </a:lnTo>
                  <a:lnTo>
                    <a:pt x="788416" y="3810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86504" y="3326574"/>
              <a:ext cx="778510" cy="246379"/>
            </a:xfrm>
            <a:custGeom>
              <a:avLst/>
              <a:gdLst/>
              <a:ahLst/>
              <a:cxnLst/>
              <a:rect l="l" t="t" r="r" b="b"/>
              <a:pathLst>
                <a:path w="778509" h="246379">
                  <a:moveTo>
                    <a:pt x="778167" y="0"/>
                  </a:moveTo>
                  <a:lnTo>
                    <a:pt x="0" y="0"/>
                  </a:lnTo>
                  <a:lnTo>
                    <a:pt x="0" y="246227"/>
                  </a:lnTo>
                  <a:lnTo>
                    <a:pt x="778167" y="246227"/>
                  </a:lnTo>
                  <a:lnTo>
                    <a:pt x="7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36668" y="3313684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B90000"/>
                </a:solidFill>
                <a:latin typeface="Verdana"/>
                <a:cs typeface="Verdana"/>
              </a:rPr>
              <a:t>1</a:t>
            </a:r>
            <a:r>
              <a:rPr sz="1600" dirty="0">
                <a:solidFill>
                  <a:srgbClr val="B90000"/>
                </a:solidFill>
                <a:latin typeface="Verdana"/>
                <a:cs typeface="Verdana"/>
              </a:rPr>
              <a:t>.</a:t>
            </a:r>
            <a:r>
              <a:rPr sz="1600" spc="-5" dirty="0">
                <a:solidFill>
                  <a:srgbClr val="B90000"/>
                </a:solidFill>
                <a:latin typeface="Verdana"/>
                <a:cs typeface="Verdana"/>
              </a:rPr>
              <a:t>3x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64573" y="3763721"/>
            <a:ext cx="457200" cy="2463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1600" spc="-5" dirty="0">
                <a:solidFill>
                  <a:srgbClr val="B90000"/>
                </a:solidFill>
                <a:latin typeface="Verdana"/>
                <a:cs typeface="Verdana"/>
              </a:rPr>
              <a:t>1</a:t>
            </a:r>
            <a:r>
              <a:rPr sz="1600" dirty="0">
                <a:solidFill>
                  <a:srgbClr val="B90000"/>
                </a:solidFill>
                <a:latin typeface="Verdana"/>
                <a:cs typeface="Verdana"/>
              </a:rPr>
              <a:t>.</a:t>
            </a:r>
            <a:r>
              <a:rPr sz="1600" spc="-5" dirty="0">
                <a:solidFill>
                  <a:srgbClr val="B90000"/>
                </a:solidFill>
                <a:latin typeface="Verdana"/>
                <a:cs typeface="Verdana"/>
              </a:rPr>
              <a:t>6x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89045" y="3746093"/>
            <a:ext cx="114300" cy="720090"/>
          </a:xfrm>
          <a:custGeom>
            <a:avLst/>
            <a:gdLst/>
            <a:ahLst/>
            <a:cxnLst/>
            <a:rect l="l" t="t" r="r" b="b"/>
            <a:pathLst>
              <a:path w="114300" h="720089">
                <a:moveTo>
                  <a:pt x="38100" y="605777"/>
                </a:moveTo>
                <a:lnTo>
                  <a:pt x="0" y="605777"/>
                </a:lnTo>
                <a:lnTo>
                  <a:pt x="57150" y="720077"/>
                </a:lnTo>
                <a:lnTo>
                  <a:pt x="104775" y="624827"/>
                </a:lnTo>
                <a:lnTo>
                  <a:pt x="38100" y="624827"/>
                </a:lnTo>
                <a:lnTo>
                  <a:pt x="38100" y="605777"/>
                </a:lnTo>
                <a:close/>
              </a:path>
              <a:path w="114300" h="720089">
                <a:moveTo>
                  <a:pt x="76200" y="0"/>
                </a:moveTo>
                <a:lnTo>
                  <a:pt x="38100" y="0"/>
                </a:lnTo>
                <a:lnTo>
                  <a:pt x="38100" y="624827"/>
                </a:lnTo>
                <a:lnTo>
                  <a:pt x="76200" y="624827"/>
                </a:lnTo>
                <a:lnTo>
                  <a:pt x="76200" y="0"/>
                </a:lnTo>
                <a:close/>
              </a:path>
              <a:path w="114300" h="720089">
                <a:moveTo>
                  <a:pt x="114300" y="605777"/>
                </a:moveTo>
                <a:lnTo>
                  <a:pt x="76200" y="605777"/>
                </a:lnTo>
                <a:lnTo>
                  <a:pt x="76200" y="624827"/>
                </a:lnTo>
                <a:lnTo>
                  <a:pt x="104775" y="624827"/>
                </a:lnTo>
                <a:lnTo>
                  <a:pt x="114300" y="605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55420" y="1077468"/>
            <a:ext cx="4659630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Evaluation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19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precision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scalable</a:t>
            </a:r>
            <a:r>
              <a:rPr sz="1400" b="1" spc="-2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MAC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designs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Verdana"/>
                <a:cs typeface="Verdana"/>
              </a:rPr>
              <a:t>5%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values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8bx8b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95%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values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at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2bx2b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and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4bx4b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004" y="3179064"/>
            <a:ext cx="9385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C00000"/>
                </a:solidFill>
                <a:latin typeface="Verdana"/>
                <a:cs typeface="Verdana"/>
              </a:rPr>
              <a:t>Conventional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35616" y="3343655"/>
            <a:ext cx="7969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C00000"/>
                </a:solidFill>
                <a:latin typeface="Verdana"/>
                <a:cs typeface="Verdana"/>
              </a:rPr>
              <a:t>data-gated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921430" y="3583343"/>
            <a:ext cx="585470" cy="166370"/>
          </a:xfrm>
          <a:custGeom>
            <a:avLst/>
            <a:gdLst/>
            <a:ahLst/>
            <a:cxnLst/>
            <a:rect l="l" t="t" r="r" b="b"/>
            <a:pathLst>
              <a:path w="585470" h="166370">
                <a:moveTo>
                  <a:pt x="0" y="83136"/>
                </a:moveTo>
                <a:lnTo>
                  <a:pt x="29733" y="46574"/>
                </a:lnTo>
                <a:lnTo>
                  <a:pt x="109568" y="18264"/>
                </a:lnTo>
                <a:lnTo>
                  <a:pt x="163883" y="8450"/>
                </a:lnTo>
                <a:lnTo>
                  <a:pt x="225457" y="2195"/>
                </a:lnTo>
                <a:lnTo>
                  <a:pt x="292532" y="0"/>
                </a:lnTo>
                <a:lnTo>
                  <a:pt x="359607" y="2195"/>
                </a:lnTo>
                <a:lnTo>
                  <a:pt x="421181" y="8450"/>
                </a:lnTo>
                <a:lnTo>
                  <a:pt x="475496" y="18264"/>
                </a:lnTo>
                <a:lnTo>
                  <a:pt x="520799" y="31138"/>
                </a:lnTo>
                <a:lnTo>
                  <a:pt x="577339" y="64073"/>
                </a:lnTo>
                <a:lnTo>
                  <a:pt x="585065" y="83136"/>
                </a:lnTo>
                <a:lnTo>
                  <a:pt x="577339" y="102198"/>
                </a:lnTo>
                <a:lnTo>
                  <a:pt x="520799" y="135133"/>
                </a:lnTo>
                <a:lnTo>
                  <a:pt x="475496" y="148008"/>
                </a:lnTo>
                <a:lnTo>
                  <a:pt x="421181" y="157822"/>
                </a:lnTo>
                <a:lnTo>
                  <a:pt x="359607" y="164076"/>
                </a:lnTo>
                <a:lnTo>
                  <a:pt x="292532" y="166272"/>
                </a:lnTo>
                <a:lnTo>
                  <a:pt x="225457" y="164076"/>
                </a:lnTo>
                <a:lnTo>
                  <a:pt x="163883" y="157822"/>
                </a:lnTo>
                <a:lnTo>
                  <a:pt x="109568" y="148008"/>
                </a:lnTo>
                <a:lnTo>
                  <a:pt x="64266" y="135133"/>
                </a:lnTo>
                <a:lnTo>
                  <a:pt x="7725" y="102198"/>
                </a:lnTo>
                <a:lnTo>
                  <a:pt x="0" y="8313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06324"/>
            <a:ext cx="108089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15" dirty="0"/>
              <a:t> </a:t>
            </a:r>
            <a:r>
              <a:rPr spc="-5" dirty="0"/>
              <a:t>Considerations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Reduced</a:t>
            </a:r>
            <a:r>
              <a:rPr spc="-10" dirty="0"/>
              <a:t> </a:t>
            </a:r>
            <a:r>
              <a:rPr spc="-5" dirty="0"/>
              <a:t>Precision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191260"/>
            <a:ext cx="9859010" cy="44170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8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Impact</a:t>
            </a:r>
            <a:r>
              <a:rPr sz="2400" b="1" spc="-3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on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accuracy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Must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consider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difficulty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dataset,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task,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1316990" marR="146685" lvl="2" indent="-395605">
              <a:lnSpc>
                <a:spcPts val="2090"/>
              </a:lnSpc>
              <a:spcBef>
                <a:spcPts val="6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Easy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 </a:t>
            </a:r>
            <a:r>
              <a:rPr sz="1800" spc="-5" dirty="0">
                <a:latin typeface="Verdana"/>
                <a:cs typeface="Verdana"/>
              </a:rPr>
              <a:t>reduce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precision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for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easy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task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(e.g.,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digit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classification);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does method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work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for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difficult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task?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8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dirty="0">
                <a:latin typeface="Verdana"/>
                <a:cs typeface="Verdana"/>
              </a:rPr>
              <a:t>Does </a:t>
            </a:r>
            <a:r>
              <a:rPr sz="2400" b="1" spc="-5" dirty="0">
                <a:latin typeface="Verdana"/>
                <a:cs typeface="Verdana"/>
              </a:rPr>
              <a:t>hardware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cost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exceed</a:t>
            </a:r>
            <a:r>
              <a:rPr sz="2400" b="1" spc="-5" dirty="0">
                <a:latin typeface="Verdana"/>
                <a:cs typeface="Verdana"/>
              </a:rPr>
              <a:t> benefits?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Need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extra hardware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support variable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precision</a:t>
            </a:r>
            <a:endParaRPr sz="20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8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Additional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shift-and-add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logic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registers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for variable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precision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4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Granularity impacts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overhead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well as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395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800" spc="-5" dirty="0">
                <a:latin typeface="Verdana"/>
                <a:cs typeface="Verdana"/>
              </a:rPr>
              <a:t>e.g.,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overhead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</a:t>
            </a:r>
            <a:r>
              <a:rPr sz="1800" spc="-5" dirty="0">
                <a:latin typeface="Verdana"/>
                <a:cs typeface="Verdana"/>
              </a:rPr>
              <a:t> support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(1b,</a:t>
            </a:r>
            <a:r>
              <a:rPr sz="1800" dirty="0">
                <a:latin typeface="Verdana"/>
                <a:cs typeface="Verdana"/>
              </a:rPr>
              <a:t> 2b,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3b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16b)</a:t>
            </a:r>
            <a:r>
              <a:rPr sz="1800" spc="-5" dirty="0">
                <a:latin typeface="Verdana"/>
                <a:cs typeface="Verdana"/>
              </a:rPr>
              <a:t> than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(2b,</a:t>
            </a:r>
            <a:r>
              <a:rPr sz="1800" dirty="0">
                <a:latin typeface="Verdana"/>
                <a:cs typeface="Verdana"/>
              </a:rPr>
              <a:t> 4b,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8b, 16b)</a:t>
            </a:r>
            <a:endParaRPr sz="1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4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Evaluation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Use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8-bit</a:t>
            </a:r>
            <a:r>
              <a:rPr sz="2000" spc="-5" dirty="0">
                <a:latin typeface="Verdana"/>
                <a:cs typeface="Verdana"/>
              </a:rPr>
              <a:t> for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inference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16-bit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float 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training 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baseline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dirty="0">
                <a:latin typeface="Verdana"/>
                <a:cs typeface="Verdana"/>
              </a:rPr>
              <a:t>32-bit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float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weak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baseline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907283"/>
            <a:ext cx="3785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FFFF"/>
                </a:solidFill>
              </a:rPr>
              <a:t>S</a:t>
            </a:r>
            <a:r>
              <a:rPr sz="7200" spc="5" dirty="0">
                <a:solidFill>
                  <a:srgbClr val="FFFFFF"/>
                </a:solidFill>
              </a:rPr>
              <a:t>p</a:t>
            </a:r>
            <a:r>
              <a:rPr sz="7200" dirty="0">
                <a:solidFill>
                  <a:srgbClr val="FFFFFF"/>
                </a:solidFill>
              </a:rPr>
              <a:t>ar</a:t>
            </a:r>
            <a:r>
              <a:rPr sz="7200" spc="-5" dirty="0">
                <a:solidFill>
                  <a:srgbClr val="FFFFFF"/>
                </a:solidFill>
              </a:rPr>
              <a:t>si</a:t>
            </a:r>
            <a:r>
              <a:rPr sz="7200" spc="-35" dirty="0">
                <a:solidFill>
                  <a:srgbClr val="FFFFFF"/>
                </a:solidFill>
              </a:rPr>
              <a:t>t</a:t>
            </a:r>
            <a:r>
              <a:rPr sz="7200" dirty="0">
                <a:solidFill>
                  <a:srgbClr val="FFFFFF"/>
                </a:solidFill>
              </a:rPr>
              <a:t>y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763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25" dirty="0"/>
              <a:t> </a:t>
            </a:r>
            <a:r>
              <a:rPr spc="-5" dirty="0"/>
              <a:t>Increase</a:t>
            </a:r>
            <a:r>
              <a:rPr spc="-25" dirty="0"/>
              <a:t> </a:t>
            </a:r>
            <a:r>
              <a:rPr spc="-5" dirty="0"/>
              <a:t>Sparsity?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00378"/>
            <a:ext cx="10441940" cy="41948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0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 number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of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MACs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Anything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multiplied</a:t>
            </a:r>
            <a:r>
              <a:rPr sz="2000" dirty="0">
                <a:latin typeface="Verdana"/>
                <a:cs typeface="Verdana"/>
              </a:rPr>
              <a:t> by </a:t>
            </a:r>
            <a:r>
              <a:rPr sz="2000" spc="-5" dirty="0">
                <a:latin typeface="Verdana"/>
                <a:cs typeface="Verdana"/>
              </a:rPr>
              <a:t>zero </a:t>
            </a:r>
            <a:r>
              <a:rPr sz="2000" dirty="0">
                <a:latin typeface="Verdana"/>
                <a:cs typeface="Verdana"/>
              </a:rPr>
              <a:t>is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zero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avoid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performing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unnecessary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MACs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Reduce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energy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consumption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latency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Wingdings"/>
              <a:buChar char=""/>
            </a:pPr>
            <a:endParaRPr sz="285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-2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data</a:t>
            </a:r>
            <a:r>
              <a:rPr sz="2400" b="1" spc="-2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movement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If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inputs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 MAC</a:t>
            </a:r>
            <a:r>
              <a:rPr sz="2000" dirty="0">
                <a:latin typeface="Verdana"/>
                <a:cs typeface="Verdana"/>
              </a:rPr>
              <a:t> is</a:t>
            </a:r>
            <a:r>
              <a:rPr sz="2000" spc="-5" dirty="0">
                <a:latin typeface="Verdana"/>
                <a:cs typeface="Verdana"/>
              </a:rPr>
              <a:t> zero,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avoid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reading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other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input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Compress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by</a:t>
            </a:r>
            <a:r>
              <a:rPr sz="2000" spc="-5" dirty="0">
                <a:latin typeface="Verdana"/>
                <a:cs typeface="Verdana"/>
              </a:rPr>
              <a:t> only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sending non-zero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values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2060"/>
              </a:buClr>
              <a:buFont typeface="Wingdings"/>
              <a:buChar char=""/>
            </a:pPr>
            <a:endParaRPr sz="2700">
              <a:latin typeface="Verdana"/>
              <a:cs typeface="Verdana"/>
            </a:endParaRPr>
          </a:p>
          <a:p>
            <a:pPr marL="481965" marR="226695" indent="-469900">
              <a:lnSpc>
                <a:spcPct val="102699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200" spc="-5" dirty="0">
                <a:latin typeface="Verdana"/>
                <a:cs typeface="Verdana"/>
              </a:rPr>
              <a:t>CPU/GPU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libraries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typically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only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support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really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high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sparsity</a:t>
            </a:r>
            <a:r>
              <a:rPr sz="2200" dirty="0">
                <a:latin typeface="Verdana"/>
                <a:cs typeface="Verdana"/>
              </a:rPr>
              <a:t> (&gt;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99%)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due to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overhead</a:t>
            </a:r>
            <a:endParaRPr sz="22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6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Sparsity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DNNs typically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much lower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need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specialized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5004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Sparsity</a:t>
            </a:r>
            <a:r>
              <a:rPr spc="-15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spc="-5" dirty="0"/>
              <a:t>Activation</a:t>
            </a:r>
            <a:r>
              <a:rPr spc="-20" dirty="0"/>
              <a:t> </a:t>
            </a:r>
            <a:r>
              <a:rPr dirty="0"/>
              <a:t>Data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0875" y="1755292"/>
          <a:ext cx="17697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00" dirty="0">
                          <a:latin typeface="Verdana"/>
                          <a:cs typeface="Verdana"/>
                        </a:rPr>
                        <a:t>-1</a:t>
                      </a:r>
                      <a:endParaRPr sz="23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00" dirty="0">
                          <a:latin typeface="Verdana"/>
                          <a:cs typeface="Verdana"/>
                        </a:rPr>
                        <a:t>-3</a:t>
                      </a:r>
                      <a:endParaRPr sz="23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00" dirty="0">
                          <a:latin typeface="Verdana"/>
                          <a:cs typeface="Verdana"/>
                        </a:rPr>
                        <a:t>-5</a:t>
                      </a:r>
                      <a:endParaRPr sz="23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00" dirty="0">
                          <a:latin typeface="Verdana"/>
                          <a:cs typeface="Verdana"/>
                        </a:rPr>
                        <a:t>-2</a:t>
                      </a:r>
                      <a:endParaRPr sz="23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00" dirty="0">
                          <a:latin typeface="Verdana"/>
                          <a:cs typeface="Verdana"/>
                        </a:rPr>
                        <a:t>-1</a:t>
                      </a:r>
                      <a:endParaRPr sz="23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705352" y="2508256"/>
            <a:ext cx="1447800" cy="133350"/>
          </a:xfrm>
          <a:custGeom>
            <a:avLst/>
            <a:gdLst/>
            <a:ahLst/>
            <a:cxnLst/>
            <a:rect l="l" t="t" r="r" b="b"/>
            <a:pathLst>
              <a:path w="1447800" h="133350">
                <a:moveTo>
                  <a:pt x="1375509" y="66440"/>
                </a:moveTo>
                <a:lnTo>
                  <a:pt x="1325156" y="97911"/>
                </a:lnTo>
                <a:lnTo>
                  <a:pt x="1319664" y="103109"/>
                </a:lnTo>
                <a:lnTo>
                  <a:pt x="1316693" y="109779"/>
                </a:lnTo>
                <a:lnTo>
                  <a:pt x="1316438" y="117077"/>
                </a:lnTo>
                <a:lnTo>
                  <a:pt x="1319098" y="124161"/>
                </a:lnTo>
                <a:lnTo>
                  <a:pt x="1324298" y="129653"/>
                </a:lnTo>
                <a:lnTo>
                  <a:pt x="1330971" y="132624"/>
                </a:lnTo>
                <a:lnTo>
                  <a:pt x="1338270" y="132879"/>
                </a:lnTo>
                <a:lnTo>
                  <a:pt x="1345349" y="130219"/>
                </a:lnTo>
                <a:lnTo>
                  <a:pt x="1416914" y="85490"/>
                </a:lnTo>
                <a:lnTo>
                  <a:pt x="1411452" y="85490"/>
                </a:lnTo>
                <a:lnTo>
                  <a:pt x="1411452" y="82594"/>
                </a:lnTo>
                <a:lnTo>
                  <a:pt x="1401356" y="82594"/>
                </a:lnTo>
                <a:lnTo>
                  <a:pt x="1375509" y="66440"/>
                </a:lnTo>
                <a:close/>
              </a:path>
              <a:path w="1447800" h="133350">
                <a:moveTo>
                  <a:pt x="1345029" y="47390"/>
                </a:moveTo>
                <a:lnTo>
                  <a:pt x="0" y="47390"/>
                </a:lnTo>
                <a:lnTo>
                  <a:pt x="0" y="85490"/>
                </a:lnTo>
                <a:lnTo>
                  <a:pt x="1345029" y="85490"/>
                </a:lnTo>
                <a:lnTo>
                  <a:pt x="1375509" y="66440"/>
                </a:lnTo>
                <a:lnTo>
                  <a:pt x="1345029" y="47390"/>
                </a:lnTo>
                <a:close/>
              </a:path>
              <a:path w="1447800" h="133350">
                <a:moveTo>
                  <a:pt x="1416914" y="47390"/>
                </a:moveTo>
                <a:lnTo>
                  <a:pt x="1411452" y="47390"/>
                </a:lnTo>
                <a:lnTo>
                  <a:pt x="1411452" y="85490"/>
                </a:lnTo>
                <a:lnTo>
                  <a:pt x="1416914" y="85490"/>
                </a:lnTo>
                <a:lnTo>
                  <a:pt x="1447393" y="66440"/>
                </a:lnTo>
                <a:lnTo>
                  <a:pt x="1416914" y="47390"/>
                </a:lnTo>
                <a:close/>
              </a:path>
              <a:path w="1447800" h="133350">
                <a:moveTo>
                  <a:pt x="1401356" y="50286"/>
                </a:moveTo>
                <a:lnTo>
                  <a:pt x="1375509" y="66440"/>
                </a:lnTo>
                <a:lnTo>
                  <a:pt x="1401356" y="82594"/>
                </a:lnTo>
                <a:lnTo>
                  <a:pt x="1401356" y="50286"/>
                </a:lnTo>
                <a:close/>
              </a:path>
              <a:path w="1447800" h="133350">
                <a:moveTo>
                  <a:pt x="1411452" y="50286"/>
                </a:moveTo>
                <a:lnTo>
                  <a:pt x="1401356" y="50286"/>
                </a:lnTo>
                <a:lnTo>
                  <a:pt x="1401356" y="82594"/>
                </a:lnTo>
                <a:lnTo>
                  <a:pt x="1411452" y="82594"/>
                </a:lnTo>
                <a:lnTo>
                  <a:pt x="1411452" y="50286"/>
                </a:lnTo>
                <a:close/>
              </a:path>
              <a:path w="1447800" h="133350">
                <a:moveTo>
                  <a:pt x="1338270" y="0"/>
                </a:moveTo>
                <a:lnTo>
                  <a:pt x="1330971" y="251"/>
                </a:lnTo>
                <a:lnTo>
                  <a:pt x="1324298" y="3221"/>
                </a:lnTo>
                <a:lnTo>
                  <a:pt x="1319098" y="8718"/>
                </a:lnTo>
                <a:lnTo>
                  <a:pt x="1316438" y="15797"/>
                </a:lnTo>
                <a:lnTo>
                  <a:pt x="1316693" y="23096"/>
                </a:lnTo>
                <a:lnTo>
                  <a:pt x="1319664" y="29769"/>
                </a:lnTo>
                <a:lnTo>
                  <a:pt x="1325156" y="34969"/>
                </a:lnTo>
                <a:lnTo>
                  <a:pt x="1375509" y="66440"/>
                </a:lnTo>
                <a:lnTo>
                  <a:pt x="1401356" y="50286"/>
                </a:lnTo>
                <a:lnTo>
                  <a:pt x="1411452" y="50286"/>
                </a:lnTo>
                <a:lnTo>
                  <a:pt x="1411452" y="47390"/>
                </a:lnTo>
                <a:lnTo>
                  <a:pt x="1416914" y="47390"/>
                </a:lnTo>
                <a:lnTo>
                  <a:pt x="1345349" y="2661"/>
                </a:lnTo>
                <a:lnTo>
                  <a:pt x="1338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74517" y="1163828"/>
            <a:ext cx="601916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70"/>
              </a:lnSpc>
              <a:spcBef>
                <a:spcPts val="100"/>
              </a:spcBef>
            </a:pPr>
            <a:r>
              <a:rPr sz="2400" spc="-10" dirty="0">
                <a:latin typeface="Verdana"/>
                <a:cs typeface="Verdana"/>
              </a:rPr>
              <a:t>Many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zeros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 output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fmaps</a:t>
            </a:r>
            <a:r>
              <a:rPr sz="2400" spc="-5" dirty="0">
                <a:latin typeface="Verdana"/>
                <a:cs typeface="Verdana"/>
              </a:rPr>
              <a:t> after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ReLU</a:t>
            </a:r>
            <a:endParaRPr sz="2400">
              <a:latin typeface="Verdana"/>
              <a:cs typeface="Verdana"/>
            </a:endParaRPr>
          </a:p>
          <a:p>
            <a:pPr marL="90805" algn="ctr">
              <a:lnSpc>
                <a:spcPts val="3610"/>
              </a:lnSpc>
            </a:pPr>
            <a:r>
              <a:rPr sz="3100" b="1" spc="-30" dirty="0">
                <a:latin typeface="Calibri"/>
                <a:cs typeface="Calibri"/>
              </a:rPr>
              <a:t>ReLU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38330" y="1993912"/>
            <a:ext cx="3037840" cy="1162050"/>
            <a:chOff x="5138330" y="1993912"/>
            <a:chExt cx="3037840" cy="1162050"/>
          </a:xfrm>
        </p:grpSpPr>
        <p:sp>
          <p:nvSpPr>
            <p:cNvPr id="7" name="object 7"/>
            <p:cNvSpPr/>
            <p:nvPr/>
          </p:nvSpPr>
          <p:spPr>
            <a:xfrm>
              <a:off x="5152618" y="2008200"/>
              <a:ext cx="1576070" cy="1133475"/>
            </a:xfrm>
            <a:custGeom>
              <a:avLst/>
              <a:gdLst/>
              <a:ahLst/>
              <a:cxnLst/>
              <a:rect l="l" t="t" r="r" b="b"/>
              <a:pathLst>
                <a:path w="1576070" h="1133475">
                  <a:moveTo>
                    <a:pt x="0" y="0"/>
                  </a:moveTo>
                  <a:lnTo>
                    <a:pt x="1576050" y="0"/>
                  </a:lnTo>
                  <a:lnTo>
                    <a:pt x="1576050" y="1132990"/>
                  </a:lnTo>
                  <a:lnTo>
                    <a:pt x="0" y="113299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7665" y="2122360"/>
              <a:ext cx="1086485" cy="904875"/>
            </a:xfrm>
            <a:custGeom>
              <a:avLst/>
              <a:gdLst/>
              <a:ahLst/>
              <a:cxnLst/>
              <a:rect l="l" t="t" r="r" b="b"/>
              <a:pathLst>
                <a:path w="1086485" h="904875">
                  <a:moveTo>
                    <a:pt x="1086053" y="808837"/>
                  </a:moveTo>
                  <a:lnTo>
                    <a:pt x="943546" y="725703"/>
                  </a:lnTo>
                  <a:lnTo>
                    <a:pt x="936371" y="723265"/>
                  </a:lnTo>
                  <a:lnTo>
                    <a:pt x="929081" y="723734"/>
                  </a:lnTo>
                  <a:lnTo>
                    <a:pt x="922502" y="726909"/>
                  </a:lnTo>
                  <a:lnTo>
                    <a:pt x="917486" y="732561"/>
                  </a:lnTo>
                  <a:lnTo>
                    <a:pt x="915035" y="739724"/>
                  </a:lnTo>
                  <a:lnTo>
                    <a:pt x="915517" y="747014"/>
                  </a:lnTo>
                  <a:lnTo>
                    <a:pt x="918679" y="753592"/>
                  </a:lnTo>
                  <a:lnTo>
                    <a:pt x="924344" y="758609"/>
                  </a:lnTo>
                  <a:lnTo>
                    <a:pt x="977785" y="789787"/>
                  </a:lnTo>
                  <a:lnTo>
                    <a:pt x="399884" y="789787"/>
                  </a:lnTo>
                  <a:lnTo>
                    <a:pt x="399884" y="108267"/>
                  </a:lnTo>
                  <a:lnTo>
                    <a:pt x="431063" y="161709"/>
                  </a:lnTo>
                  <a:lnTo>
                    <a:pt x="436079" y="167373"/>
                  </a:lnTo>
                  <a:lnTo>
                    <a:pt x="442658" y="170535"/>
                  </a:lnTo>
                  <a:lnTo>
                    <a:pt x="449948" y="171018"/>
                  </a:lnTo>
                  <a:lnTo>
                    <a:pt x="457111" y="168567"/>
                  </a:lnTo>
                  <a:lnTo>
                    <a:pt x="462762" y="163537"/>
                  </a:lnTo>
                  <a:lnTo>
                    <a:pt x="465924" y="156959"/>
                  </a:lnTo>
                  <a:lnTo>
                    <a:pt x="466407" y="149669"/>
                  </a:lnTo>
                  <a:lnTo>
                    <a:pt x="463969" y="142506"/>
                  </a:lnTo>
                  <a:lnTo>
                    <a:pt x="402882" y="37807"/>
                  </a:lnTo>
                  <a:lnTo>
                    <a:pt x="380834" y="0"/>
                  </a:lnTo>
                  <a:lnTo>
                    <a:pt x="297713" y="142506"/>
                  </a:lnTo>
                  <a:lnTo>
                    <a:pt x="295262" y="149669"/>
                  </a:lnTo>
                  <a:lnTo>
                    <a:pt x="295732" y="156959"/>
                  </a:lnTo>
                  <a:lnTo>
                    <a:pt x="298907" y="163537"/>
                  </a:lnTo>
                  <a:lnTo>
                    <a:pt x="304558" y="168567"/>
                  </a:lnTo>
                  <a:lnTo>
                    <a:pt x="311721" y="171018"/>
                  </a:lnTo>
                  <a:lnTo>
                    <a:pt x="319011" y="170535"/>
                  </a:lnTo>
                  <a:lnTo>
                    <a:pt x="325589" y="167373"/>
                  </a:lnTo>
                  <a:lnTo>
                    <a:pt x="330619" y="161709"/>
                  </a:lnTo>
                  <a:lnTo>
                    <a:pt x="361784" y="108292"/>
                  </a:lnTo>
                  <a:lnTo>
                    <a:pt x="361784" y="789787"/>
                  </a:lnTo>
                  <a:lnTo>
                    <a:pt x="0" y="789774"/>
                  </a:lnTo>
                  <a:lnTo>
                    <a:pt x="0" y="827874"/>
                  </a:lnTo>
                  <a:lnTo>
                    <a:pt x="361784" y="827874"/>
                  </a:lnTo>
                  <a:lnTo>
                    <a:pt x="361784" y="904582"/>
                  </a:lnTo>
                  <a:lnTo>
                    <a:pt x="399884" y="904582"/>
                  </a:lnTo>
                  <a:lnTo>
                    <a:pt x="399884" y="827874"/>
                  </a:lnTo>
                  <a:lnTo>
                    <a:pt x="977773" y="827874"/>
                  </a:lnTo>
                  <a:lnTo>
                    <a:pt x="924344" y="859053"/>
                  </a:lnTo>
                  <a:lnTo>
                    <a:pt x="918679" y="864082"/>
                  </a:lnTo>
                  <a:lnTo>
                    <a:pt x="915517" y="870661"/>
                  </a:lnTo>
                  <a:lnTo>
                    <a:pt x="915035" y="877951"/>
                  </a:lnTo>
                  <a:lnTo>
                    <a:pt x="917486" y="885101"/>
                  </a:lnTo>
                  <a:lnTo>
                    <a:pt x="922502" y="890765"/>
                  </a:lnTo>
                  <a:lnTo>
                    <a:pt x="929081" y="893940"/>
                  </a:lnTo>
                  <a:lnTo>
                    <a:pt x="936371" y="894410"/>
                  </a:lnTo>
                  <a:lnTo>
                    <a:pt x="943546" y="891959"/>
                  </a:lnTo>
                  <a:lnTo>
                    <a:pt x="1053388" y="827887"/>
                  </a:lnTo>
                  <a:lnTo>
                    <a:pt x="1086053" y="8088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97664" y="2903118"/>
              <a:ext cx="397510" cy="0"/>
            </a:xfrm>
            <a:custGeom>
              <a:avLst/>
              <a:gdLst/>
              <a:ahLst/>
              <a:cxnLst/>
              <a:rect l="l" t="t" r="r" b="b"/>
              <a:pathLst>
                <a:path w="397510">
                  <a:moveTo>
                    <a:pt x="0" y="0"/>
                  </a:moveTo>
                  <a:lnTo>
                    <a:pt x="396893" y="1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1730" y="2327614"/>
              <a:ext cx="521970" cy="584200"/>
            </a:xfrm>
            <a:custGeom>
              <a:avLst/>
              <a:gdLst/>
              <a:ahLst/>
              <a:cxnLst/>
              <a:rect l="l" t="t" r="r" b="b"/>
              <a:pathLst>
                <a:path w="521970" h="584200">
                  <a:moveTo>
                    <a:pt x="0" y="584101"/>
                  </a:moveTo>
                  <a:lnTo>
                    <a:pt x="521393" y="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8675" y="2508255"/>
              <a:ext cx="1447800" cy="133350"/>
            </a:xfrm>
            <a:custGeom>
              <a:avLst/>
              <a:gdLst/>
              <a:ahLst/>
              <a:cxnLst/>
              <a:rect l="l" t="t" r="r" b="b"/>
              <a:pathLst>
                <a:path w="1447800" h="133350">
                  <a:moveTo>
                    <a:pt x="1375509" y="66440"/>
                  </a:moveTo>
                  <a:lnTo>
                    <a:pt x="1325156" y="97911"/>
                  </a:lnTo>
                  <a:lnTo>
                    <a:pt x="1319658" y="103109"/>
                  </a:lnTo>
                  <a:lnTo>
                    <a:pt x="1316688" y="109779"/>
                  </a:lnTo>
                  <a:lnTo>
                    <a:pt x="1316437" y="117077"/>
                  </a:lnTo>
                  <a:lnTo>
                    <a:pt x="1319098" y="124161"/>
                  </a:lnTo>
                  <a:lnTo>
                    <a:pt x="1324296" y="129653"/>
                  </a:lnTo>
                  <a:lnTo>
                    <a:pt x="1330966" y="132624"/>
                  </a:lnTo>
                  <a:lnTo>
                    <a:pt x="1338264" y="132879"/>
                  </a:lnTo>
                  <a:lnTo>
                    <a:pt x="1345349" y="130219"/>
                  </a:lnTo>
                  <a:lnTo>
                    <a:pt x="1416914" y="85490"/>
                  </a:lnTo>
                  <a:lnTo>
                    <a:pt x="1411452" y="85490"/>
                  </a:lnTo>
                  <a:lnTo>
                    <a:pt x="1411452" y="82594"/>
                  </a:lnTo>
                  <a:lnTo>
                    <a:pt x="1401356" y="82594"/>
                  </a:lnTo>
                  <a:lnTo>
                    <a:pt x="1375509" y="66440"/>
                  </a:lnTo>
                  <a:close/>
                </a:path>
                <a:path w="1447800" h="133350">
                  <a:moveTo>
                    <a:pt x="1345029" y="47390"/>
                  </a:moveTo>
                  <a:lnTo>
                    <a:pt x="0" y="47390"/>
                  </a:lnTo>
                  <a:lnTo>
                    <a:pt x="0" y="85490"/>
                  </a:lnTo>
                  <a:lnTo>
                    <a:pt x="1345029" y="85490"/>
                  </a:lnTo>
                  <a:lnTo>
                    <a:pt x="1375509" y="66440"/>
                  </a:lnTo>
                  <a:lnTo>
                    <a:pt x="1345029" y="47390"/>
                  </a:lnTo>
                  <a:close/>
                </a:path>
                <a:path w="1447800" h="133350">
                  <a:moveTo>
                    <a:pt x="1416914" y="47390"/>
                  </a:moveTo>
                  <a:lnTo>
                    <a:pt x="1411452" y="47390"/>
                  </a:lnTo>
                  <a:lnTo>
                    <a:pt x="1411452" y="85490"/>
                  </a:lnTo>
                  <a:lnTo>
                    <a:pt x="1416914" y="85490"/>
                  </a:lnTo>
                  <a:lnTo>
                    <a:pt x="1447393" y="66440"/>
                  </a:lnTo>
                  <a:lnTo>
                    <a:pt x="1416914" y="47390"/>
                  </a:lnTo>
                  <a:close/>
                </a:path>
                <a:path w="1447800" h="133350">
                  <a:moveTo>
                    <a:pt x="1401356" y="50286"/>
                  </a:moveTo>
                  <a:lnTo>
                    <a:pt x="1375509" y="66440"/>
                  </a:lnTo>
                  <a:lnTo>
                    <a:pt x="1401356" y="82594"/>
                  </a:lnTo>
                  <a:lnTo>
                    <a:pt x="1401356" y="50286"/>
                  </a:lnTo>
                  <a:close/>
                </a:path>
                <a:path w="1447800" h="133350">
                  <a:moveTo>
                    <a:pt x="1411452" y="50286"/>
                  </a:moveTo>
                  <a:lnTo>
                    <a:pt x="1401356" y="50286"/>
                  </a:lnTo>
                  <a:lnTo>
                    <a:pt x="1401356" y="82594"/>
                  </a:lnTo>
                  <a:lnTo>
                    <a:pt x="1411452" y="82594"/>
                  </a:lnTo>
                  <a:lnTo>
                    <a:pt x="1411452" y="50286"/>
                  </a:lnTo>
                  <a:close/>
                </a:path>
                <a:path w="1447800" h="133350">
                  <a:moveTo>
                    <a:pt x="1338264" y="0"/>
                  </a:moveTo>
                  <a:lnTo>
                    <a:pt x="1330966" y="251"/>
                  </a:lnTo>
                  <a:lnTo>
                    <a:pt x="1324296" y="3221"/>
                  </a:lnTo>
                  <a:lnTo>
                    <a:pt x="1319098" y="8718"/>
                  </a:lnTo>
                  <a:lnTo>
                    <a:pt x="1316437" y="15797"/>
                  </a:lnTo>
                  <a:lnTo>
                    <a:pt x="1316688" y="23096"/>
                  </a:lnTo>
                  <a:lnTo>
                    <a:pt x="1319658" y="29769"/>
                  </a:lnTo>
                  <a:lnTo>
                    <a:pt x="1325156" y="34969"/>
                  </a:lnTo>
                  <a:lnTo>
                    <a:pt x="1375509" y="66440"/>
                  </a:lnTo>
                  <a:lnTo>
                    <a:pt x="1401356" y="50286"/>
                  </a:lnTo>
                  <a:lnTo>
                    <a:pt x="1411452" y="50286"/>
                  </a:lnTo>
                  <a:lnTo>
                    <a:pt x="1411452" y="47390"/>
                  </a:lnTo>
                  <a:lnTo>
                    <a:pt x="1416914" y="47390"/>
                  </a:lnTo>
                  <a:lnTo>
                    <a:pt x="1345349" y="2661"/>
                  </a:lnTo>
                  <a:lnTo>
                    <a:pt x="1338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61655" y="1755292"/>
          <a:ext cx="176974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dirty="0"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3181121" y="3898391"/>
            <a:ext cx="6575425" cy="1649095"/>
            <a:chOff x="3181121" y="3898391"/>
            <a:chExt cx="6575425" cy="1649095"/>
          </a:xfrm>
        </p:grpSpPr>
        <p:sp>
          <p:nvSpPr>
            <p:cNvPr id="14" name="object 14"/>
            <p:cNvSpPr/>
            <p:nvPr/>
          </p:nvSpPr>
          <p:spPr>
            <a:xfrm>
              <a:off x="3250082" y="3910596"/>
              <a:ext cx="6500495" cy="1258570"/>
            </a:xfrm>
            <a:custGeom>
              <a:avLst/>
              <a:gdLst/>
              <a:ahLst/>
              <a:cxnLst/>
              <a:rect l="l" t="t" r="r" b="b"/>
              <a:pathLst>
                <a:path w="6500495" h="1258570">
                  <a:moveTo>
                    <a:pt x="0" y="1258300"/>
                  </a:moveTo>
                  <a:lnTo>
                    <a:pt x="6499933" y="1258300"/>
                  </a:lnTo>
                </a:path>
                <a:path w="6500495" h="1258570">
                  <a:moveTo>
                    <a:pt x="0" y="940799"/>
                  </a:moveTo>
                  <a:lnTo>
                    <a:pt x="6499933" y="940799"/>
                  </a:lnTo>
                </a:path>
                <a:path w="6500495" h="1258570">
                  <a:moveTo>
                    <a:pt x="0" y="623299"/>
                  </a:moveTo>
                  <a:lnTo>
                    <a:pt x="6499933" y="623299"/>
                  </a:lnTo>
                </a:path>
                <a:path w="6500495" h="1258570">
                  <a:moveTo>
                    <a:pt x="0" y="318499"/>
                  </a:moveTo>
                  <a:lnTo>
                    <a:pt x="6499933" y="318499"/>
                  </a:lnTo>
                </a:path>
                <a:path w="6500495" h="1258570">
                  <a:moveTo>
                    <a:pt x="0" y="0"/>
                  </a:moveTo>
                  <a:lnTo>
                    <a:pt x="6499933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959" y="3898391"/>
              <a:ext cx="5657088" cy="15880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767" y="4465319"/>
              <a:ext cx="5657088" cy="10210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30600" y="3910596"/>
              <a:ext cx="5575300" cy="1567815"/>
            </a:xfrm>
            <a:custGeom>
              <a:avLst/>
              <a:gdLst/>
              <a:ahLst/>
              <a:cxnLst/>
              <a:rect l="l" t="t" r="r" b="b"/>
              <a:pathLst>
                <a:path w="5575300" h="1567814">
                  <a:moveTo>
                    <a:pt x="368300" y="0"/>
                  </a:moveTo>
                  <a:lnTo>
                    <a:pt x="0" y="0"/>
                  </a:lnTo>
                  <a:lnTo>
                    <a:pt x="0" y="1567815"/>
                  </a:lnTo>
                  <a:lnTo>
                    <a:pt x="368300" y="1567815"/>
                  </a:lnTo>
                  <a:lnTo>
                    <a:pt x="368300" y="0"/>
                  </a:lnTo>
                  <a:close/>
                </a:path>
                <a:path w="5575300" h="1567814">
                  <a:moveTo>
                    <a:pt x="1663700" y="356603"/>
                  </a:moveTo>
                  <a:lnTo>
                    <a:pt x="1295400" y="356603"/>
                  </a:lnTo>
                  <a:lnTo>
                    <a:pt x="1295400" y="1567815"/>
                  </a:lnTo>
                  <a:lnTo>
                    <a:pt x="1663700" y="1567815"/>
                  </a:lnTo>
                  <a:lnTo>
                    <a:pt x="1663700" y="356603"/>
                  </a:lnTo>
                  <a:close/>
                </a:path>
                <a:path w="5575300" h="1567814">
                  <a:moveTo>
                    <a:pt x="2971800" y="216903"/>
                  </a:moveTo>
                  <a:lnTo>
                    <a:pt x="2603500" y="216903"/>
                  </a:lnTo>
                  <a:lnTo>
                    <a:pt x="2603500" y="1567815"/>
                  </a:lnTo>
                  <a:lnTo>
                    <a:pt x="2971800" y="1567815"/>
                  </a:lnTo>
                  <a:lnTo>
                    <a:pt x="2971800" y="216903"/>
                  </a:lnTo>
                  <a:close/>
                </a:path>
                <a:path w="5575300" h="1567814">
                  <a:moveTo>
                    <a:pt x="4267200" y="509003"/>
                  </a:moveTo>
                  <a:lnTo>
                    <a:pt x="3898900" y="509003"/>
                  </a:lnTo>
                  <a:lnTo>
                    <a:pt x="3898900" y="1567815"/>
                  </a:lnTo>
                  <a:lnTo>
                    <a:pt x="4267200" y="1567815"/>
                  </a:lnTo>
                  <a:lnTo>
                    <a:pt x="4267200" y="509003"/>
                  </a:lnTo>
                  <a:close/>
                </a:path>
                <a:path w="5575300" h="1567814">
                  <a:moveTo>
                    <a:pt x="5575300" y="864603"/>
                  </a:moveTo>
                  <a:lnTo>
                    <a:pt x="5194300" y="864603"/>
                  </a:lnTo>
                  <a:lnTo>
                    <a:pt x="5194300" y="1567815"/>
                  </a:lnTo>
                  <a:lnTo>
                    <a:pt x="5575300" y="1567815"/>
                  </a:lnTo>
                  <a:lnTo>
                    <a:pt x="5575300" y="864603"/>
                  </a:lnTo>
                  <a:close/>
                </a:path>
              </a:pathLst>
            </a:custGeom>
            <a:solidFill>
              <a:srgbClr val="2B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98900" y="4483099"/>
              <a:ext cx="5575300" cy="995680"/>
            </a:xfrm>
            <a:custGeom>
              <a:avLst/>
              <a:gdLst/>
              <a:ahLst/>
              <a:cxnLst/>
              <a:rect l="l" t="t" r="r" b="b"/>
              <a:pathLst>
                <a:path w="5575300" h="995679">
                  <a:moveTo>
                    <a:pt x="368300" y="0"/>
                  </a:moveTo>
                  <a:lnTo>
                    <a:pt x="0" y="0"/>
                  </a:lnTo>
                  <a:lnTo>
                    <a:pt x="0" y="995311"/>
                  </a:lnTo>
                  <a:lnTo>
                    <a:pt x="368300" y="995311"/>
                  </a:lnTo>
                  <a:lnTo>
                    <a:pt x="368300" y="0"/>
                  </a:lnTo>
                  <a:close/>
                </a:path>
                <a:path w="5575300" h="995679">
                  <a:moveTo>
                    <a:pt x="1676400" y="533400"/>
                  </a:moveTo>
                  <a:lnTo>
                    <a:pt x="1295400" y="533400"/>
                  </a:lnTo>
                  <a:lnTo>
                    <a:pt x="1295400" y="995311"/>
                  </a:lnTo>
                  <a:lnTo>
                    <a:pt x="1676400" y="995311"/>
                  </a:lnTo>
                  <a:lnTo>
                    <a:pt x="1676400" y="533400"/>
                  </a:lnTo>
                  <a:close/>
                </a:path>
                <a:path w="5575300" h="995679">
                  <a:moveTo>
                    <a:pt x="2971800" y="622300"/>
                  </a:moveTo>
                  <a:lnTo>
                    <a:pt x="2603500" y="622300"/>
                  </a:lnTo>
                  <a:lnTo>
                    <a:pt x="2603500" y="995311"/>
                  </a:lnTo>
                  <a:lnTo>
                    <a:pt x="2971800" y="995311"/>
                  </a:lnTo>
                  <a:lnTo>
                    <a:pt x="2971800" y="622300"/>
                  </a:lnTo>
                  <a:close/>
                </a:path>
                <a:path w="5575300" h="995679">
                  <a:moveTo>
                    <a:pt x="4267200" y="762000"/>
                  </a:moveTo>
                  <a:lnTo>
                    <a:pt x="3898900" y="762000"/>
                  </a:lnTo>
                  <a:lnTo>
                    <a:pt x="3898900" y="995311"/>
                  </a:lnTo>
                  <a:lnTo>
                    <a:pt x="4267200" y="995311"/>
                  </a:lnTo>
                  <a:lnTo>
                    <a:pt x="4267200" y="762000"/>
                  </a:lnTo>
                  <a:close/>
                </a:path>
                <a:path w="5575300" h="995679">
                  <a:moveTo>
                    <a:pt x="5575300" y="863600"/>
                  </a:moveTo>
                  <a:lnTo>
                    <a:pt x="5207000" y="863600"/>
                  </a:lnTo>
                  <a:lnTo>
                    <a:pt x="5207000" y="995311"/>
                  </a:lnTo>
                  <a:lnTo>
                    <a:pt x="5575300" y="995311"/>
                  </a:lnTo>
                  <a:lnTo>
                    <a:pt x="5575300" y="8636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50082" y="3910600"/>
              <a:ext cx="0" cy="1567815"/>
            </a:xfrm>
            <a:custGeom>
              <a:avLst/>
              <a:gdLst/>
              <a:ahLst/>
              <a:cxnLst/>
              <a:rect l="l" t="t" r="r" b="b"/>
              <a:pathLst>
                <a:path h="1567814">
                  <a:moveTo>
                    <a:pt x="0" y="156781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81121" y="3910596"/>
              <a:ext cx="69215" cy="1567815"/>
            </a:xfrm>
            <a:custGeom>
              <a:avLst/>
              <a:gdLst/>
              <a:ahLst/>
              <a:cxnLst/>
              <a:rect l="l" t="t" r="r" b="b"/>
              <a:pathLst>
                <a:path w="69214" h="1567814">
                  <a:moveTo>
                    <a:pt x="0" y="1567810"/>
                  </a:moveTo>
                  <a:lnTo>
                    <a:pt x="68961" y="1567810"/>
                  </a:lnTo>
                </a:path>
                <a:path w="69214" h="1567814">
                  <a:moveTo>
                    <a:pt x="0" y="1258300"/>
                  </a:moveTo>
                  <a:lnTo>
                    <a:pt x="68961" y="1258300"/>
                  </a:lnTo>
                </a:path>
                <a:path w="69214" h="1567814">
                  <a:moveTo>
                    <a:pt x="0" y="940799"/>
                  </a:moveTo>
                  <a:lnTo>
                    <a:pt x="68961" y="940799"/>
                  </a:lnTo>
                </a:path>
                <a:path w="69214" h="1567814">
                  <a:moveTo>
                    <a:pt x="0" y="623299"/>
                  </a:moveTo>
                  <a:lnTo>
                    <a:pt x="68961" y="623299"/>
                  </a:lnTo>
                </a:path>
                <a:path w="69214" h="1567814">
                  <a:moveTo>
                    <a:pt x="0" y="318499"/>
                  </a:moveTo>
                  <a:lnTo>
                    <a:pt x="68961" y="318499"/>
                  </a:lnTo>
                </a:path>
                <a:path w="69214" h="1567814">
                  <a:moveTo>
                    <a:pt x="0" y="0"/>
                  </a:moveTo>
                  <a:lnTo>
                    <a:pt x="6896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50082" y="5478411"/>
              <a:ext cx="6500495" cy="69215"/>
            </a:xfrm>
            <a:custGeom>
              <a:avLst/>
              <a:gdLst/>
              <a:ahLst/>
              <a:cxnLst/>
              <a:rect l="l" t="t" r="r" b="b"/>
              <a:pathLst>
                <a:path w="6500495" h="69214">
                  <a:moveTo>
                    <a:pt x="0" y="0"/>
                  </a:moveTo>
                  <a:lnTo>
                    <a:pt x="6499933" y="1"/>
                  </a:lnTo>
                </a:path>
                <a:path w="6500495" h="69214">
                  <a:moveTo>
                    <a:pt x="0" y="0"/>
                  </a:moveTo>
                  <a:lnTo>
                    <a:pt x="0" y="68961"/>
                  </a:lnTo>
                </a:path>
                <a:path w="6500495" h="69214">
                  <a:moveTo>
                    <a:pt x="1296520" y="0"/>
                  </a:moveTo>
                  <a:lnTo>
                    <a:pt x="1296520" y="68961"/>
                  </a:lnTo>
                </a:path>
                <a:path w="6500495" h="69214">
                  <a:moveTo>
                    <a:pt x="2604621" y="0"/>
                  </a:moveTo>
                  <a:lnTo>
                    <a:pt x="2604621" y="68961"/>
                  </a:lnTo>
                </a:path>
                <a:path w="6500495" h="69214">
                  <a:moveTo>
                    <a:pt x="3900022" y="0"/>
                  </a:moveTo>
                  <a:lnTo>
                    <a:pt x="3900022" y="68961"/>
                  </a:lnTo>
                </a:path>
                <a:path w="6500495" h="69214">
                  <a:moveTo>
                    <a:pt x="5195422" y="0"/>
                  </a:moveTo>
                  <a:lnTo>
                    <a:pt x="5195422" y="68961"/>
                  </a:lnTo>
                </a:path>
                <a:path w="6500495" h="69214">
                  <a:moveTo>
                    <a:pt x="6499933" y="0"/>
                  </a:moveTo>
                  <a:lnTo>
                    <a:pt x="6499933" y="68961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23032" y="3693668"/>
            <a:ext cx="343535" cy="19094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 MT"/>
                <a:cs typeface="Arial MT"/>
              </a:rPr>
              <a:t>0.8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 MT"/>
                <a:cs typeface="Arial MT"/>
              </a:rPr>
              <a:t>0.6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 MT"/>
                <a:cs typeface="Arial MT"/>
              </a:rPr>
              <a:t>0.4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 MT"/>
                <a:cs typeface="Arial MT"/>
              </a:rPr>
              <a:t>0.2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23817" y="55773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3802" y="55773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44667" y="5577332"/>
            <a:ext cx="136017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2715" algn="r">
              <a:lnSpc>
                <a:spcPts val="2065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65"/>
              </a:lnSpc>
            </a:pPr>
            <a:r>
              <a:rPr sz="1800" b="1" spc="-5" dirty="0">
                <a:latin typeface="Arial"/>
                <a:cs typeface="Arial"/>
              </a:rPr>
              <a:t>CONV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23771" y="55773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3756" y="55773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65118" y="3488042"/>
            <a:ext cx="114935" cy="114935"/>
          </a:xfrm>
          <a:custGeom>
            <a:avLst/>
            <a:gdLst/>
            <a:ahLst/>
            <a:cxnLst/>
            <a:rect l="l" t="t" r="r" b="b"/>
            <a:pathLst>
              <a:path w="114935" h="114935">
                <a:moveTo>
                  <a:pt x="114871" y="0"/>
                </a:moveTo>
                <a:lnTo>
                  <a:pt x="0" y="0"/>
                </a:lnTo>
                <a:lnTo>
                  <a:pt x="0" y="114871"/>
                </a:lnTo>
                <a:lnTo>
                  <a:pt x="114871" y="114871"/>
                </a:lnTo>
                <a:lnTo>
                  <a:pt x="114871" y="0"/>
                </a:lnTo>
                <a:close/>
              </a:path>
            </a:pathLst>
          </a:custGeom>
          <a:solidFill>
            <a:srgbClr val="2B5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19969" y="3367532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#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17933" y="3488042"/>
            <a:ext cx="114935" cy="114935"/>
          </a:xfrm>
          <a:custGeom>
            <a:avLst/>
            <a:gdLst/>
            <a:ahLst/>
            <a:cxnLst/>
            <a:rect l="l" t="t" r="r" b="b"/>
            <a:pathLst>
              <a:path w="114935" h="114935">
                <a:moveTo>
                  <a:pt x="114871" y="0"/>
                </a:moveTo>
                <a:lnTo>
                  <a:pt x="0" y="0"/>
                </a:lnTo>
                <a:lnTo>
                  <a:pt x="0" y="114871"/>
                </a:lnTo>
                <a:lnTo>
                  <a:pt x="114871" y="114871"/>
                </a:lnTo>
                <a:lnTo>
                  <a:pt x="1148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72784" y="3367532"/>
            <a:ext cx="251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#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non-zero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532639" y="4296157"/>
            <a:ext cx="17627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Calibri"/>
                <a:cs typeface="Calibri"/>
              </a:rPr>
              <a:t>(Normalized)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93961" y="5792723"/>
            <a:ext cx="269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Chen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ISSCC</a:t>
            </a:r>
            <a:r>
              <a:rPr sz="2000" i="1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2016]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8618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" dirty="0"/>
              <a:t> Gating</a:t>
            </a:r>
            <a:r>
              <a:rPr spc="-15" dirty="0"/>
              <a:t> </a:t>
            </a:r>
            <a:r>
              <a:rPr dirty="0"/>
              <a:t>/</a:t>
            </a:r>
            <a:r>
              <a:rPr spc="-10" dirty="0"/>
              <a:t> </a:t>
            </a:r>
            <a:r>
              <a:rPr spc="-5" dirty="0"/>
              <a:t>Zero</a:t>
            </a:r>
            <a:r>
              <a:rPr dirty="0"/>
              <a:t> </a:t>
            </a:r>
            <a:r>
              <a:rPr spc="-10" dirty="0"/>
              <a:t>Skipping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7080" y="5769355"/>
            <a:ext cx="332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Eyeriss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Chen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ISSCC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2016]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4078" y="2436088"/>
            <a:ext cx="4044315" cy="3161665"/>
            <a:chOff x="1234078" y="2436088"/>
            <a:chExt cx="4044315" cy="3161665"/>
          </a:xfrm>
        </p:grpSpPr>
        <p:sp>
          <p:nvSpPr>
            <p:cNvPr id="5" name="object 5"/>
            <p:cNvSpPr/>
            <p:nvPr/>
          </p:nvSpPr>
          <p:spPr>
            <a:xfrm>
              <a:off x="1242015" y="2444026"/>
              <a:ext cx="4028440" cy="3145790"/>
            </a:xfrm>
            <a:custGeom>
              <a:avLst/>
              <a:gdLst/>
              <a:ahLst/>
              <a:cxnLst/>
              <a:rect l="l" t="t" r="r" b="b"/>
              <a:pathLst>
                <a:path w="4028440" h="3145790">
                  <a:moveTo>
                    <a:pt x="4027925" y="0"/>
                  </a:moveTo>
                  <a:lnTo>
                    <a:pt x="0" y="0"/>
                  </a:lnTo>
                  <a:lnTo>
                    <a:pt x="0" y="3145344"/>
                  </a:lnTo>
                  <a:lnTo>
                    <a:pt x="4027925" y="3145344"/>
                  </a:lnTo>
                  <a:lnTo>
                    <a:pt x="402792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2015" y="2444026"/>
              <a:ext cx="4028440" cy="3145790"/>
            </a:xfrm>
            <a:custGeom>
              <a:avLst/>
              <a:gdLst/>
              <a:ahLst/>
              <a:cxnLst/>
              <a:rect l="l" t="t" r="r" b="b"/>
              <a:pathLst>
                <a:path w="4028440" h="3145790">
                  <a:moveTo>
                    <a:pt x="0" y="0"/>
                  </a:moveTo>
                  <a:lnTo>
                    <a:pt x="4027925" y="0"/>
                  </a:lnTo>
                  <a:lnTo>
                    <a:pt x="4027925" y="3145345"/>
                  </a:lnTo>
                  <a:lnTo>
                    <a:pt x="0" y="3145345"/>
                  </a:lnTo>
                  <a:lnTo>
                    <a:pt x="0" y="0"/>
                  </a:lnTo>
                  <a:close/>
                </a:path>
              </a:pathLst>
            </a:custGeom>
            <a:ln w="15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91716" y="3664610"/>
              <a:ext cx="1052830" cy="563880"/>
            </a:xfrm>
            <a:custGeom>
              <a:avLst/>
              <a:gdLst/>
              <a:ahLst/>
              <a:cxnLst/>
              <a:rect l="l" t="t" r="r" b="b"/>
              <a:pathLst>
                <a:path w="1052830" h="563879">
                  <a:moveTo>
                    <a:pt x="1052753" y="0"/>
                  </a:moveTo>
                  <a:lnTo>
                    <a:pt x="0" y="0"/>
                  </a:lnTo>
                  <a:lnTo>
                    <a:pt x="0" y="563346"/>
                  </a:lnTo>
                  <a:lnTo>
                    <a:pt x="1052753" y="563346"/>
                  </a:lnTo>
                  <a:lnTo>
                    <a:pt x="105275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91716" y="3664610"/>
            <a:ext cx="1052830" cy="563880"/>
          </a:xfrm>
          <a:prstGeom prst="rect">
            <a:avLst/>
          </a:prstGeom>
          <a:ln w="1556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01930" marR="191770" indent="-635" algn="ctr">
              <a:lnSpc>
                <a:spcPts val="1290"/>
              </a:lnSpc>
              <a:spcBef>
                <a:spcPts val="295"/>
              </a:spcBef>
            </a:pPr>
            <a:r>
              <a:rPr sz="1100" b="1" spc="-90" dirty="0">
                <a:latin typeface="Arial"/>
                <a:cs typeface="Arial"/>
              </a:rPr>
              <a:t>Filter 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spc="-145" dirty="0">
                <a:latin typeface="Arial"/>
                <a:cs typeface="Arial"/>
              </a:rPr>
              <a:t>S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90" dirty="0">
                <a:latin typeface="Arial"/>
                <a:cs typeface="Arial"/>
              </a:rPr>
              <a:t>r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80" dirty="0">
                <a:latin typeface="Arial"/>
                <a:cs typeface="Arial"/>
              </a:rPr>
              <a:t>t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135" dirty="0">
                <a:latin typeface="Arial"/>
                <a:cs typeface="Arial"/>
              </a:rPr>
              <a:t>h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b="1" spc="-145" dirty="0">
                <a:latin typeface="Arial"/>
                <a:cs typeface="Arial"/>
              </a:rPr>
              <a:t>P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135" dirty="0"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(</a:t>
            </a:r>
            <a:r>
              <a:rPr sz="1100" spc="-120" dirty="0">
                <a:latin typeface="Arial MT"/>
                <a:cs typeface="Arial MT"/>
              </a:rPr>
              <a:t>225</a:t>
            </a:r>
            <a:r>
              <a:rPr sz="1100" spc="-110" dirty="0">
                <a:latin typeface="Arial MT"/>
                <a:cs typeface="Arial MT"/>
              </a:rPr>
              <a:t>x</a:t>
            </a:r>
            <a:r>
              <a:rPr sz="1100" spc="-120" dirty="0">
                <a:latin typeface="Arial MT"/>
                <a:cs typeface="Arial MT"/>
              </a:rPr>
              <a:t>16b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45" dirty="0">
                <a:latin typeface="Arial MT"/>
                <a:cs typeface="Arial MT"/>
              </a:rPr>
              <a:t>S</a:t>
            </a:r>
            <a:r>
              <a:rPr sz="1100" spc="-155" dirty="0">
                <a:latin typeface="Arial MT"/>
                <a:cs typeface="Arial MT"/>
              </a:rPr>
              <a:t>R</a:t>
            </a:r>
            <a:r>
              <a:rPr sz="1100" spc="-145" dirty="0">
                <a:latin typeface="Arial MT"/>
                <a:cs typeface="Arial MT"/>
              </a:rPr>
              <a:t>A</a:t>
            </a:r>
            <a:r>
              <a:rPr sz="1100" spc="-180" dirty="0">
                <a:latin typeface="Arial MT"/>
                <a:cs typeface="Arial MT"/>
              </a:rPr>
              <a:t>M</a:t>
            </a:r>
            <a:r>
              <a:rPr sz="1100" spc="-75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4010" y="4783366"/>
            <a:ext cx="932180" cy="579755"/>
            <a:chOff x="1554010" y="4783366"/>
            <a:chExt cx="932180" cy="579755"/>
          </a:xfrm>
        </p:grpSpPr>
        <p:sp>
          <p:nvSpPr>
            <p:cNvPr id="10" name="object 10"/>
            <p:cNvSpPr/>
            <p:nvPr/>
          </p:nvSpPr>
          <p:spPr>
            <a:xfrm>
              <a:off x="1561947" y="4791303"/>
              <a:ext cx="916305" cy="563880"/>
            </a:xfrm>
            <a:custGeom>
              <a:avLst/>
              <a:gdLst/>
              <a:ahLst/>
              <a:cxnLst/>
              <a:rect l="l" t="t" r="r" b="b"/>
              <a:pathLst>
                <a:path w="916305" h="563879">
                  <a:moveTo>
                    <a:pt x="915911" y="0"/>
                  </a:moveTo>
                  <a:lnTo>
                    <a:pt x="0" y="0"/>
                  </a:lnTo>
                  <a:lnTo>
                    <a:pt x="0" y="563333"/>
                  </a:lnTo>
                  <a:lnTo>
                    <a:pt x="915911" y="563333"/>
                  </a:lnTo>
                  <a:lnTo>
                    <a:pt x="91591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1947" y="4791303"/>
              <a:ext cx="916305" cy="563880"/>
            </a:xfrm>
            <a:custGeom>
              <a:avLst/>
              <a:gdLst/>
              <a:ahLst/>
              <a:cxnLst/>
              <a:rect l="l" t="t" r="r" b="b"/>
              <a:pathLst>
                <a:path w="916305" h="563879">
                  <a:moveTo>
                    <a:pt x="0" y="0"/>
                  </a:moveTo>
                  <a:lnTo>
                    <a:pt x="915912" y="0"/>
                  </a:lnTo>
                  <a:lnTo>
                    <a:pt x="915912" y="563345"/>
                  </a:lnTo>
                  <a:lnTo>
                    <a:pt x="0" y="563345"/>
                  </a:lnTo>
                  <a:lnTo>
                    <a:pt x="0" y="0"/>
                  </a:lnTo>
                  <a:close/>
                </a:path>
              </a:pathLst>
            </a:custGeom>
            <a:ln w="155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69720" y="4799076"/>
            <a:ext cx="900430" cy="19304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159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70"/>
              </a:spcBef>
            </a:pPr>
            <a:r>
              <a:rPr sz="1100" b="1" spc="-145" dirty="0">
                <a:latin typeface="Arial"/>
                <a:cs typeface="Arial"/>
              </a:rPr>
              <a:t>P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90" dirty="0">
                <a:latin typeface="Arial"/>
                <a:cs typeface="Arial"/>
              </a:rPr>
              <a:t>r</a:t>
            </a:r>
            <a:r>
              <a:rPr sz="1100" b="1" spc="-80" dirty="0">
                <a:latin typeface="Arial"/>
                <a:cs typeface="Arial"/>
              </a:rPr>
              <a:t>t</a:t>
            </a:r>
            <a:r>
              <a:rPr sz="1100" b="1" spc="-90" dirty="0">
                <a:latin typeface="Arial"/>
                <a:cs typeface="Arial"/>
              </a:rPr>
              <a:t>ia</a:t>
            </a:r>
            <a:r>
              <a:rPr sz="1100" b="1" spc="-60" dirty="0">
                <a:latin typeface="Arial"/>
                <a:cs typeface="Arial"/>
              </a:rPr>
              <a:t>l </a:t>
            </a:r>
            <a:r>
              <a:rPr sz="1100" b="1" spc="-155" dirty="0">
                <a:latin typeface="Arial"/>
                <a:cs typeface="Arial"/>
              </a:rPr>
              <a:t>Sum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536" y="4971072"/>
            <a:ext cx="676275" cy="194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45" dirty="0">
                <a:latin typeface="Arial"/>
                <a:cs typeface="Arial"/>
              </a:rPr>
              <a:t>S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90" dirty="0">
                <a:latin typeface="Arial"/>
                <a:cs typeface="Arial"/>
              </a:rPr>
              <a:t>r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80" dirty="0">
                <a:latin typeface="Arial"/>
                <a:cs typeface="Arial"/>
              </a:rPr>
              <a:t>t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135" dirty="0">
                <a:latin typeface="Arial"/>
                <a:cs typeface="Arial"/>
              </a:rPr>
              <a:t>h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b="1" spc="-145" dirty="0">
                <a:latin typeface="Arial"/>
                <a:cs typeface="Arial"/>
              </a:rPr>
              <a:t>P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135" dirty="0"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9720" y="5159719"/>
            <a:ext cx="900430" cy="18732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300"/>
              </a:lnSpc>
            </a:pPr>
            <a:r>
              <a:rPr sz="1100" spc="-80" dirty="0">
                <a:latin typeface="Arial MT"/>
                <a:cs typeface="Arial MT"/>
              </a:rPr>
              <a:t>(</a:t>
            </a:r>
            <a:r>
              <a:rPr sz="1100" spc="-120" dirty="0">
                <a:latin typeface="Arial MT"/>
                <a:cs typeface="Arial MT"/>
              </a:rPr>
              <a:t>24</a:t>
            </a:r>
            <a:r>
              <a:rPr sz="1100" spc="-110" dirty="0">
                <a:latin typeface="Arial MT"/>
                <a:cs typeface="Arial MT"/>
              </a:rPr>
              <a:t>x</a:t>
            </a:r>
            <a:r>
              <a:rPr sz="1100" spc="-120" dirty="0">
                <a:latin typeface="Arial MT"/>
                <a:cs typeface="Arial MT"/>
              </a:rPr>
              <a:t>16b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55" dirty="0">
                <a:latin typeface="Arial MT"/>
                <a:cs typeface="Arial MT"/>
              </a:rPr>
              <a:t>R</a:t>
            </a:r>
            <a:r>
              <a:rPr sz="1100" spc="-145" dirty="0">
                <a:latin typeface="Arial MT"/>
                <a:cs typeface="Arial MT"/>
              </a:rPr>
              <a:t>E</a:t>
            </a:r>
            <a:r>
              <a:rPr sz="1100" spc="-170" dirty="0">
                <a:latin typeface="Arial MT"/>
                <a:cs typeface="Arial MT"/>
              </a:rPr>
              <a:t>G</a:t>
            </a:r>
            <a:r>
              <a:rPr sz="1100" spc="-75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75727" y="2887078"/>
            <a:ext cx="3674745" cy="2311400"/>
            <a:chOff x="1375727" y="2887078"/>
            <a:chExt cx="3674745" cy="23114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6808" y="4947922"/>
              <a:ext cx="152676" cy="2500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66449" y="4040174"/>
              <a:ext cx="274955" cy="281940"/>
            </a:xfrm>
            <a:custGeom>
              <a:avLst/>
              <a:gdLst/>
              <a:ahLst/>
              <a:cxnLst/>
              <a:rect l="l" t="t" r="r" b="b"/>
              <a:pathLst>
                <a:path w="274954" h="281939">
                  <a:moveTo>
                    <a:pt x="137312" y="0"/>
                  </a:moveTo>
                  <a:lnTo>
                    <a:pt x="93912" y="7179"/>
                  </a:lnTo>
                  <a:lnTo>
                    <a:pt x="56219" y="27173"/>
                  </a:lnTo>
                  <a:lnTo>
                    <a:pt x="26494" y="57659"/>
                  </a:lnTo>
                  <a:lnTo>
                    <a:pt x="7000" y="96318"/>
                  </a:lnTo>
                  <a:lnTo>
                    <a:pt x="0" y="140830"/>
                  </a:lnTo>
                  <a:lnTo>
                    <a:pt x="7000" y="185348"/>
                  </a:lnTo>
                  <a:lnTo>
                    <a:pt x="26494" y="224011"/>
                  </a:lnTo>
                  <a:lnTo>
                    <a:pt x="56219" y="254499"/>
                  </a:lnTo>
                  <a:lnTo>
                    <a:pt x="93912" y="274493"/>
                  </a:lnTo>
                  <a:lnTo>
                    <a:pt x="137312" y="281673"/>
                  </a:lnTo>
                  <a:lnTo>
                    <a:pt x="180712" y="274493"/>
                  </a:lnTo>
                  <a:lnTo>
                    <a:pt x="218405" y="254499"/>
                  </a:lnTo>
                  <a:lnTo>
                    <a:pt x="248130" y="224011"/>
                  </a:lnTo>
                  <a:lnTo>
                    <a:pt x="267624" y="185348"/>
                  </a:lnTo>
                  <a:lnTo>
                    <a:pt x="274624" y="140830"/>
                  </a:lnTo>
                  <a:lnTo>
                    <a:pt x="267624" y="96318"/>
                  </a:lnTo>
                  <a:lnTo>
                    <a:pt x="248130" y="57659"/>
                  </a:lnTo>
                  <a:lnTo>
                    <a:pt x="218405" y="27173"/>
                  </a:lnTo>
                  <a:lnTo>
                    <a:pt x="180712" y="7179"/>
                  </a:lnTo>
                  <a:lnTo>
                    <a:pt x="137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66449" y="4040174"/>
              <a:ext cx="274955" cy="281940"/>
            </a:xfrm>
            <a:custGeom>
              <a:avLst/>
              <a:gdLst/>
              <a:ahLst/>
              <a:cxnLst/>
              <a:rect l="l" t="t" r="r" b="b"/>
              <a:pathLst>
                <a:path w="274954" h="281939">
                  <a:moveTo>
                    <a:pt x="0" y="140836"/>
                  </a:moveTo>
                  <a:lnTo>
                    <a:pt x="7000" y="96321"/>
                  </a:lnTo>
                  <a:lnTo>
                    <a:pt x="26493" y="57660"/>
                  </a:lnTo>
                  <a:lnTo>
                    <a:pt x="56218" y="27173"/>
                  </a:lnTo>
                  <a:lnTo>
                    <a:pt x="93913" y="7179"/>
                  </a:lnTo>
                  <a:lnTo>
                    <a:pt x="137315" y="0"/>
                  </a:lnTo>
                  <a:lnTo>
                    <a:pt x="180717" y="7179"/>
                  </a:lnTo>
                  <a:lnTo>
                    <a:pt x="218412" y="27173"/>
                  </a:lnTo>
                  <a:lnTo>
                    <a:pt x="248137" y="57660"/>
                  </a:lnTo>
                  <a:lnTo>
                    <a:pt x="267630" y="96321"/>
                  </a:lnTo>
                  <a:lnTo>
                    <a:pt x="274631" y="140836"/>
                  </a:lnTo>
                  <a:lnTo>
                    <a:pt x="267630" y="185351"/>
                  </a:lnTo>
                  <a:lnTo>
                    <a:pt x="248137" y="224012"/>
                  </a:lnTo>
                  <a:lnTo>
                    <a:pt x="218412" y="254499"/>
                  </a:lnTo>
                  <a:lnTo>
                    <a:pt x="180717" y="274492"/>
                  </a:lnTo>
                  <a:lnTo>
                    <a:pt x="137315" y="281672"/>
                  </a:lnTo>
                  <a:lnTo>
                    <a:pt x="93913" y="274492"/>
                  </a:lnTo>
                  <a:lnTo>
                    <a:pt x="56218" y="254499"/>
                  </a:lnTo>
                  <a:lnTo>
                    <a:pt x="26493" y="224012"/>
                  </a:lnTo>
                  <a:lnTo>
                    <a:pt x="7000" y="185351"/>
                  </a:lnTo>
                  <a:lnTo>
                    <a:pt x="0" y="140836"/>
                  </a:lnTo>
                  <a:close/>
                </a:path>
              </a:pathLst>
            </a:custGeom>
            <a:ln w="173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03762" y="4087113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60">
                  <a:moveTo>
                    <a:pt x="0" y="0"/>
                  </a:moveTo>
                  <a:lnTo>
                    <a:pt x="0" y="18778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03762" y="4087114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60">
                  <a:moveTo>
                    <a:pt x="0" y="187781"/>
                  </a:moveTo>
                  <a:lnTo>
                    <a:pt x="0" y="0"/>
                  </a:lnTo>
                </a:path>
              </a:pathLst>
            </a:custGeom>
            <a:ln w="22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2220" y="4181005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4">
                  <a:moveTo>
                    <a:pt x="183083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12216" y="4181005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4">
                  <a:moveTo>
                    <a:pt x="183087" y="0"/>
                  </a:moveTo>
                  <a:lnTo>
                    <a:pt x="0" y="0"/>
                  </a:lnTo>
                </a:path>
              </a:pathLst>
            </a:custGeom>
            <a:ln w="234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4617" y="2913481"/>
              <a:ext cx="161290" cy="0"/>
            </a:xfrm>
            <a:custGeom>
              <a:avLst/>
              <a:gdLst/>
              <a:ahLst/>
              <a:cxnLst/>
              <a:rect l="l" t="t" r="r" b="b"/>
              <a:pathLst>
                <a:path w="161290">
                  <a:moveTo>
                    <a:pt x="0" y="0"/>
                  </a:moveTo>
                  <a:lnTo>
                    <a:pt x="160678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10969" y="2887078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69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6531" y="3680079"/>
            <a:ext cx="21336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85" dirty="0">
                <a:latin typeface="Arial"/>
                <a:cs typeface="Arial"/>
              </a:rPr>
              <a:t>Filt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2378" y="2795295"/>
            <a:ext cx="24828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35" dirty="0">
                <a:latin typeface="Arial"/>
                <a:cs typeface="Arial"/>
              </a:rPr>
              <a:t>Img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0562" y="4455998"/>
            <a:ext cx="366395" cy="40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200" b="1" spc="-105" dirty="0">
                <a:latin typeface="Arial"/>
                <a:cs typeface="Arial"/>
              </a:rPr>
              <a:t>Input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145" dirty="0">
                <a:latin typeface="Arial"/>
                <a:cs typeface="Arial"/>
              </a:rPr>
              <a:t>P</a:t>
            </a:r>
            <a:r>
              <a:rPr sz="1200" b="1" spc="-150" dirty="0">
                <a:latin typeface="Arial"/>
                <a:cs typeface="Arial"/>
              </a:rPr>
              <a:t>sum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68968" y="3808209"/>
            <a:ext cx="2016760" cy="1291590"/>
            <a:chOff x="2468968" y="3808209"/>
            <a:chExt cx="2016760" cy="1291590"/>
          </a:xfrm>
        </p:grpSpPr>
        <p:sp>
          <p:nvSpPr>
            <p:cNvPr id="29" name="object 29"/>
            <p:cNvSpPr/>
            <p:nvPr/>
          </p:nvSpPr>
          <p:spPr>
            <a:xfrm>
              <a:off x="2477858" y="5072964"/>
              <a:ext cx="809625" cy="0"/>
            </a:xfrm>
            <a:custGeom>
              <a:avLst/>
              <a:gdLst/>
              <a:ahLst/>
              <a:cxnLst/>
              <a:rect l="l" t="t" r="r" b="b"/>
              <a:pathLst>
                <a:path w="809625">
                  <a:moveTo>
                    <a:pt x="0" y="0"/>
                  </a:moveTo>
                  <a:lnTo>
                    <a:pt x="809591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53117" y="5046561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85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56303" y="3835006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89">
                  <a:moveTo>
                    <a:pt x="0" y="0"/>
                  </a:moveTo>
                  <a:lnTo>
                    <a:pt x="211694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33671" y="3808590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85" y="26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41801" y="3834612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2968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37153" y="3808209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772489" y="3109341"/>
            <a:ext cx="526415" cy="589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1275" algn="just">
              <a:lnSpc>
                <a:spcPct val="102699"/>
              </a:lnSpc>
              <a:spcBef>
                <a:spcPts val="90"/>
              </a:spcBef>
            </a:pPr>
            <a:r>
              <a:rPr sz="1200" spc="-105" dirty="0">
                <a:latin typeface="Arial MT"/>
                <a:cs typeface="Arial MT"/>
              </a:rPr>
              <a:t>2-stage </a:t>
            </a:r>
            <a:r>
              <a:rPr sz="1200" spc="-100" dirty="0">
                <a:latin typeface="Arial MT"/>
                <a:cs typeface="Arial MT"/>
              </a:rPr>
              <a:t> </a:t>
            </a:r>
            <a:r>
              <a:rPr sz="1200" spc="-120" dirty="0">
                <a:latin typeface="Arial MT"/>
                <a:cs typeface="Arial MT"/>
              </a:rPr>
              <a:t>p</a:t>
            </a:r>
            <a:r>
              <a:rPr sz="1200" spc="-50" dirty="0">
                <a:latin typeface="Arial MT"/>
                <a:cs typeface="Arial MT"/>
              </a:rPr>
              <a:t>i</a:t>
            </a:r>
            <a:r>
              <a:rPr sz="1200" spc="-120" dirty="0">
                <a:latin typeface="Arial MT"/>
                <a:cs typeface="Arial MT"/>
              </a:rPr>
              <a:t>pe</a:t>
            </a:r>
            <a:r>
              <a:rPr sz="1200" spc="-50" dirty="0">
                <a:latin typeface="Arial MT"/>
                <a:cs typeface="Arial MT"/>
              </a:rPr>
              <a:t>li</a:t>
            </a:r>
            <a:r>
              <a:rPr sz="1200" spc="-114" dirty="0">
                <a:latin typeface="Arial MT"/>
                <a:cs typeface="Arial MT"/>
              </a:rPr>
              <a:t>ned  mu</a:t>
            </a:r>
            <a:r>
              <a:rPr sz="1200" spc="-50" dirty="0">
                <a:latin typeface="Arial MT"/>
                <a:cs typeface="Arial MT"/>
              </a:rPr>
              <a:t>l</a:t>
            </a:r>
            <a:r>
              <a:rPr sz="1200" spc="-55" dirty="0">
                <a:latin typeface="Arial MT"/>
                <a:cs typeface="Arial MT"/>
              </a:rPr>
              <a:t>ti</a:t>
            </a:r>
            <a:r>
              <a:rPr sz="1200" spc="-120" dirty="0">
                <a:latin typeface="Arial MT"/>
                <a:cs typeface="Arial MT"/>
              </a:rPr>
              <a:t>p</a:t>
            </a:r>
            <a:r>
              <a:rPr sz="1200" spc="-50" dirty="0">
                <a:latin typeface="Arial MT"/>
                <a:cs typeface="Arial MT"/>
              </a:rPr>
              <a:t>li</a:t>
            </a:r>
            <a:r>
              <a:rPr sz="1200" spc="-120" dirty="0">
                <a:latin typeface="Arial MT"/>
                <a:cs typeface="Arial MT"/>
              </a:rPr>
              <a:t>e</a:t>
            </a:r>
            <a:r>
              <a:rPr sz="1200" spc="-75" dirty="0"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0533" y="3694925"/>
            <a:ext cx="3912235" cy="1793875"/>
            <a:chOff x="1330533" y="3694925"/>
            <a:chExt cx="3912235" cy="1793875"/>
          </a:xfrm>
        </p:grpSpPr>
        <p:sp>
          <p:nvSpPr>
            <p:cNvPr id="37" name="object 37"/>
            <p:cNvSpPr/>
            <p:nvPr/>
          </p:nvSpPr>
          <p:spPr>
            <a:xfrm>
              <a:off x="4668253" y="4180960"/>
              <a:ext cx="81280" cy="1270"/>
            </a:xfrm>
            <a:custGeom>
              <a:avLst/>
              <a:gdLst/>
              <a:ahLst/>
              <a:cxnLst/>
              <a:rect l="l" t="t" r="r" b="b"/>
              <a:pathLst>
                <a:path w="81279" h="1270">
                  <a:moveTo>
                    <a:pt x="-8802" y="403"/>
                  </a:moveTo>
                  <a:lnTo>
                    <a:pt x="89857" y="403"/>
                  </a:lnTo>
                </a:path>
              </a:pathLst>
            </a:custGeom>
            <a:ln w="184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14735" y="4154893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495" y="52819"/>
                  </a:lnTo>
                  <a:lnTo>
                    <a:pt x="51739" y="25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41074" y="4181005"/>
              <a:ext cx="184785" cy="0"/>
            </a:xfrm>
            <a:custGeom>
              <a:avLst/>
              <a:gdLst/>
              <a:ahLst/>
              <a:cxnLst/>
              <a:rect l="l" t="t" r="r" b="b"/>
              <a:pathLst>
                <a:path w="184785">
                  <a:moveTo>
                    <a:pt x="0" y="0"/>
                  </a:moveTo>
                  <a:lnTo>
                    <a:pt x="184517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91264" y="4154601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95178" y="4339441"/>
              <a:ext cx="808990" cy="710565"/>
            </a:xfrm>
            <a:custGeom>
              <a:avLst/>
              <a:gdLst/>
              <a:ahLst/>
              <a:cxnLst/>
              <a:rect l="l" t="t" r="r" b="b"/>
              <a:pathLst>
                <a:path w="808989" h="710564">
                  <a:moveTo>
                    <a:pt x="0" y="710053"/>
                  </a:moveTo>
                  <a:lnTo>
                    <a:pt x="808636" y="710053"/>
                  </a:lnTo>
                  <a:lnTo>
                    <a:pt x="808636" y="0"/>
                  </a:lnTo>
                </a:path>
              </a:pathLst>
            </a:custGeom>
            <a:ln w="17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8069" y="4321848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25742" y="0"/>
                  </a:moveTo>
                  <a:lnTo>
                    <a:pt x="0" y="52806"/>
                  </a:lnTo>
                  <a:lnTo>
                    <a:pt x="51485" y="52806"/>
                  </a:lnTo>
                  <a:lnTo>
                    <a:pt x="257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41801" y="5072964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003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61473" y="5046560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48313" y="4178934"/>
              <a:ext cx="3774440" cy="1292225"/>
            </a:xfrm>
            <a:custGeom>
              <a:avLst/>
              <a:gdLst/>
              <a:ahLst/>
              <a:cxnLst/>
              <a:rect l="l" t="t" r="r" b="b"/>
              <a:pathLst>
                <a:path w="3774440" h="1292225">
                  <a:moveTo>
                    <a:pt x="3774053" y="0"/>
                  </a:moveTo>
                  <a:lnTo>
                    <a:pt x="3774053" y="1292034"/>
                  </a:lnTo>
                  <a:lnTo>
                    <a:pt x="0" y="1292034"/>
                  </a:lnTo>
                  <a:lnTo>
                    <a:pt x="0" y="894039"/>
                  </a:lnTo>
                  <a:lnTo>
                    <a:pt x="179297" y="894039"/>
                  </a:lnTo>
                </a:path>
              </a:pathLst>
            </a:custGeom>
            <a:ln w="34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8039" y="4143717"/>
              <a:ext cx="68656" cy="7042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58950" y="5020157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5" h="106045">
                  <a:moveTo>
                    <a:pt x="0" y="0"/>
                  </a:moveTo>
                  <a:lnTo>
                    <a:pt x="0" y="105625"/>
                  </a:lnTo>
                  <a:lnTo>
                    <a:pt x="102997" y="5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47300" y="369492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51485" y="0"/>
                  </a:moveTo>
                  <a:lnTo>
                    <a:pt x="0" y="0"/>
                  </a:lnTo>
                  <a:lnTo>
                    <a:pt x="25742" y="52806"/>
                  </a:lnTo>
                  <a:lnTo>
                    <a:pt x="514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4617" y="4462678"/>
              <a:ext cx="3090545" cy="0"/>
            </a:xfrm>
            <a:custGeom>
              <a:avLst/>
              <a:gdLst/>
              <a:ahLst/>
              <a:cxnLst/>
              <a:rect l="l" t="t" r="r" b="b"/>
              <a:pathLst>
                <a:path w="3090545">
                  <a:moveTo>
                    <a:pt x="0" y="0"/>
                  </a:moveTo>
                  <a:lnTo>
                    <a:pt x="309007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40364" y="443627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84617" y="3805233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40">
                  <a:moveTo>
                    <a:pt x="0" y="0"/>
                  </a:moveTo>
                  <a:lnTo>
                    <a:pt x="103684" y="0"/>
                  </a:lnTo>
                </a:path>
              </a:pathLst>
            </a:custGeom>
            <a:ln w="180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45069" y="3778770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69" h="53339">
                  <a:moveTo>
                    <a:pt x="0" y="0"/>
                  </a:moveTo>
                  <a:lnTo>
                    <a:pt x="215" y="52819"/>
                  </a:lnTo>
                  <a:lnTo>
                    <a:pt x="51600" y="2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44470" y="3946283"/>
              <a:ext cx="742950" cy="0"/>
            </a:xfrm>
            <a:custGeom>
              <a:avLst/>
              <a:gdLst/>
              <a:ahLst/>
              <a:cxnLst/>
              <a:rect l="l" t="t" r="r" b="b"/>
              <a:pathLst>
                <a:path w="742950">
                  <a:moveTo>
                    <a:pt x="0" y="0"/>
                  </a:moveTo>
                  <a:lnTo>
                    <a:pt x="742837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52978" y="391986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85" y="26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24200" y="4791303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89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61765" y="476488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98" y="26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326509" y="3633127"/>
            <a:ext cx="435609" cy="40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" marR="5080" indent="-34925">
              <a:lnSpc>
                <a:spcPct val="102699"/>
              </a:lnSpc>
              <a:spcBef>
                <a:spcPts val="90"/>
              </a:spcBef>
            </a:pPr>
            <a:r>
              <a:rPr sz="1200" b="1" spc="-170" dirty="0">
                <a:latin typeface="Arial"/>
                <a:cs typeface="Arial"/>
              </a:rPr>
              <a:t>O</a:t>
            </a:r>
            <a:r>
              <a:rPr sz="1200" b="1" spc="-135" dirty="0">
                <a:latin typeface="Arial"/>
                <a:cs typeface="Arial"/>
              </a:rPr>
              <a:t>u</a:t>
            </a:r>
            <a:r>
              <a:rPr sz="1200" b="1" spc="-80" dirty="0">
                <a:latin typeface="Arial"/>
                <a:cs typeface="Arial"/>
              </a:rPr>
              <a:t>t</a:t>
            </a:r>
            <a:r>
              <a:rPr sz="1200" b="1" spc="-95" dirty="0">
                <a:latin typeface="Arial"/>
                <a:cs typeface="Arial"/>
              </a:rPr>
              <a:t>put  </a:t>
            </a:r>
            <a:r>
              <a:rPr sz="1200" b="1" spc="-150" dirty="0">
                <a:latin typeface="Arial"/>
                <a:cs typeface="Arial"/>
              </a:rPr>
              <a:t>Psum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60280" y="4665929"/>
            <a:ext cx="10922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spc="-150" dirty="0">
                <a:latin typeface="Arial"/>
                <a:cs typeface="Arial"/>
              </a:rPr>
              <a:t>0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477228" y="3656482"/>
            <a:ext cx="199390" cy="1003300"/>
            <a:chOff x="4477228" y="3656482"/>
            <a:chExt cx="199390" cy="1003300"/>
          </a:xfrm>
        </p:grpSpPr>
        <p:sp>
          <p:nvSpPr>
            <p:cNvPr id="60" name="object 60"/>
            <p:cNvSpPr/>
            <p:nvPr/>
          </p:nvSpPr>
          <p:spPr>
            <a:xfrm>
              <a:off x="4485157" y="3712311"/>
              <a:ext cx="183515" cy="939165"/>
            </a:xfrm>
            <a:custGeom>
              <a:avLst/>
              <a:gdLst/>
              <a:ahLst/>
              <a:cxnLst/>
              <a:rect l="l" t="t" r="r" b="b"/>
              <a:pathLst>
                <a:path w="183514" h="939164">
                  <a:moveTo>
                    <a:pt x="0" y="0"/>
                  </a:moveTo>
                  <a:lnTo>
                    <a:pt x="0" y="938911"/>
                  </a:lnTo>
                  <a:lnTo>
                    <a:pt x="183095" y="796874"/>
                  </a:lnTo>
                  <a:lnTo>
                    <a:pt x="183095" y="14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85165" y="3712313"/>
              <a:ext cx="183515" cy="939165"/>
            </a:xfrm>
            <a:custGeom>
              <a:avLst/>
              <a:gdLst/>
              <a:ahLst/>
              <a:cxnLst/>
              <a:rect l="l" t="t" r="r" b="b"/>
              <a:pathLst>
                <a:path w="183514" h="939164">
                  <a:moveTo>
                    <a:pt x="0" y="938909"/>
                  </a:moveTo>
                  <a:lnTo>
                    <a:pt x="183087" y="796872"/>
                  </a:lnTo>
                  <a:lnTo>
                    <a:pt x="183087" y="142037"/>
                  </a:lnTo>
                  <a:lnTo>
                    <a:pt x="0" y="0"/>
                  </a:lnTo>
                  <a:lnTo>
                    <a:pt x="0" y="938909"/>
                  </a:lnTo>
                  <a:close/>
                </a:path>
              </a:pathLst>
            </a:custGeom>
            <a:ln w="156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76711" y="3665372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h="118110">
                  <a:moveTo>
                    <a:pt x="0" y="0"/>
                  </a:moveTo>
                  <a:lnTo>
                    <a:pt x="0" y="117963"/>
                  </a:lnTo>
                </a:path>
              </a:pathLst>
            </a:custGeom>
            <a:ln w="171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484954" y="3243961"/>
            <a:ext cx="679450" cy="40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 marR="5080" indent="-15875">
              <a:lnSpc>
                <a:spcPct val="102699"/>
              </a:lnSpc>
              <a:spcBef>
                <a:spcPts val="90"/>
              </a:spcBef>
            </a:pPr>
            <a:r>
              <a:rPr sz="1200" spc="-145" dirty="0">
                <a:latin typeface="Arial MT"/>
                <a:cs typeface="Arial MT"/>
              </a:rPr>
              <a:t>A</a:t>
            </a:r>
            <a:r>
              <a:rPr sz="1200" spc="-110" dirty="0">
                <a:latin typeface="Arial MT"/>
                <a:cs typeface="Arial MT"/>
              </a:rPr>
              <a:t>cc</a:t>
            </a:r>
            <a:r>
              <a:rPr sz="1200" spc="-140" dirty="0">
                <a:latin typeface="Arial MT"/>
                <a:cs typeface="Arial MT"/>
              </a:rPr>
              <a:t>umu</a:t>
            </a:r>
            <a:r>
              <a:rPr sz="1200" spc="-50" dirty="0">
                <a:latin typeface="Arial MT"/>
                <a:cs typeface="Arial MT"/>
              </a:rPr>
              <a:t>l</a:t>
            </a:r>
            <a:r>
              <a:rPr sz="1200" spc="-120" dirty="0">
                <a:latin typeface="Arial MT"/>
                <a:cs typeface="Arial MT"/>
              </a:rPr>
              <a:t>a</a:t>
            </a:r>
            <a:r>
              <a:rPr sz="1200" spc="-80" dirty="0">
                <a:latin typeface="Arial MT"/>
                <a:cs typeface="Arial MT"/>
              </a:rPr>
              <a:t>te  In</a:t>
            </a:r>
            <a:r>
              <a:rPr sz="1200" spc="-120" dirty="0">
                <a:latin typeface="Arial MT"/>
                <a:cs typeface="Arial MT"/>
              </a:rPr>
              <a:t>pu</a:t>
            </a:r>
            <a:r>
              <a:rPr sz="1200" spc="-60" dirty="0">
                <a:latin typeface="Arial MT"/>
                <a:cs typeface="Arial MT"/>
              </a:rPr>
              <a:t>t </a:t>
            </a:r>
            <a:r>
              <a:rPr sz="1200" spc="-145" dirty="0">
                <a:latin typeface="Arial MT"/>
                <a:cs typeface="Arial MT"/>
              </a:rPr>
              <a:t>P</a:t>
            </a:r>
            <a:r>
              <a:rPr sz="1200" spc="-110" dirty="0">
                <a:latin typeface="Arial MT"/>
                <a:cs typeface="Arial MT"/>
              </a:rPr>
              <a:t>s</a:t>
            </a:r>
            <a:r>
              <a:rPr sz="1200" spc="-150" dirty="0">
                <a:latin typeface="Arial MT"/>
                <a:cs typeface="Arial MT"/>
              </a:rPr>
              <a:t>um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529277" y="4322419"/>
            <a:ext cx="952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529277" y="3813213"/>
            <a:ext cx="952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20" dirty="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195143" y="2516538"/>
            <a:ext cx="4237355" cy="2658110"/>
            <a:chOff x="1195143" y="2516538"/>
            <a:chExt cx="4237355" cy="2658110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3697" y="4924453"/>
              <a:ext cx="319165" cy="250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477858" y="2960420"/>
              <a:ext cx="808990" cy="0"/>
            </a:xfrm>
            <a:custGeom>
              <a:avLst/>
              <a:gdLst/>
              <a:ahLst/>
              <a:cxnLst/>
              <a:rect l="l" t="t" r="r" b="b"/>
              <a:pathLst>
                <a:path w="808989">
                  <a:moveTo>
                    <a:pt x="0" y="0"/>
                  </a:moveTo>
                  <a:lnTo>
                    <a:pt x="808627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52165" y="293401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19"/>
                  </a:lnTo>
                  <a:lnTo>
                    <a:pt x="51485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7332" y="3402228"/>
              <a:ext cx="370840" cy="401955"/>
            </a:xfrm>
            <a:custGeom>
              <a:avLst/>
              <a:gdLst/>
              <a:ahLst/>
              <a:cxnLst/>
              <a:rect l="l" t="t" r="r" b="b"/>
              <a:pathLst>
                <a:path w="370839" h="401954">
                  <a:moveTo>
                    <a:pt x="370820" y="0"/>
                  </a:moveTo>
                  <a:lnTo>
                    <a:pt x="370820" y="401711"/>
                  </a:lnTo>
                  <a:lnTo>
                    <a:pt x="0" y="401711"/>
                  </a:lnTo>
                </a:path>
              </a:pathLst>
            </a:custGeom>
            <a:ln w="3480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43009" y="3751135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5" h="106045">
                  <a:moveTo>
                    <a:pt x="102984" y="0"/>
                  </a:moveTo>
                  <a:lnTo>
                    <a:pt x="0" y="52806"/>
                  </a:lnTo>
                  <a:lnTo>
                    <a:pt x="102984" y="105625"/>
                  </a:lnTo>
                  <a:lnTo>
                    <a:pt x="10298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3888" y="2914116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865"/>
                  </a:lnTo>
                </a:path>
              </a:pathLst>
            </a:custGeom>
            <a:ln w="3432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560" y="2878899"/>
              <a:ext cx="68656" cy="7042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392402" y="3183559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5" h="106045">
                  <a:moveTo>
                    <a:pt x="102984" y="0"/>
                  </a:moveTo>
                  <a:lnTo>
                    <a:pt x="0" y="0"/>
                  </a:lnTo>
                  <a:lnTo>
                    <a:pt x="51485" y="105625"/>
                  </a:lnTo>
                  <a:lnTo>
                    <a:pt x="10298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94763" y="3054801"/>
              <a:ext cx="976630" cy="375285"/>
            </a:xfrm>
            <a:custGeom>
              <a:avLst/>
              <a:gdLst/>
              <a:ahLst/>
              <a:cxnLst/>
              <a:rect l="l" t="t" r="r" b="b"/>
              <a:pathLst>
                <a:path w="976629" h="375285">
                  <a:moveTo>
                    <a:pt x="0" y="375074"/>
                  </a:moveTo>
                  <a:lnTo>
                    <a:pt x="652723" y="375074"/>
                  </a:lnTo>
                  <a:lnTo>
                    <a:pt x="652723" y="0"/>
                  </a:lnTo>
                  <a:lnTo>
                    <a:pt x="976466" y="0"/>
                  </a:lnTo>
                </a:path>
              </a:pathLst>
            </a:custGeom>
            <a:ln w="350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02571" y="3001987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4" h="106044">
                  <a:moveTo>
                    <a:pt x="0" y="0"/>
                  </a:moveTo>
                  <a:lnTo>
                    <a:pt x="0" y="105625"/>
                  </a:lnTo>
                  <a:lnTo>
                    <a:pt x="102984" y="52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0308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70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70" y="187782"/>
                  </a:lnTo>
                  <a:lnTo>
                    <a:pt x="60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0308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365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5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5" y="187782"/>
                  </a:lnTo>
                  <a:lnTo>
                    <a:pt x="6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6365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32405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6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6" y="187782"/>
                  </a:lnTo>
                  <a:lnTo>
                    <a:pt x="60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24051" y="2819590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0308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70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70" y="187782"/>
                  </a:lnTo>
                  <a:lnTo>
                    <a:pt x="60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0308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6365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5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5" y="187782"/>
                  </a:lnTo>
                  <a:lnTo>
                    <a:pt x="6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6365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2405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6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6" y="187782"/>
                  </a:lnTo>
                  <a:lnTo>
                    <a:pt x="60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324051" y="4368787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0308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70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70" y="187782"/>
                  </a:lnTo>
                  <a:lnTo>
                    <a:pt x="60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0308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6365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5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5" y="187782"/>
                  </a:lnTo>
                  <a:lnTo>
                    <a:pt x="6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6365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2405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60566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66" y="187782"/>
                  </a:lnTo>
                  <a:lnTo>
                    <a:pt x="60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24051" y="3711549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59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42661" y="4087113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60578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60578" y="187782"/>
                  </a:lnTo>
                  <a:lnTo>
                    <a:pt x="60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42661" y="4087113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03241" y="4087113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63641" y="4087113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0" y="0"/>
                  </a:moveTo>
                  <a:lnTo>
                    <a:pt x="60569" y="0"/>
                  </a:lnTo>
                  <a:lnTo>
                    <a:pt x="6056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15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60282" y="3944200"/>
              <a:ext cx="1278255" cy="363220"/>
            </a:xfrm>
            <a:custGeom>
              <a:avLst/>
              <a:gdLst/>
              <a:ahLst/>
              <a:cxnLst/>
              <a:rect l="l" t="t" r="r" b="b"/>
              <a:pathLst>
                <a:path w="1278255" h="363220">
                  <a:moveTo>
                    <a:pt x="1277774" y="0"/>
                  </a:moveTo>
                  <a:lnTo>
                    <a:pt x="1277774" y="362615"/>
                  </a:lnTo>
                  <a:lnTo>
                    <a:pt x="0" y="362615"/>
                  </a:lnTo>
                  <a:lnTo>
                    <a:pt x="0" y="123032"/>
                  </a:lnTo>
                  <a:lnTo>
                    <a:pt x="102986" y="123032"/>
                  </a:lnTo>
                </a:path>
              </a:pathLst>
            </a:custGeom>
            <a:ln w="343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3728" y="3908996"/>
              <a:ext cx="68656" cy="7042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394612" y="4014419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5" h="106045">
                  <a:moveTo>
                    <a:pt x="0" y="0"/>
                  </a:moveTo>
                  <a:lnTo>
                    <a:pt x="0" y="105625"/>
                  </a:lnTo>
                  <a:lnTo>
                    <a:pt x="102984" y="52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58989" y="2534318"/>
              <a:ext cx="1292860" cy="429259"/>
            </a:xfrm>
            <a:custGeom>
              <a:avLst/>
              <a:gdLst/>
              <a:ahLst/>
              <a:cxnLst/>
              <a:rect l="l" t="t" r="r" b="b"/>
              <a:pathLst>
                <a:path w="1292860" h="429260">
                  <a:moveTo>
                    <a:pt x="1292262" y="428705"/>
                  </a:moveTo>
                  <a:lnTo>
                    <a:pt x="1292262" y="0"/>
                  </a:lnTo>
                  <a:lnTo>
                    <a:pt x="0" y="0"/>
                  </a:lnTo>
                  <a:lnTo>
                    <a:pt x="0" y="192997"/>
                  </a:lnTo>
                  <a:lnTo>
                    <a:pt x="169097" y="192997"/>
                  </a:lnTo>
                </a:path>
              </a:pathLst>
            </a:custGeom>
            <a:ln w="344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6923" y="2927819"/>
              <a:ext cx="68656" cy="7042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459433" y="2674505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5" h="106044">
                  <a:moveTo>
                    <a:pt x="0" y="0"/>
                  </a:moveTo>
                  <a:lnTo>
                    <a:pt x="0" y="105625"/>
                  </a:lnTo>
                  <a:lnTo>
                    <a:pt x="102984" y="52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87792" y="3289045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312204" y="0"/>
                  </a:moveTo>
                  <a:lnTo>
                    <a:pt x="0" y="0"/>
                  </a:lnTo>
                  <a:lnTo>
                    <a:pt x="0" y="187782"/>
                  </a:lnTo>
                  <a:lnTo>
                    <a:pt x="312204" y="187782"/>
                  </a:lnTo>
                  <a:lnTo>
                    <a:pt x="312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87792" y="3289045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0" y="0"/>
                  </a:moveTo>
                  <a:lnTo>
                    <a:pt x="312209" y="0"/>
                  </a:lnTo>
                  <a:lnTo>
                    <a:pt x="312209" y="187781"/>
                  </a:lnTo>
                  <a:lnTo>
                    <a:pt x="0" y="187781"/>
                  </a:lnTo>
                  <a:lnTo>
                    <a:pt x="0" y="0"/>
                  </a:lnTo>
                  <a:close/>
                </a:path>
              </a:pathLst>
            </a:custGeom>
            <a:ln w="2331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249767" y="3276346"/>
            <a:ext cx="4762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z="1200" b="1" spc="-130" dirty="0">
                <a:latin typeface="Arial"/>
                <a:cs typeface="Arial"/>
              </a:rPr>
              <a:t>==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12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1725561" y="3230346"/>
            <a:ext cx="2677795" cy="770890"/>
            <a:chOff x="1725561" y="3230346"/>
            <a:chExt cx="2677795" cy="770890"/>
          </a:xfrm>
        </p:grpSpPr>
        <p:sp>
          <p:nvSpPr>
            <p:cNvPr id="109" name="object 109"/>
            <p:cNvSpPr/>
            <p:nvPr/>
          </p:nvSpPr>
          <p:spPr>
            <a:xfrm>
              <a:off x="3736378" y="3805440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89">
                  <a:moveTo>
                    <a:pt x="0" y="0"/>
                  </a:moveTo>
                  <a:lnTo>
                    <a:pt x="211694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13746" y="377903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36378" y="3858183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89">
                  <a:moveTo>
                    <a:pt x="0" y="0"/>
                  </a:moveTo>
                  <a:lnTo>
                    <a:pt x="211694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13746" y="3831780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224353" y="3747592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79" h="174625">
                  <a:moveTo>
                    <a:pt x="84843" y="0"/>
                  </a:moveTo>
                  <a:lnTo>
                    <a:pt x="52917" y="6372"/>
                  </a:lnTo>
                  <a:lnTo>
                    <a:pt x="24850" y="25488"/>
                  </a:lnTo>
                  <a:lnTo>
                    <a:pt x="6212" y="54275"/>
                  </a:lnTo>
                  <a:lnTo>
                    <a:pt x="0" y="87020"/>
                  </a:lnTo>
                  <a:lnTo>
                    <a:pt x="6212" y="119764"/>
                  </a:lnTo>
                  <a:lnTo>
                    <a:pt x="24850" y="148551"/>
                  </a:lnTo>
                  <a:lnTo>
                    <a:pt x="52917" y="167661"/>
                  </a:lnTo>
                  <a:lnTo>
                    <a:pt x="84843" y="174031"/>
                  </a:lnTo>
                  <a:lnTo>
                    <a:pt x="116767" y="167661"/>
                  </a:lnTo>
                  <a:lnTo>
                    <a:pt x="144827" y="148551"/>
                  </a:lnTo>
                  <a:lnTo>
                    <a:pt x="163465" y="119764"/>
                  </a:lnTo>
                  <a:lnTo>
                    <a:pt x="169678" y="87020"/>
                  </a:lnTo>
                  <a:lnTo>
                    <a:pt x="163465" y="54275"/>
                  </a:lnTo>
                  <a:lnTo>
                    <a:pt x="144827" y="25488"/>
                  </a:lnTo>
                  <a:lnTo>
                    <a:pt x="116767" y="6372"/>
                  </a:lnTo>
                  <a:lnTo>
                    <a:pt x="84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224351" y="3747596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79" h="174625">
                  <a:moveTo>
                    <a:pt x="24849" y="148545"/>
                  </a:moveTo>
                  <a:lnTo>
                    <a:pt x="6212" y="119760"/>
                  </a:lnTo>
                  <a:lnTo>
                    <a:pt x="0" y="87016"/>
                  </a:lnTo>
                  <a:lnTo>
                    <a:pt x="6212" y="54271"/>
                  </a:lnTo>
                  <a:lnTo>
                    <a:pt x="24849" y="25486"/>
                  </a:lnTo>
                  <a:lnTo>
                    <a:pt x="52915" y="6371"/>
                  </a:lnTo>
                  <a:lnTo>
                    <a:pt x="84840" y="0"/>
                  </a:lnTo>
                  <a:lnTo>
                    <a:pt x="116766" y="6371"/>
                  </a:lnTo>
                  <a:lnTo>
                    <a:pt x="144831" y="25486"/>
                  </a:lnTo>
                  <a:lnTo>
                    <a:pt x="163468" y="54271"/>
                  </a:lnTo>
                  <a:lnTo>
                    <a:pt x="169681" y="87016"/>
                  </a:lnTo>
                  <a:lnTo>
                    <a:pt x="163468" y="119760"/>
                  </a:lnTo>
                  <a:lnTo>
                    <a:pt x="144831" y="148545"/>
                  </a:lnTo>
                  <a:lnTo>
                    <a:pt x="116766" y="167660"/>
                  </a:lnTo>
                  <a:lnTo>
                    <a:pt x="84840" y="174031"/>
                  </a:lnTo>
                  <a:lnTo>
                    <a:pt x="52915" y="167660"/>
                  </a:lnTo>
                  <a:lnTo>
                    <a:pt x="24849" y="148545"/>
                  </a:lnTo>
                  <a:close/>
                </a:path>
              </a:pathLst>
            </a:custGeom>
            <a:ln w="1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269206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0" y="0"/>
                  </a:moveTo>
                  <a:lnTo>
                    <a:pt x="79984" y="8204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69203" y="3793593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88" y="82039"/>
                  </a:moveTo>
                  <a:lnTo>
                    <a:pt x="0" y="0"/>
                  </a:lnTo>
                </a:path>
              </a:pathLst>
            </a:custGeom>
            <a:ln w="23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269206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84" y="0"/>
                  </a:moveTo>
                  <a:lnTo>
                    <a:pt x="0" y="8204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269203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88" y="0"/>
                  </a:moveTo>
                  <a:lnTo>
                    <a:pt x="0" y="82039"/>
                  </a:lnTo>
                </a:path>
              </a:pathLst>
            </a:custGeom>
            <a:ln w="23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095178" y="3805440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>
                  <a:moveTo>
                    <a:pt x="0" y="0"/>
                  </a:moveTo>
                  <a:lnTo>
                    <a:pt x="10492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165777" y="377903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095178" y="3858183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>
                  <a:moveTo>
                    <a:pt x="0" y="0"/>
                  </a:moveTo>
                  <a:lnTo>
                    <a:pt x="10492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165777" y="3831780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98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57866" y="3758501"/>
              <a:ext cx="137795" cy="234950"/>
            </a:xfrm>
            <a:custGeom>
              <a:avLst/>
              <a:gdLst/>
              <a:ahLst/>
              <a:cxnLst/>
              <a:rect l="l" t="t" r="r" b="b"/>
              <a:pathLst>
                <a:path w="137795" h="234950">
                  <a:moveTo>
                    <a:pt x="137312" y="0"/>
                  </a:moveTo>
                  <a:lnTo>
                    <a:pt x="0" y="0"/>
                  </a:lnTo>
                  <a:lnTo>
                    <a:pt x="0" y="234721"/>
                  </a:lnTo>
                  <a:lnTo>
                    <a:pt x="137312" y="234721"/>
                  </a:lnTo>
                  <a:lnTo>
                    <a:pt x="137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57866" y="3758501"/>
              <a:ext cx="137795" cy="234950"/>
            </a:xfrm>
            <a:custGeom>
              <a:avLst/>
              <a:gdLst/>
              <a:ahLst/>
              <a:cxnLst/>
              <a:rect l="l" t="t" r="r" b="b"/>
              <a:pathLst>
                <a:path w="137795" h="234950">
                  <a:moveTo>
                    <a:pt x="0" y="0"/>
                  </a:moveTo>
                  <a:lnTo>
                    <a:pt x="137315" y="0"/>
                  </a:lnTo>
                  <a:lnTo>
                    <a:pt x="137315" y="234727"/>
                  </a:lnTo>
                  <a:lnTo>
                    <a:pt x="0" y="234727"/>
                  </a:lnTo>
                  <a:lnTo>
                    <a:pt x="0" y="0"/>
                  </a:lnTo>
                  <a:close/>
                </a:path>
              </a:pathLst>
            </a:custGeom>
            <a:ln w="15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996156" y="3926154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28003" y="0"/>
                  </a:moveTo>
                  <a:lnTo>
                    <a:pt x="0" y="56337"/>
                  </a:lnTo>
                  <a:lnTo>
                    <a:pt x="56019" y="56337"/>
                  </a:lnTo>
                  <a:lnTo>
                    <a:pt x="280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996156" y="3926154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4" h="56514">
                  <a:moveTo>
                    <a:pt x="0" y="56332"/>
                  </a:moveTo>
                  <a:lnTo>
                    <a:pt x="28011" y="0"/>
                  </a:lnTo>
                  <a:lnTo>
                    <a:pt x="56023" y="56332"/>
                  </a:lnTo>
                  <a:lnTo>
                    <a:pt x="0" y="56332"/>
                  </a:lnTo>
                  <a:close/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588438" y="3747592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79" h="174625">
                  <a:moveTo>
                    <a:pt x="84843" y="0"/>
                  </a:moveTo>
                  <a:lnTo>
                    <a:pt x="52917" y="6372"/>
                  </a:lnTo>
                  <a:lnTo>
                    <a:pt x="24850" y="25488"/>
                  </a:lnTo>
                  <a:lnTo>
                    <a:pt x="6212" y="54275"/>
                  </a:lnTo>
                  <a:lnTo>
                    <a:pt x="0" y="87020"/>
                  </a:lnTo>
                  <a:lnTo>
                    <a:pt x="6212" y="119764"/>
                  </a:lnTo>
                  <a:lnTo>
                    <a:pt x="24850" y="148551"/>
                  </a:lnTo>
                  <a:lnTo>
                    <a:pt x="52917" y="167661"/>
                  </a:lnTo>
                  <a:lnTo>
                    <a:pt x="84843" y="174031"/>
                  </a:lnTo>
                  <a:lnTo>
                    <a:pt x="116767" y="167661"/>
                  </a:lnTo>
                  <a:lnTo>
                    <a:pt x="144827" y="148551"/>
                  </a:lnTo>
                  <a:lnTo>
                    <a:pt x="163465" y="119764"/>
                  </a:lnTo>
                  <a:lnTo>
                    <a:pt x="169678" y="87020"/>
                  </a:lnTo>
                  <a:lnTo>
                    <a:pt x="163465" y="54275"/>
                  </a:lnTo>
                  <a:lnTo>
                    <a:pt x="144827" y="25488"/>
                  </a:lnTo>
                  <a:lnTo>
                    <a:pt x="116767" y="6372"/>
                  </a:lnTo>
                  <a:lnTo>
                    <a:pt x="84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588437" y="3747596"/>
              <a:ext cx="170180" cy="174625"/>
            </a:xfrm>
            <a:custGeom>
              <a:avLst/>
              <a:gdLst/>
              <a:ahLst/>
              <a:cxnLst/>
              <a:rect l="l" t="t" r="r" b="b"/>
              <a:pathLst>
                <a:path w="170179" h="174625">
                  <a:moveTo>
                    <a:pt x="24849" y="148545"/>
                  </a:moveTo>
                  <a:lnTo>
                    <a:pt x="6212" y="119759"/>
                  </a:lnTo>
                  <a:lnTo>
                    <a:pt x="0" y="87015"/>
                  </a:lnTo>
                  <a:lnTo>
                    <a:pt x="6212" y="54271"/>
                  </a:lnTo>
                  <a:lnTo>
                    <a:pt x="24849" y="25486"/>
                  </a:lnTo>
                  <a:lnTo>
                    <a:pt x="52914" y="6371"/>
                  </a:lnTo>
                  <a:lnTo>
                    <a:pt x="84840" y="0"/>
                  </a:lnTo>
                  <a:lnTo>
                    <a:pt x="116766" y="6371"/>
                  </a:lnTo>
                  <a:lnTo>
                    <a:pt x="144831" y="25486"/>
                  </a:lnTo>
                  <a:lnTo>
                    <a:pt x="163468" y="54271"/>
                  </a:lnTo>
                  <a:lnTo>
                    <a:pt x="169681" y="87015"/>
                  </a:lnTo>
                  <a:lnTo>
                    <a:pt x="163468" y="119760"/>
                  </a:lnTo>
                  <a:lnTo>
                    <a:pt x="144831" y="148545"/>
                  </a:lnTo>
                  <a:lnTo>
                    <a:pt x="116766" y="167660"/>
                  </a:lnTo>
                  <a:lnTo>
                    <a:pt x="84840" y="174031"/>
                  </a:lnTo>
                  <a:lnTo>
                    <a:pt x="52915" y="167659"/>
                  </a:lnTo>
                  <a:lnTo>
                    <a:pt x="24849" y="148545"/>
                  </a:lnTo>
                  <a:close/>
                </a:path>
              </a:pathLst>
            </a:custGeom>
            <a:ln w="1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633292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0" y="0"/>
                  </a:moveTo>
                  <a:lnTo>
                    <a:pt x="79984" y="8204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633288" y="3793593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88" y="82039"/>
                  </a:moveTo>
                  <a:lnTo>
                    <a:pt x="0" y="0"/>
                  </a:lnTo>
                </a:path>
              </a:pathLst>
            </a:custGeom>
            <a:ln w="23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633279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97" y="0"/>
                  </a:moveTo>
                  <a:lnTo>
                    <a:pt x="0" y="8204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633288" y="3793591"/>
              <a:ext cx="80010" cy="82550"/>
            </a:xfrm>
            <a:custGeom>
              <a:avLst/>
              <a:gdLst/>
              <a:ahLst/>
              <a:cxnLst/>
              <a:rect l="l" t="t" r="r" b="b"/>
              <a:pathLst>
                <a:path w="80010" h="82550">
                  <a:moveTo>
                    <a:pt x="79988" y="0"/>
                  </a:moveTo>
                  <a:lnTo>
                    <a:pt x="0" y="82039"/>
                  </a:lnTo>
                </a:path>
              </a:pathLst>
            </a:custGeom>
            <a:ln w="23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37309" y="3242094"/>
              <a:ext cx="557530" cy="375920"/>
            </a:xfrm>
            <a:custGeom>
              <a:avLst/>
              <a:gdLst/>
              <a:ahLst/>
              <a:cxnLst/>
              <a:rect l="l" t="t" r="r" b="b"/>
              <a:pathLst>
                <a:path w="557530" h="375920">
                  <a:moveTo>
                    <a:pt x="557453" y="0"/>
                  </a:moveTo>
                  <a:lnTo>
                    <a:pt x="0" y="0"/>
                  </a:lnTo>
                  <a:lnTo>
                    <a:pt x="0" y="375564"/>
                  </a:lnTo>
                  <a:lnTo>
                    <a:pt x="557453" y="375564"/>
                  </a:lnTo>
                  <a:lnTo>
                    <a:pt x="557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37309" y="3242093"/>
              <a:ext cx="557530" cy="375920"/>
            </a:xfrm>
            <a:custGeom>
              <a:avLst/>
              <a:gdLst/>
              <a:ahLst/>
              <a:cxnLst/>
              <a:rect l="l" t="t" r="r" b="b"/>
              <a:pathLst>
                <a:path w="557530" h="375920">
                  <a:moveTo>
                    <a:pt x="0" y="0"/>
                  </a:moveTo>
                  <a:lnTo>
                    <a:pt x="557455" y="0"/>
                  </a:lnTo>
                  <a:lnTo>
                    <a:pt x="557455" y="375563"/>
                  </a:lnTo>
                  <a:lnTo>
                    <a:pt x="0" y="375563"/>
                  </a:lnTo>
                  <a:lnTo>
                    <a:pt x="0" y="0"/>
                  </a:lnTo>
                  <a:close/>
                </a:path>
              </a:pathLst>
            </a:custGeom>
            <a:ln w="2328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748957" y="3232203"/>
            <a:ext cx="534670" cy="198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10"/>
              </a:spcBef>
            </a:pPr>
            <a:r>
              <a:rPr sz="1200" b="1" spc="-120" dirty="0">
                <a:latin typeface="Arial"/>
                <a:cs typeface="Arial"/>
              </a:rPr>
              <a:t>Zero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748957" y="3417176"/>
            <a:ext cx="53467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200" b="1" spc="-110" dirty="0">
                <a:latin typeface="Arial"/>
                <a:cs typeface="Arial"/>
              </a:rPr>
              <a:t>Buffer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588249" y="2858849"/>
            <a:ext cx="1861820" cy="1142365"/>
            <a:chOff x="1588249" y="2858849"/>
            <a:chExt cx="1861820" cy="1142365"/>
          </a:xfrm>
        </p:grpSpPr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9517" y="3558036"/>
              <a:ext cx="69765" cy="64070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599996" y="3382937"/>
              <a:ext cx="114935" cy="0"/>
            </a:xfrm>
            <a:custGeom>
              <a:avLst/>
              <a:gdLst/>
              <a:ahLst/>
              <a:cxnLst/>
              <a:rect l="l" t="t" r="r" b="b"/>
              <a:pathLst>
                <a:path w="114935">
                  <a:moveTo>
                    <a:pt x="0" y="0"/>
                  </a:moveTo>
                  <a:lnTo>
                    <a:pt x="114429" y="0"/>
                  </a:lnTo>
                </a:path>
              </a:pathLst>
            </a:custGeom>
            <a:ln w="2347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68652" y="3347720"/>
              <a:ext cx="69215" cy="70485"/>
            </a:xfrm>
            <a:custGeom>
              <a:avLst/>
              <a:gdLst/>
              <a:ahLst/>
              <a:cxnLst/>
              <a:rect l="l" t="t" r="r" b="b"/>
              <a:pathLst>
                <a:path w="69214" h="70485">
                  <a:moveTo>
                    <a:pt x="0" y="0"/>
                  </a:moveTo>
                  <a:lnTo>
                    <a:pt x="0" y="70421"/>
                  </a:lnTo>
                  <a:lnTo>
                    <a:pt x="68656" y="35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6808" y="2858849"/>
              <a:ext cx="152676" cy="25008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6808" y="3750821"/>
              <a:ext cx="152676" cy="25008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935566" y="3806126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>
                  <a:moveTo>
                    <a:pt x="0" y="0"/>
                  </a:moveTo>
                  <a:lnTo>
                    <a:pt x="334707" y="0"/>
                  </a:lnTo>
                </a:path>
              </a:pathLst>
            </a:custGeom>
            <a:ln w="3520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01619" y="3753307"/>
              <a:ext cx="103505" cy="106045"/>
            </a:xfrm>
            <a:custGeom>
              <a:avLst/>
              <a:gdLst/>
              <a:ahLst/>
              <a:cxnLst/>
              <a:rect l="l" t="t" r="r" b="b"/>
              <a:pathLst>
                <a:path w="103504" h="106045">
                  <a:moveTo>
                    <a:pt x="0" y="0"/>
                  </a:moveTo>
                  <a:lnTo>
                    <a:pt x="0" y="105625"/>
                  </a:lnTo>
                  <a:lnTo>
                    <a:pt x="102984" y="52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3007873" y="3313506"/>
            <a:ext cx="394970" cy="194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100" b="1" spc="-12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1100" b="1" spc="-105" dirty="0">
                <a:solidFill>
                  <a:srgbClr val="FF0000"/>
                </a:solidFill>
                <a:latin typeface="Arial"/>
                <a:cs typeface="Arial"/>
              </a:rPr>
              <a:t>ble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1050038" y="2623870"/>
            <a:ext cx="4494530" cy="1865630"/>
            <a:chOff x="1050038" y="2623870"/>
            <a:chExt cx="4494530" cy="1865630"/>
          </a:xfrm>
        </p:grpSpPr>
        <p:sp>
          <p:nvSpPr>
            <p:cNvPr id="147" name="object 147"/>
            <p:cNvSpPr/>
            <p:nvPr/>
          </p:nvSpPr>
          <p:spPr>
            <a:xfrm>
              <a:off x="3018243" y="3335769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>
                  <a:moveTo>
                    <a:pt x="0" y="0"/>
                  </a:moveTo>
                  <a:lnTo>
                    <a:pt x="375045" y="0"/>
                  </a:lnTo>
                </a:path>
              </a:pathLst>
            </a:custGeom>
            <a:ln w="1760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58928" y="446267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779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52378" y="443627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69" h="53339">
                  <a:moveTo>
                    <a:pt x="0" y="0"/>
                  </a:moveTo>
                  <a:lnTo>
                    <a:pt x="0" y="52806"/>
                  </a:lnTo>
                  <a:lnTo>
                    <a:pt x="51493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424207" y="4181005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0"/>
                  </a:moveTo>
                  <a:lnTo>
                    <a:pt x="102986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492864" y="4154601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0"/>
                  </a:moveTo>
                  <a:lnTo>
                    <a:pt x="0" y="52806"/>
                  </a:lnTo>
                  <a:lnTo>
                    <a:pt x="51485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58928" y="3805440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825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51425" y="3779037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69" h="53339">
                  <a:moveTo>
                    <a:pt x="0" y="0"/>
                  </a:moveTo>
                  <a:lnTo>
                    <a:pt x="0" y="52806"/>
                  </a:lnTo>
                  <a:lnTo>
                    <a:pt x="51493" y="26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58928" y="2913481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825" y="0"/>
                  </a:lnTo>
                </a:path>
              </a:pathLst>
            </a:custGeom>
            <a:ln w="17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51425" y="288706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69" h="53339">
                  <a:moveTo>
                    <a:pt x="0" y="0"/>
                  </a:moveTo>
                  <a:lnTo>
                    <a:pt x="0" y="52819"/>
                  </a:lnTo>
                  <a:lnTo>
                    <a:pt x="51493" y="26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562417" y="2631808"/>
              <a:ext cx="915669" cy="563880"/>
            </a:xfrm>
            <a:custGeom>
              <a:avLst/>
              <a:gdLst/>
              <a:ahLst/>
              <a:cxnLst/>
              <a:rect l="l" t="t" r="r" b="b"/>
              <a:pathLst>
                <a:path w="915669" h="563880">
                  <a:moveTo>
                    <a:pt x="915441" y="0"/>
                  </a:moveTo>
                  <a:lnTo>
                    <a:pt x="0" y="0"/>
                  </a:lnTo>
                  <a:lnTo>
                    <a:pt x="0" y="563346"/>
                  </a:lnTo>
                  <a:lnTo>
                    <a:pt x="915441" y="563346"/>
                  </a:lnTo>
                  <a:lnTo>
                    <a:pt x="91544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62417" y="2631808"/>
              <a:ext cx="915669" cy="563880"/>
            </a:xfrm>
            <a:custGeom>
              <a:avLst/>
              <a:gdLst/>
              <a:ahLst/>
              <a:cxnLst/>
              <a:rect l="l" t="t" r="r" b="b"/>
              <a:pathLst>
                <a:path w="915669" h="563880">
                  <a:moveTo>
                    <a:pt x="0" y="0"/>
                  </a:moveTo>
                  <a:lnTo>
                    <a:pt x="915437" y="0"/>
                  </a:lnTo>
                  <a:lnTo>
                    <a:pt x="915437" y="563345"/>
                  </a:lnTo>
                  <a:lnTo>
                    <a:pt x="0" y="563345"/>
                  </a:lnTo>
                  <a:lnTo>
                    <a:pt x="0" y="0"/>
                  </a:lnTo>
                  <a:close/>
                </a:path>
              </a:pathLst>
            </a:custGeom>
            <a:ln w="155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1649113" y="2647276"/>
            <a:ext cx="745490" cy="530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100299"/>
              </a:lnSpc>
              <a:spcBef>
                <a:spcPts val="105"/>
              </a:spcBef>
            </a:pPr>
            <a:r>
              <a:rPr sz="1100" b="1" spc="-125" dirty="0">
                <a:latin typeface="Arial"/>
                <a:cs typeface="Arial"/>
              </a:rPr>
              <a:t>Image </a:t>
            </a:r>
            <a:r>
              <a:rPr sz="1100" b="1" spc="-120" dirty="0">
                <a:latin typeface="Arial"/>
                <a:cs typeface="Arial"/>
              </a:rPr>
              <a:t> </a:t>
            </a:r>
            <a:r>
              <a:rPr sz="1100" b="1" spc="-145" dirty="0">
                <a:latin typeface="Arial"/>
                <a:cs typeface="Arial"/>
              </a:rPr>
              <a:t>S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90" dirty="0">
                <a:latin typeface="Arial"/>
                <a:cs typeface="Arial"/>
              </a:rPr>
              <a:t>r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80" dirty="0">
                <a:latin typeface="Arial"/>
                <a:cs typeface="Arial"/>
              </a:rPr>
              <a:t>t</a:t>
            </a:r>
            <a:r>
              <a:rPr sz="1100" b="1" spc="-120" dirty="0">
                <a:latin typeface="Arial"/>
                <a:cs typeface="Arial"/>
              </a:rPr>
              <a:t>c</a:t>
            </a:r>
            <a:r>
              <a:rPr sz="1100" b="1" spc="-135" dirty="0">
                <a:latin typeface="Arial"/>
                <a:cs typeface="Arial"/>
              </a:rPr>
              <a:t>h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b="1" spc="-145" dirty="0">
                <a:latin typeface="Arial"/>
                <a:cs typeface="Arial"/>
              </a:rPr>
              <a:t>P</a:t>
            </a:r>
            <a:r>
              <a:rPr sz="1100" b="1" spc="-120" dirty="0">
                <a:latin typeface="Arial"/>
                <a:cs typeface="Arial"/>
              </a:rPr>
              <a:t>a</a:t>
            </a:r>
            <a:r>
              <a:rPr sz="1100" b="1" spc="-85" dirty="0">
                <a:latin typeface="Arial"/>
                <a:cs typeface="Arial"/>
              </a:rPr>
              <a:t>d  </a:t>
            </a:r>
            <a:r>
              <a:rPr sz="1100" spc="-80" dirty="0">
                <a:latin typeface="Arial MT"/>
                <a:cs typeface="Arial MT"/>
              </a:rPr>
              <a:t>(</a:t>
            </a:r>
            <a:r>
              <a:rPr sz="1100" spc="-120" dirty="0">
                <a:latin typeface="Arial MT"/>
                <a:cs typeface="Arial MT"/>
              </a:rPr>
              <a:t>12</a:t>
            </a:r>
            <a:r>
              <a:rPr sz="1100" spc="-110" dirty="0">
                <a:latin typeface="Arial MT"/>
                <a:cs typeface="Arial MT"/>
              </a:rPr>
              <a:t>x</a:t>
            </a:r>
            <a:r>
              <a:rPr sz="1100" spc="-120" dirty="0">
                <a:latin typeface="Arial MT"/>
                <a:cs typeface="Arial MT"/>
              </a:rPr>
              <a:t>16b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55" dirty="0">
                <a:latin typeface="Arial MT"/>
                <a:cs typeface="Arial MT"/>
              </a:rPr>
              <a:t>R</a:t>
            </a:r>
            <a:r>
              <a:rPr sz="1100" spc="-145" dirty="0">
                <a:latin typeface="Arial MT"/>
                <a:cs typeface="Arial MT"/>
              </a:rPr>
              <a:t>E</a:t>
            </a:r>
            <a:r>
              <a:rPr sz="1100" spc="-170" dirty="0">
                <a:latin typeface="Arial MT"/>
                <a:cs typeface="Arial MT"/>
              </a:rPr>
              <a:t>G</a:t>
            </a:r>
            <a:r>
              <a:rPr sz="1100" spc="-75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3605157" y="4584144"/>
            <a:ext cx="199390" cy="731520"/>
            <a:chOff x="3605157" y="4584144"/>
            <a:chExt cx="199390" cy="731520"/>
          </a:xfrm>
        </p:grpSpPr>
        <p:sp>
          <p:nvSpPr>
            <p:cNvPr id="160" name="object 160"/>
            <p:cNvSpPr/>
            <p:nvPr/>
          </p:nvSpPr>
          <p:spPr>
            <a:xfrm>
              <a:off x="3613086" y="4592078"/>
              <a:ext cx="183515" cy="715645"/>
            </a:xfrm>
            <a:custGeom>
              <a:avLst/>
              <a:gdLst/>
              <a:ahLst/>
              <a:cxnLst/>
              <a:rect l="l" t="t" r="r" b="b"/>
              <a:pathLst>
                <a:path w="183514" h="715645">
                  <a:moveTo>
                    <a:pt x="0" y="0"/>
                  </a:moveTo>
                  <a:lnTo>
                    <a:pt x="0" y="715619"/>
                  </a:lnTo>
                  <a:lnTo>
                    <a:pt x="183095" y="573582"/>
                  </a:lnTo>
                  <a:lnTo>
                    <a:pt x="183095" y="14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13094" y="4592082"/>
              <a:ext cx="183515" cy="715645"/>
            </a:xfrm>
            <a:custGeom>
              <a:avLst/>
              <a:gdLst/>
              <a:ahLst/>
              <a:cxnLst/>
              <a:rect l="l" t="t" r="r" b="b"/>
              <a:pathLst>
                <a:path w="183514" h="715645">
                  <a:moveTo>
                    <a:pt x="0" y="715616"/>
                  </a:moveTo>
                  <a:lnTo>
                    <a:pt x="183087" y="573579"/>
                  </a:lnTo>
                  <a:lnTo>
                    <a:pt x="183087" y="142035"/>
                  </a:lnTo>
                  <a:lnTo>
                    <a:pt x="0" y="0"/>
                  </a:lnTo>
                  <a:lnTo>
                    <a:pt x="0" y="715616"/>
                  </a:lnTo>
                  <a:close/>
                </a:path>
              </a:pathLst>
            </a:custGeom>
            <a:ln w="15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3655314" y="4954790"/>
            <a:ext cx="952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20" dirty="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55314" y="4712868"/>
            <a:ext cx="9525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3748176" y="2287869"/>
            <a:ext cx="2456815" cy="837565"/>
            <a:chOff x="3748176" y="2287869"/>
            <a:chExt cx="2456815" cy="837565"/>
          </a:xfrm>
        </p:grpSpPr>
        <p:pic>
          <p:nvPicPr>
            <p:cNvPr id="165" name="object 1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8176" y="2287869"/>
              <a:ext cx="2456421" cy="837194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4465" y="2303522"/>
              <a:ext cx="2303843" cy="790248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781183" y="2314816"/>
              <a:ext cx="2361565" cy="739775"/>
            </a:xfrm>
            <a:custGeom>
              <a:avLst/>
              <a:gdLst/>
              <a:ahLst/>
              <a:cxnLst/>
              <a:rect l="l" t="t" r="r" b="b"/>
              <a:pathLst>
                <a:path w="2361565" h="739775">
                  <a:moveTo>
                    <a:pt x="2361107" y="0"/>
                  </a:moveTo>
                  <a:lnTo>
                    <a:pt x="0" y="0"/>
                  </a:lnTo>
                  <a:lnTo>
                    <a:pt x="0" y="739495"/>
                  </a:lnTo>
                  <a:lnTo>
                    <a:pt x="2361107" y="739495"/>
                  </a:lnTo>
                  <a:lnTo>
                    <a:pt x="236110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781183" y="2314816"/>
              <a:ext cx="2361565" cy="739775"/>
            </a:xfrm>
            <a:custGeom>
              <a:avLst/>
              <a:gdLst/>
              <a:ahLst/>
              <a:cxnLst/>
              <a:rect l="l" t="t" r="r" b="b"/>
              <a:pathLst>
                <a:path w="2361565" h="739775">
                  <a:moveTo>
                    <a:pt x="0" y="0"/>
                  </a:moveTo>
                  <a:lnTo>
                    <a:pt x="2361113" y="0"/>
                  </a:lnTo>
                  <a:lnTo>
                    <a:pt x="2361113" y="739501"/>
                  </a:lnTo>
                  <a:lnTo>
                    <a:pt x="0" y="739501"/>
                  </a:lnTo>
                  <a:lnTo>
                    <a:pt x="0" y="0"/>
                  </a:lnTo>
                  <a:close/>
                </a:path>
              </a:pathLst>
            </a:custGeom>
            <a:ln w="234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3846296" y="2330285"/>
            <a:ext cx="222377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5" dirty="0">
                <a:latin typeface="Arial MT"/>
                <a:cs typeface="Arial MT"/>
              </a:rPr>
              <a:t>Skip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b="1" spc="-10" dirty="0">
                <a:latin typeface="Arial"/>
                <a:cs typeface="Arial"/>
              </a:rPr>
              <a:t>MAC</a:t>
            </a:r>
            <a:r>
              <a:rPr sz="1450" b="1" spc="-25" dirty="0">
                <a:latin typeface="Arial"/>
                <a:cs typeface="Arial"/>
              </a:rPr>
              <a:t> </a:t>
            </a:r>
            <a:r>
              <a:rPr sz="1450" spc="-10" dirty="0">
                <a:latin typeface="Arial MT"/>
                <a:cs typeface="Arial MT"/>
              </a:rPr>
              <a:t>and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b="1" spc="-10" dirty="0">
                <a:latin typeface="Arial"/>
                <a:cs typeface="Arial"/>
              </a:rPr>
              <a:t>mem</a:t>
            </a:r>
            <a:r>
              <a:rPr sz="1450" b="1" spc="-25" dirty="0">
                <a:latin typeface="Arial"/>
                <a:cs typeface="Arial"/>
              </a:rPr>
              <a:t> </a:t>
            </a:r>
            <a:r>
              <a:rPr sz="1450" b="1" spc="-5" dirty="0">
                <a:latin typeface="Arial"/>
                <a:cs typeface="Arial"/>
              </a:rPr>
              <a:t>reads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3429101" y="2549360"/>
            <a:ext cx="2635885" cy="478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125"/>
              </a:spcBef>
            </a:pPr>
            <a:r>
              <a:rPr sz="1450" spc="-5" dirty="0">
                <a:latin typeface="Arial MT"/>
                <a:cs typeface="Arial MT"/>
              </a:rPr>
              <a:t>when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image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data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is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zero.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243840" algn="l"/>
                <a:tab pos="444500" algn="l"/>
              </a:tabLst>
            </a:pPr>
            <a:r>
              <a:rPr sz="145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sz="1450" spc="-5" dirty="0">
                <a:latin typeface="Arial MT"/>
                <a:cs typeface="Arial MT"/>
              </a:rPr>
              <a:t>	Reduce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b="1" spc="-10" dirty="0">
                <a:latin typeface="Arial"/>
                <a:cs typeface="Arial"/>
              </a:rPr>
              <a:t>PE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b="1" spc="-10" dirty="0">
                <a:latin typeface="Arial"/>
                <a:cs typeface="Arial"/>
              </a:rPr>
              <a:t>power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spc="-5" dirty="0">
                <a:latin typeface="Arial MT"/>
                <a:cs typeface="Arial MT"/>
              </a:rPr>
              <a:t>by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b="1" spc="-15" dirty="0">
                <a:latin typeface="Arial"/>
                <a:cs typeface="Arial"/>
              </a:rPr>
              <a:t>45%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4016997" y="5182323"/>
            <a:ext cx="35242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60" dirty="0">
                <a:latin typeface="Arial MT"/>
                <a:cs typeface="Arial MT"/>
              </a:rPr>
              <a:t>R</a:t>
            </a:r>
            <a:r>
              <a:rPr sz="1200" spc="-120" dirty="0">
                <a:latin typeface="Arial MT"/>
                <a:cs typeface="Arial MT"/>
              </a:rPr>
              <a:t>e</a:t>
            </a:r>
            <a:r>
              <a:rPr sz="1200" spc="-110" dirty="0">
                <a:latin typeface="Arial MT"/>
                <a:cs typeface="Arial MT"/>
              </a:rPr>
              <a:t>s</a:t>
            </a:r>
            <a:r>
              <a:rPr sz="1200" spc="-120" dirty="0">
                <a:latin typeface="Arial MT"/>
                <a:cs typeface="Arial MT"/>
              </a:rPr>
              <a:t>e</a:t>
            </a:r>
            <a:r>
              <a:rPr sz="1200" spc="-6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3704640" y="5236679"/>
            <a:ext cx="270510" cy="53975"/>
          </a:xfrm>
          <a:custGeom>
            <a:avLst/>
            <a:gdLst/>
            <a:ahLst/>
            <a:cxnLst/>
            <a:rect l="l" t="t" r="r" b="b"/>
            <a:pathLst>
              <a:path w="270510" h="53975">
                <a:moveTo>
                  <a:pt x="0" y="0"/>
                </a:moveTo>
                <a:lnTo>
                  <a:pt x="0" y="53432"/>
                </a:lnTo>
                <a:lnTo>
                  <a:pt x="270141" y="53432"/>
                </a:lnTo>
              </a:path>
            </a:pathLst>
          </a:custGeom>
          <a:ln w="1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7413066" y="5812028"/>
            <a:ext cx="378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Cnvlutin [</a:t>
            </a:r>
            <a:r>
              <a:rPr sz="1800" b="1" spc="-5" dirty="0">
                <a:latin typeface="Verdana"/>
                <a:cs typeface="Verdana"/>
              </a:rPr>
              <a:t>Albericio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ISCA </a:t>
            </a:r>
            <a:r>
              <a:rPr sz="1800" spc="5" dirty="0">
                <a:latin typeface="Verdana"/>
                <a:cs typeface="Verdana"/>
              </a:rPr>
              <a:t>2016]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370482" y="1334515"/>
            <a:ext cx="3703320" cy="69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Gate</a:t>
            </a:r>
            <a:r>
              <a:rPr sz="2400" b="1" spc="-3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operations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Verdana"/>
                <a:cs typeface="Verdana"/>
              </a:rPr>
              <a:t>(reduce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power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consumption)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655038" y="1346708"/>
            <a:ext cx="2821940" cy="69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Skip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operations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Verdana"/>
                <a:cs typeface="Verdana"/>
              </a:rPr>
              <a:t>(increase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throughput)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76" name="object 1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04402" y="2325623"/>
            <a:ext cx="4873833" cy="3224784"/>
          </a:xfrm>
          <a:prstGeom prst="rect">
            <a:avLst/>
          </a:prstGeom>
        </p:spPr>
      </p:pic>
      <p:sp>
        <p:nvSpPr>
          <p:cNvPr id="177" name="object 17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78" name="object 178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9" name="object 1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80" name="object 1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1" y="334771"/>
            <a:ext cx="10672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Apply</a:t>
            </a:r>
            <a:r>
              <a:rPr sz="3600" spc="-15" dirty="0"/>
              <a:t> </a:t>
            </a:r>
            <a:r>
              <a:rPr sz="3600" spc="-5" dirty="0"/>
              <a:t>Compression</a:t>
            </a:r>
            <a:r>
              <a:rPr sz="3600" spc="-15" dirty="0"/>
              <a:t> </a:t>
            </a:r>
            <a:r>
              <a:rPr sz="3600" spc="-5" dirty="0"/>
              <a:t>to</a:t>
            </a:r>
            <a:r>
              <a:rPr sz="3600" spc="-10" dirty="0"/>
              <a:t> </a:t>
            </a:r>
            <a:r>
              <a:rPr sz="3600" spc="-5" dirty="0"/>
              <a:t>Reduce Data Movement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442476" y="5201411"/>
            <a:ext cx="9549130" cy="922019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Verdana"/>
                <a:cs typeface="Verdana"/>
              </a:rPr>
              <a:t>Simple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RLC</a:t>
            </a:r>
            <a:r>
              <a:rPr sz="2000" spc="-5" dirty="0">
                <a:latin typeface="Verdana"/>
                <a:cs typeface="Verdana"/>
              </a:rPr>
              <a:t> within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5%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10%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theoretical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entropy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limit</a:t>
            </a:r>
            <a:endParaRPr sz="20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130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Chen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ISSCC</a:t>
            </a:r>
            <a:r>
              <a:rPr sz="2000" i="1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2016]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3798" y="2493187"/>
            <a:ext cx="2419350" cy="1650364"/>
            <a:chOff x="7133798" y="2493187"/>
            <a:chExt cx="2419350" cy="1650364"/>
          </a:xfrm>
        </p:grpSpPr>
        <p:sp>
          <p:nvSpPr>
            <p:cNvPr id="5" name="object 5"/>
            <p:cNvSpPr/>
            <p:nvPr/>
          </p:nvSpPr>
          <p:spPr>
            <a:xfrm>
              <a:off x="7191608" y="2620997"/>
              <a:ext cx="2357120" cy="1227455"/>
            </a:xfrm>
            <a:custGeom>
              <a:avLst/>
              <a:gdLst/>
              <a:ahLst/>
              <a:cxnLst/>
              <a:rect l="l" t="t" r="r" b="b"/>
              <a:pathLst>
                <a:path w="2357120" h="1227454">
                  <a:moveTo>
                    <a:pt x="0" y="1227009"/>
                  </a:moveTo>
                  <a:lnTo>
                    <a:pt x="100299" y="1227009"/>
                  </a:lnTo>
                </a:path>
                <a:path w="2357120" h="1227454">
                  <a:moveTo>
                    <a:pt x="0" y="977198"/>
                  </a:moveTo>
                  <a:lnTo>
                    <a:pt x="100299" y="977198"/>
                  </a:lnTo>
                </a:path>
                <a:path w="2357120" h="1227454">
                  <a:moveTo>
                    <a:pt x="0" y="734735"/>
                  </a:moveTo>
                  <a:lnTo>
                    <a:pt x="100299" y="734735"/>
                  </a:lnTo>
                </a:path>
                <a:path w="2357120" h="1227454">
                  <a:moveTo>
                    <a:pt x="0" y="492274"/>
                  </a:moveTo>
                  <a:lnTo>
                    <a:pt x="100299" y="492274"/>
                  </a:lnTo>
                </a:path>
                <a:path w="2357120" h="1227454">
                  <a:moveTo>
                    <a:pt x="0" y="242463"/>
                  </a:moveTo>
                  <a:lnTo>
                    <a:pt x="100299" y="242463"/>
                  </a:lnTo>
                </a:path>
                <a:path w="2357120" h="1227454">
                  <a:moveTo>
                    <a:pt x="231465" y="242463"/>
                  </a:moveTo>
                  <a:lnTo>
                    <a:pt x="570949" y="242463"/>
                  </a:lnTo>
                </a:path>
                <a:path w="2357120" h="1227454">
                  <a:moveTo>
                    <a:pt x="0" y="0"/>
                  </a:moveTo>
                  <a:lnTo>
                    <a:pt x="100299" y="0"/>
                  </a:lnTo>
                </a:path>
                <a:path w="2357120" h="1227454">
                  <a:moveTo>
                    <a:pt x="231465" y="0"/>
                  </a:moveTo>
                  <a:lnTo>
                    <a:pt x="2357051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1908" y="2606306"/>
              <a:ext cx="131445" cy="1484630"/>
            </a:xfrm>
            <a:custGeom>
              <a:avLst/>
              <a:gdLst/>
              <a:ahLst/>
              <a:cxnLst/>
              <a:rect l="l" t="t" r="r" b="b"/>
              <a:pathLst>
                <a:path w="131445" h="1484629">
                  <a:moveTo>
                    <a:pt x="131165" y="0"/>
                  </a:moveTo>
                  <a:lnTo>
                    <a:pt x="0" y="0"/>
                  </a:lnTo>
                  <a:lnTo>
                    <a:pt x="0" y="1484172"/>
                  </a:lnTo>
                  <a:lnTo>
                    <a:pt x="131165" y="1484172"/>
                  </a:lnTo>
                  <a:lnTo>
                    <a:pt x="131165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61948" y="3113272"/>
              <a:ext cx="200660" cy="735330"/>
            </a:xfrm>
            <a:custGeom>
              <a:avLst/>
              <a:gdLst/>
              <a:ahLst/>
              <a:cxnLst/>
              <a:rect l="l" t="t" r="r" b="b"/>
              <a:pathLst>
                <a:path w="200659" h="735329">
                  <a:moveTo>
                    <a:pt x="0" y="734734"/>
                  </a:moveTo>
                  <a:lnTo>
                    <a:pt x="200609" y="734734"/>
                  </a:lnTo>
                </a:path>
                <a:path w="200659" h="735329">
                  <a:moveTo>
                    <a:pt x="0" y="484924"/>
                  </a:moveTo>
                  <a:lnTo>
                    <a:pt x="200609" y="484924"/>
                  </a:lnTo>
                </a:path>
                <a:path w="200659" h="735329">
                  <a:moveTo>
                    <a:pt x="0" y="242460"/>
                  </a:moveTo>
                  <a:lnTo>
                    <a:pt x="200609" y="242460"/>
                  </a:lnTo>
                </a:path>
                <a:path w="200659" h="735329">
                  <a:moveTo>
                    <a:pt x="0" y="0"/>
                  </a:moveTo>
                  <a:lnTo>
                    <a:pt x="200609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93710" y="3111438"/>
              <a:ext cx="339725" cy="3810"/>
            </a:xfrm>
            <a:custGeom>
              <a:avLst/>
              <a:gdLst/>
              <a:ahLst/>
              <a:cxnLst/>
              <a:rect l="l" t="t" r="r" b="b"/>
              <a:pathLst>
                <a:path w="339725" h="3810">
                  <a:moveTo>
                    <a:pt x="0" y="3673"/>
                  </a:moveTo>
                  <a:lnTo>
                    <a:pt x="339483" y="3673"/>
                  </a:lnTo>
                </a:path>
                <a:path w="339725" h="3810">
                  <a:moveTo>
                    <a:pt x="0" y="0"/>
                  </a:moveTo>
                  <a:lnTo>
                    <a:pt x="339483" y="0"/>
                  </a:lnTo>
                </a:path>
              </a:pathLst>
            </a:custGeom>
            <a:ln w="366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3710" y="2863461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0"/>
                  </a:moveTo>
                  <a:lnTo>
                    <a:pt x="339483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62557" y="2760599"/>
              <a:ext cx="131445" cy="1330325"/>
            </a:xfrm>
            <a:custGeom>
              <a:avLst/>
              <a:gdLst/>
              <a:ahLst/>
              <a:cxnLst/>
              <a:rect l="l" t="t" r="r" b="b"/>
              <a:pathLst>
                <a:path w="131445" h="1330325">
                  <a:moveTo>
                    <a:pt x="131152" y="0"/>
                  </a:moveTo>
                  <a:lnTo>
                    <a:pt x="0" y="0"/>
                  </a:lnTo>
                  <a:lnTo>
                    <a:pt x="0" y="1329880"/>
                  </a:lnTo>
                  <a:lnTo>
                    <a:pt x="131152" y="1329880"/>
                  </a:lnTo>
                  <a:lnTo>
                    <a:pt x="131152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32584" y="3355733"/>
              <a:ext cx="200660" cy="492759"/>
            </a:xfrm>
            <a:custGeom>
              <a:avLst/>
              <a:gdLst/>
              <a:ahLst/>
              <a:cxnLst/>
              <a:rect l="l" t="t" r="r" b="b"/>
              <a:pathLst>
                <a:path w="200659" h="492760">
                  <a:moveTo>
                    <a:pt x="0" y="492273"/>
                  </a:moveTo>
                  <a:lnTo>
                    <a:pt x="200609" y="492273"/>
                  </a:lnTo>
                </a:path>
                <a:path w="200659" h="492760">
                  <a:moveTo>
                    <a:pt x="0" y="242463"/>
                  </a:moveTo>
                  <a:lnTo>
                    <a:pt x="200609" y="242463"/>
                  </a:lnTo>
                </a:path>
                <a:path w="200659" h="492760">
                  <a:moveTo>
                    <a:pt x="0" y="0"/>
                  </a:moveTo>
                  <a:lnTo>
                    <a:pt x="200609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72068" y="3353896"/>
              <a:ext cx="332105" cy="3810"/>
            </a:xfrm>
            <a:custGeom>
              <a:avLst/>
              <a:gdLst/>
              <a:ahLst/>
              <a:cxnLst/>
              <a:rect l="l" t="t" r="r" b="b"/>
              <a:pathLst>
                <a:path w="332104" h="3810">
                  <a:moveTo>
                    <a:pt x="0" y="3673"/>
                  </a:moveTo>
                  <a:lnTo>
                    <a:pt x="331762" y="3673"/>
                  </a:lnTo>
                </a:path>
                <a:path w="332104" h="3810">
                  <a:moveTo>
                    <a:pt x="0" y="0"/>
                  </a:moveTo>
                  <a:lnTo>
                    <a:pt x="331762" y="0"/>
                  </a:lnTo>
                </a:path>
              </a:pathLst>
            </a:custGeom>
            <a:ln w="3672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068" y="2863461"/>
              <a:ext cx="1176655" cy="250190"/>
            </a:xfrm>
            <a:custGeom>
              <a:avLst/>
              <a:gdLst/>
              <a:ahLst/>
              <a:cxnLst/>
              <a:rect l="l" t="t" r="r" b="b"/>
              <a:pathLst>
                <a:path w="1176654" h="250189">
                  <a:moveTo>
                    <a:pt x="0" y="249810"/>
                  </a:moveTo>
                  <a:lnTo>
                    <a:pt x="1176591" y="249810"/>
                  </a:lnTo>
                </a:path>
                <a:path w="1176654" h="250189">
                  <a:moveTo>
                    <a:pt x="0" y="0"/>
                  </a:moveTo>
                  <a:lnTo>
                    <a:pt x="1176591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3193" y="2848775"/>
              <a:ext cx="139065" cy="1242060"/>
            </a:xfrm>
            <a:custGeom>
              <a:avLst/>
              <a:gdLst/>
              <a:ahLst/>
              <a:cxnLst/>
              <a:rect l="l" t="t" r="r" b="b"/>
              <a:pathLst>
                <a:path w="139065" h="1242060">
                  <a:moveTo>
                    <a:pt x="138874" y="0"/>
                  </a:moveTo>
                  <a:lnTo>
                    <a:pt x="0" y="0"/>
                  </a:lnTo>
                  <a:lnTo>
                    <a:pt x="0" y="1241704"/>
                  </a:lnTo>
                  <a:lnTo>
                    <a:pt x="138874" y="1241704"/>
                  </a:lnTo>
                  <a:lnTo>
                    <a:pt x="138874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03221" y="3355733"/>
              <a:ext cx="1045844" cy="492759"/>
            </a:xfrm>
            <a:custGeom>
              <a:avLst/>
              <a:gdLst/>
              <a:ahLst/>
              <a:cxnLst/>
              <a:rect l="l" t="t" r="r" b="b"/>
              <a:pathLst>
                <a:path w="1045845" h="492760">
                  <a:moveTo>
                    <a:pt x="0" y="492273"/>
                  </a:moveTo>
                  <a:lnTo>
                    <a:pt x="200609" y="492273"/>
                  </a:lnTo>
                </a:path>
                <a:path w="1045845" h="492760">
                  <a:moveTo>
                    <a:pt x="0" y="242463"/>
                  </a:moveTo>
                  <a:lnTo>
                    <a:pt x="200609" y="242463"/>
                  </a:lnTo>
                </a:path>
                <a:path w="1045845" h="492760">
                  <a:moveTo>
                    <a:pt x="339483" y="0"/>
                  </a:moveTo>
                  <a:lnTo>
                    <a:pt x="1045438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03830" y="3127971"/>
              <a:ext cx="139065" cy="962660"/>
            </a:xfrm>
            <a:custGeom>
              <a:avLst/>
              <a:gdLst/>
              <a:ahLst/>
              <a:cxnLst/>
              <a:rect l="l" t="t" r="r" b="b"/>
              <a:pathLst>
                <a:path w="139065" h="962660">
                  <a:moveTo>
                    <a:pt x="138874" y="0"/>
                  </a:moveTo>
                  <a:lnTo>
                    <a:pt x="0" y="0"/>
                  </a:lnTo>
                  <a:lnTo>
                    <a:pt x="0" y="962507"/>
                  </a:lnTo>
                  <a:lnTo>
                    <a:pt x="138874" y="962507"/>
                  </a:lnTo>
                  <a:lnTo>
                    <a:pt x="138874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3870" y="3598196"/>
              <a:ext cx="575310" cy="250190"/>
            </a:xfrm>
            <a:custGeom>
              <a:avLst/>
              <a:gdLst/>
              <a:ahLst/>
              <a:cxnLst/>
              <a:rect l="l" t="t" r="r" b="b"/>
              <a:pathLst>
                <a:path w="575309" h="250189">
                  <a:moveTo>
                    <a:pt x="0" y="249810"/>
                  </a:moveTo>
                  <a:lnTo>
                    <a:pt x="200596" y="249810"/>
                  </a:lnTo>
                </a:path>
                <a:path w="575309" h="250189">
                  <a:moveTo>
                    <a:pt x="0" y="0"/>
                  </a:moveTo>
                  <a:lnTo>
                    <a:pt x="200596" y="0"/>
                  </a:lnTo>
                </a:path>
                <a:path w="575309" h="250189">
                  <a:moveTo>
                    <a:pt x="339470" y="0"/>
                  </a:moveTo>
                  <a:lnTo>
                    <a:pt x="574789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74467" y="3451250"/>
              <a:ext cx="139065" cy="639445"/>
            </a:xfrm>
            <a:custGeom>
              <a:avLst/>
              <a:gdLst/>
              <a:ahLst/>
              <a:cxnLst/>
              <a:rect l="l" t="t" r="r" b="b"/>
              <a:pathLst>
                <a:path w="139065" h="639445">
                  <a:moveTo>
                    <a:pt x="138874" y="0"/>
                  </a:moveTo>
                  <a:lnTo>
                    <a:pt x="0" y="0"/>
                  </a:lnTo>
                  <a:lnTo>
                    <a:pt x="0" y="639229"/>
                  </a:lnTo>
                  <a:lnTo>
                    <a:pt x="138874" y="639229"/>
                  </a:lnTo>
                  <a:lnTo>
                    <a:pt x="138874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23073" y="2878162"/>
              <a:ext cx="1551305" cy="1212850"/>
            </a:xfrm>
            <a:custGeom>
              <a:avLst/>
              <a:gdLst/>
              <a:ahLst/>
              <a:cxnLst/>
              <a:rect l="l" t="t" r="r" b="b"/>
              <a:pathLst>
                <a:path w="1551304" h="1212850">
                  <a:moveTo>
                    <a:pt x="138874" y="0"/>
                  </a:moveTo>
                  <a:lnTo>
                    <a:pt x="0" y="0"/>
                  </a:lnTo>
                  <a:lnTo>
                    <a:pt x="0" y="1212316"/>
                  </a:lnTo>
                  <a:lnTo>
                    <a:pt x="138874" y="1212316"/>
                  </a:lnTo>
                  <a:lnTo>
                    <a:pt x="138874" y="0"/>
                  </a:lnTo>
                  <a:close/>
                </a:path>
                <a:path w="1551304" h="1212850">
                  <a:moveTo>
                    <a:pt x="609511" y="235115"/>
                  </a:moveTo>
                  <a:lnTo>
                    <a:pt x="470636" y="235115"/>
                  </a:lnTo>
                  <a:lnTo>
                    <a:pt x="470636" y="1212316"/>
                  </a:lnTo>
                  <a:lnTo>
                    <a:pt x="609511" y="1212316"/>
                  </a:lnTo>
                  <a:lnTo>
                    <a:pt x="609511" y="235115"/>
                  </a:lnTo>
                  <a:close/>
                </a:path>
                <a:path w="1551304" h="1212850">
                  <a:moveTo>
                    <a:pt x="1080147" y="477570"/>
                  </a:moveTo>
                  <a:lnTo>
                    <a:pt x="948994" y="477570"/>
                  </a:lnTo>
                  <a:lnTo>
                    <a:pt x="948994" y="1212316"/>
                  </a:lnTo>
                  <a:lnTo>
                    <a:pt x="1080147" y="1212316"/>
                  </a:lnTo>
                  <a:lnTo>
                    <a:pt x="1080147" y="477570"/>
                  </a:lnTo>
                  <a:close/>
                </a:path>
                <a:path w="1551304" h="1212850">
                  <a:moveTo>
                    <a:pt x="1550797" y="690651"/>
                  </a:moveTo>
                  <a:lnTo>
                    <a:pt x="1419631" y="690651"/>
                  </a:lnTo>
                  <a:lnTo>
                    <a:pt x="1419631" y="1212316"/>
                  </a:lnTo>
                  <a:lnTo>
                    <a:pt x="1550797" y="1212316"/>
                  </a:lnTo>
                  <a:lnTo>
                    <a:pt x="1550797" y="690651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44507" y="3848006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>
                  <a:moveTo>
                    <a:pt x="0" y="0"/>
                  </a:moveTo>
                  <a:lnTo>
                    <a:pt x="104152" y="0"/>
                  </a:lnTo>
                </a:path>
              </a:pathLst>
            </a:custGeom>
            <a:ln w="734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13341" y="3759847"/>
              <a:ext cx="131445" cy="330835"/>
            </a:xfrm>
            <a:custGeom>
              <a:avLst/>
              <a:gdLst/>
              <a:ahLst/>
              <a:cxnLst/>
              <a:rect l="l" t="t" r="r" b="b"/>
              <a:pathLst>
                <a:path w="131445" h="330835">
                  <a:moveTo>
                    <a:pt x="131165" y="0"/>
                  </a:moveTo>
                  <a:lnTo>
                    <a:pt x="0" y="0"/>
                  </a:lnTo>
                  <a:lnTo>
                    <a:pt x="0" y="330631"/>
                  </a:lnTo>
                  <a:lnTo>
                    <a:pt x="131165" y="330631"/>
                  </a:lnTo>
                  <a:lnTo>
                    <a:pt x="131165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89203" y="2497315"/>
              <a:ext cx="0" cy="1595755"/>
            </a:xfrm>
            <a:custGeom>
              <a:avLst/>
              <a:gdLst/>
              <a:ahLst/>
              <a:cxnLst/>
              <a:rect l="l" t="t" r="r" b="b"/>
              <a:pathLst>
                <a:path h="1595754">
                  <a:moveTo>
                    <a:pt x="0" y="1595415"/>
                  </a:moveTo>
                  <a:lnTo>
                    <a:pt x="0" y="0"/>
                  </a:lnTo>
                </a:path>
              </a:pathLst>
            </a:custGeom>
            <a:ln w="7715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37608" y="2620997"/>
              <a:ext cx="52069" cy="1470025"/>
            </a:xfrm>
            <a:custGeom>
              <a:avLst/>
              <a:gdLst/>
              <a:ahLst/>
              <a:cxnLst/>
              <a:rect l="l" t="t" r="r" b="b"/>
              <a:pathLst>
                <a:path w="52070" h="1470025">
                  <a:moveTo>
                    <a:pt x="0" y="1469472"/>
                  </a:moveTo>
                  <a:lnTo>
                    <a:pt x="51602" y="1469472"/>
                  </a:lnTo>
                </a:path>
                <a:path w="52070" h="1470025">
                  <a:moveTo>
                    <a:pt x="0" y="1227009"/>
                  </a:moveTo>
                  <a:lnTo>
                    <a:pt x="51602" y="1227009"/>
                  </a:lnTo>
                </a:path>
                <a:path w="52070" h="1470025">
                  <a:moveTo>
                    <a:pt x="0" y="977198"/>
                  </a:moveTo>
                  <a:lnTo>
                    <a:pt x="51602" y="977198"/>
                  </a:lnTo>
                </a:path>
                <a:path w="52070" h="1470025">
                  <a:moveTo>
                    <a:pt x="0" y="734735"/>
                  </a:moveTo>
                  <a:lnTo>
                    <a:pt x="51602" y="734735"/>
                  </a:lnTo>
                </a:path>
                <a:path w="52070" h="1470025">
                  <a:moveTo>
                    <a:pt x="0" y="492274"/>
                  </a:moveTo>
                  <a:lnTo>
                    <a:pt x="51602" y="492274"/>
                  </a:lnTo>
                </a:path>
                <a:path w="52070" h="1470025">
                  <a:moveTo>
                    <a:pt x="0" y="242463"/>
                  </a:moveTo>
                  <a:lnTo>
                    <a:pt x="51602" y="242463"/>
                  </a:lnTo>
                </a:path>
                <a:path w="52070" h="1470025">
                  <a:moveTo>
                    <a:pt x="0" y="0"/>
                  </a:moveTo>
                  <a:lnTo>
                    <a:pt x="51602" y="0"/>
                  </a:lnTo>
                </a:path>
              </a:pathLst>
            </a:custGeom>
            <a:ln w="75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9203" y="4090474"/>
              <a:ext cx="2359660" cy="48895"/>
            </a:xfrm>
            <a:custGeom>
              <a:avLst/>
              <a:gdLst/>
              <a:ahLst/>
              <a:cxnLst/>
              <a:rect l="l" t="t" r="r" b="b"/>
              <a:pathLst>
                <a:path w="2359659" h="48895">
                  <a:moveTo>
                    <a:pt x="0" y="2253"/>
                  </a:moveTo>
                  <a:lnTo>
                    <a:pt x="2359456" y="2253"/>
                  </a:lnTo>
                </a:path>
                <a:path w="2359659" h="48895">
                  <a:moveTo>
                    <a:pt x="2405" y="0"/>
                  </a:moveTo>
                  <a:lnTo>
                    <a:pt x="2405" y="48884"/>
                  </a:lnTo>
                </a:path>
                <a:path w="2359659" h="48895">
                  <a:moveTo>
                    <a:pt x="473043" y="0"/>
                  </a:moveTo>
                  <a:lnTo>
                    <a:pt x="473043" y="48884"/>
                  </a:lnTo>
                </a:path>
                <a:path w="2359659" h="48895">
                  <a:moveTo>
                    <a:pt x="943683" y="0"/>
                  </a:moveTo>
                  <a:lnTo>
                    <a:pt x="943683" y="48884"/>
                  </a:lnTo>
                </a:path>
                <a:path w="2359659" h="48895">
                  <a:moveTo>
                    <a:pt x="1414321" y="0"/>
                  </a:moveTo>
                  <a:lnTo>
                    <a:pt x="1414321" y="48884"/>
                  </a:lnTo>
                </a:path>
                <a:path w="2359659" h="48895">
                  <a:moveTo>
                    <a:pt x="1884960" y="0"/>
                  </a:moveTo>
                  <a:lnTo>
                    <a:pt x="1884960" y="48884"/>
                  </a:lnTo>
                </a:path>
                <a:path w="2359659" h="48895">
                  <a:moveTo>
                    <a:pt x="2359456" y="0"/>
                  </a:moveTo>
                  <a:lnTo>
                    <a:pt x="2359456" y="48884"/>
                  </a:lnTo>
                </a:path>
              </a:pathLst>
            </a:custGeom>
            <a:ln w="75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279906" y="4045424"/>
            <a:ext cx="2092960" cy="579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200">
              <a:lnSpc>
                <a:spcPts val="2160"/>
              </a:lnSpc>
              <a:spcBef>
                <a:spcPts val="130"/>
              </a:spcBef>
              <a:tabLst>
                <a:tab pos="546735" algn="l"/>
                <a:tab pos="1018540" algn="l"/>
                <a:tab pos="1490345" algn="l"/>
                <a:tab pos="1951989" algn="l"/>
              </a:tabLst>
            </a:pPr>
            <a:r>
              <a:rPr sz="1950" b="1" spc="15" dirty="0">
                <a:latin typeface="Calibri"/>
                <a:cs typeface="Calibri"/>
              </a:rPr>
              <a:t>1	2	3	4	5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1950" b="1" spc="5" dirty="0">
                <a:latin typeface="Calibri"/>
                <a:cs typeface="Calibri"/>
              </a:rPr>
              <a:t>AlexNet</a:t>
            </a:r>
            <a:r>
              <a:rPr sz="1950" b="1" spc="-20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Conv</a:t>
            </a:r>
            <a:r>
              <a:rPr sz="1950" b="1" spc="-20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Layer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00292" y="2924214"/>
            <a:ext cx="717550" cy="929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DRAM</a:t>
            </a:r>
            <a:endParaRPr sz="1950">
              <a:latin typeface="Calibri"/>
              <a:cs typeface="Calibri"/>
            </a:endParaRPr>
          </a:p>
          <a:p>
            <a:pPr marL="99060" marR="5080" indent="-86995">
              <a:lnSpc>
                <a:spcPts val="2370"/>
              </a:lnSpc>
              <a:spcBef>
                <a:spcPts val="85"/>
              </a:spcBef>
            </a:pPr>
            <a:r>
              <a:rPr sz="1950" b="1" spc="15" dirty="0">
                <a:latin typeface="Calibri"/>
                <a:cs typeface="Calibri"/>
              </a:rPr>
              <a:t>A</a:t>
            </a:r>
            <a:r>
              <a:rPr sz="1950" b="1" spc="10" dirty="0">
                <a:latin typeface="Calibri"/>
                <a:cs typeface="Calibri"/>
              </a:rPr>
              <a:t>cce</a:t>
            </a:r>
            <a:r>
              <a:rPr sz="1950" b="1" spc="5" dirty="0">
                <a:latin typeface="Calibri"/>
                <a:cs typeface="Calibri"/>
              </a:rPr>
              <a:t>ss  </a:t>
            </a:r>
            <a:r>
              <a:rPr sz="1950" b="1" spc="10" dirty="0">
                <a:latin typeface="Calibri"/>
                <a:cs typeface="Calibri"/>
              </a:rPr>
              <a:t>(MB)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7491" y="2461099"/>
            <a:ext cx="153670" cy="1790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6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950" b="1" spc="15" dirty="0">
                <a:latin typeface="Calibri"/>
                <a:cs typeface="Calibri"/>
              </a:rPr>
              <a:t>4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950" b="1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950" b="1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7442" y="2274232"/>
            <a:ext cx="6007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1</a:t>
            </a:r>
            <a:r>
              <a:rPr sz="1950" b="1" dirty="0">
                <a:latin typeface="Calibri"/>
                <a:cs typeface="Calibri"/>
              </a:rPr>
              <a:t>.</a:t>
            </a:r>
            <a:r>
              <a:rPr sz="1950" b="1" spc="15" dirty="0">
                <a:latin typeface="Calibri"/>
                <a:cs typeface="Calibri"/>
              </a:rPr>
              <a:t>2</a:t>
            </a:r>
            <a:r>
              <a:rPr sz="2925" spc="44" baseline="1424" dirty="0">
                <a:latin typeface="MS UI Gothic"/>
                <a:cs typeface="MS UI Gothic"/>
              </a:rPr>
              <a:t>×</a:t>
            </a:r>
            <a:endParaRPr sz="2925" baseline="1424">
              <a:latin typeface="MS UI Gothic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65186" y="2501727"/>
            <a:ext cx="6007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1</a:t>
            </a:r>
            <a:r>
              <a:rPr sz="1950" b="1" dirty="0">
                <a:latin typeface="Calibri"/>
                <a:cs typeface="Calibri"/>
              </a:rPr>
              <a:t>.</a:t>
            </a:r>
            <a:r>
              <a:rPr sz="1950" b="1" spc="15" dirty="0">
                <a:latin typeface="Calibri"/>
                <a:cs typeface="Calibri"/>
              </a:rPr>
              <a:t>4</a:t>
            </a:r>
            <a:r>
              <a:rPr sz="2925" spc="44" baseline="1424" dirty="0">
                <a:latin typeface="MS UI Gothic"/>
                <a:cs typeface="MS UI Gothic"/>
              </a:rPr>
              <a:t>×</a:t>
            </a:r>
            <a:endParaRPr sz="2925" baseline="1424">
              <a:latin typeface="MS UI Gothic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65438" y="2721094"/>
            <a:ext cx="6007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1</a:t>
            </a:r>
            <a:r>
              <a:rPr sz="1950" b="1" dirty="0">
                <a:latin typeface="Calibri"/>
                <a:cs typeface="Calibri"/>
              </a:rPr>
              <a:t>.</a:t>
            </a:r>
            <a:r>
              <a:rPr sz="1950" b="1" spc="15" dirty="0">
                <a:latin typeface="Calibri"/>
                <a:cs typeface="Calibri"/>
              </a:rPr>
              <a:t>7</a:t>
            </a:r>
            <a:r>
              <a:rPr sz="2925" spc="44" baseline="1424" dirty="0">
                <a:latin typeface="MS UI Gothic"/>
                <a:cs typeface="MS UI Gothic"/>
              </a:rPr>
              <a:t>×</a:t>
            </a:r>
            <a:endParaRPr sz="2925" baseline="1424">
              <a:latin typeface="MS UI Gothic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28252" y="2948588"/>
            <a:ext cx="6007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1</a:t>
            </a:r>
            <a:r>
              <a:rPr sz="1950" b="1" dirty="0">
                <a:latin typeface="Calibri"/>
                <a:cs typeface="Calibri"/>
              </a:rPr>
              <a:t>.</a:t>
            </a:r>
            <a:r>
              <a:rPr sz="1950" b="1" spc="15" dirty="0">
                <a:latin typeface="Calibri"/>
                <a:cs typeface="Calibri"/>
              </a:rPr>
              <a:t>8</a:t>
            </a:r>
            <a:r>
              <a:rPr sz="2925" spc="44" baseline="1424" dirty="0">
                <a:latin typeface="MS UI Gothic"/>
                <a:cs typeface="MS UI Gothic"/>
              </a:rPr>
              <a:t>×</a:t>
            </a:r>
            <a:endParaRPr sz="2925" baseline="1424">
              <a:latin typeface="MS UI Gothic"/>
              <a:cs typeface="MS UI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71152" y="3127331"/>
            <a:ext cx="6007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Calibri"/>
                <a:cs typeface="Calibri"/>
              </a:rPr>
              <a:t>1</a:t>
            </a:r>
            <a:r>
              <a:rPr sz="1950" b="1" dirty="0">
                <a:latin typeface="Calibri"/>
                <a:cs typeface="Calibri"/>
              </a:rPr>
              <a:t>.</a:t>
            </a:r>
            <a:r>
              <a:rPr sz="1950" b="1" spc="15" dirty="0">
                <a:latin typeface="Calibri"/>
                <a:cs typeface="Calibri"/>
              </a:rPr>
              <a:t>9</a:t>
            </a:r>
            <a:r>
              <a:rPr sz="2925" spc="44" baseline="1424" dirty="0">
                <a:latin typeface="MS UI Gothic"/>
                <a:cs typeface="MS UI Gothic"/>
              </a:rPr>
              <a:t>×</a:t>
            </a:r>
            <a:endParaRPr sz="2925" baseline="1424">
              <a:latin typeface="MS UI Gothic"/>
              <a:cs typeface="MS UI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63803" y="2559113"/>
            <a:ext cx="1990089" cy="1208405"/>
          </a:xfrm>
          <a:custGeom>
            <a:avLst/>
            <a:gdLst/>
            <a:ahLst/>
            <a:cxnLst/>
            <a:rect l="l" t="t" r="r" b="b"/>
            <a:pathLst>
              <a:path w="1990090" h="1208404">
                <a:moveTo>
                  <a:pt x="88607" y="215950"/>
                </a:moveTo>
                <a:lnTo>
                  <a:pt x="85661" y="208813"/>
                </a:lnTo>
                <a:lnTo>
                  <a:pt x="73240" y="203631"/>
                </a:lnTo>
                <a:lnTo>
                  <a:pt x="66103" y="206578"/>
                </a:lnTo>
                <a:lnTo>
                  <a:pt x="56489" y="229654"/>
                </a:lnTo>
                <a:lnTo>
                  <a:pt x="56489" y="0"/>
                </a:lnTo>
                <a:lnTo>
                  <a:pt x="32118" y="0"/>
                </a:lnTo>
                <a:lnTo>
                  <a:pt x="32118" y="229692"/>
                </a:lnTo>
                <a:lnTo>
                  <a:pt x="32118" y="290601"/>
                </a:lnTo>
                <a:lnTo>
                  <a:pt x="32092" y="229654"/>
                </a:lnTo>
                <a:lnTo>
                  <a:pt x="22491" y="206578"/>
                </a:lnTo>
                <a:lnTo>
                  <a:pt x="15354" y="203631"/>
                </a:lnTo>
                <a:lnTo>
                  <a:pt x="2933" y="208813"/>
                </a:lnTo>
                <a:lnTo>
                  <a:pt x="0" y="215950"/>
                </a:lnTo>
                <a:lnTo>
                  <a:pt x="44297" y="322287"/>
                </a:lnTo>
                <a:lnTo>
                  <a:pt x="57492" y="290601"/>
                </a:lnTo>
                <a:lnTo>
                  <a:pt x="88607" y="215950"/>
                </a:lnTo>
                <a:close/>
              </a:path>
              <a:path w="1990090" h="1208404">
                <a:moveTo>
                  <a:pt x="576084" y="459689"/>
                </a:moveTo>
                <a:lnTo>
                  <a:pt x="573151" y="452551"/>
                </a:lnTo>
                <a:lnTo>
                  <a:pt x="560717" y="447382"/>
                </a:lnTo>
                <a:lnTo>
                  <a:pt x="553593" y="450316"/>
                </a:lnTo>
                <a:lnTo>
                  <a:pt x="543966" y="473430"/>
                </a:lnTo>
                <a:lnTo>
                  <a:pt x="543966" y="243738"/>
                </a:lnTo>
                <a:lnTo>
                  <a:pt x="519595" y="243738"/>
                </a:lnTo>
                <a:lnTo>
                  <a:pt x="519595" y="473430"/>
                </a:lnTo>
                <a:lnTo>
                  <a:pt x="509968" y="450316"/>
                </a:lnTo>
                <a:lnTo>
                  <a:pt x="502843" y="447382"/>
                </a:lnTo>
                <a:lnTo>
                  <a:pt x="490410" y="452551"/>
                </a:lnTo>
                <a:lnTo>
                  <a:pt x="487476" y="459689"/>
                </a:lnTo>
                <a:lnTo>
                  <a:pt x="531787" y="566026"/>
                </a:lnTo>
                <a:lnTo>
                  <a:pt x="544982" y="534339"/>
                </a:lnTo>
                <a:lnTo>
                  <a:pt x="576084" y="459689"/>
                </a:lnTo>
                <a:close/>
              </a:path>
              <a:path w="1990090" h="1208404">
                <a:moveTo>
                  <a:pt x="1047318" y="687184"/>
                </a:moveTo>
                <a:lnTo>
                  <a:pt x="1044384" y="680046"/>
                </a:lnTo>
                <a:lnTo>
                  <a:pt x="1031951" y="674865"/>
                </a:lnTo>
                <a:lnTo>
                  <a:pt x="1024826" y="677811"/>
                </a:lnTo>
                <a:lnTo>
                  <a:pt x="1015199" y="700925"/>
                </a:lnTo>
                <a:lnTo>
                  <a:pt x="1003007" y="730161"/>
                </a:lnTo>
                <a:lnTo>
                  <a:pt x="1015187" y="700925"/>
                </a:lnTo>
                <a:lnTo>
                  <a:pt x="1015199" y="471233"/>
                </a:lnTo>
                <a:lnTo>
                  <a:pt x="990828" y="471233"/>
                </a:lnTo>
                <a:lnTo>
                  <a:pt x="990828" y="700925"/>
                </a:lnTo>
                <a:lnTo>
                  <a:pt x="981202" y="677811"/>
                </a:lnTo>
                <a:lnTo>
                  <a:pt x="974077" y="674865"/>
                </a:lnTo>
                <a:lnTo>
                  <a:pt x="961644" y="680046"/>
                </a:lnTo>
                <a:lnTo>
                  <a:pt x="958710" y="687184"/>
                </a:lnTo>
                <a:lnTo>
                  <a:pt x="1003020" y="793521"/>
                </a:lnTo>
                <a:lnTo>
                  <a:pt x="1016215" y="761834"/>
                </a:lnTo>
                <a:lnTo>
                  <a:pt x="1047318" y="687184"/>
                </a:lnTo>
                <a:close/>
              </a:path>
              <a:path w="1990090" h="1208404">
                <a:moveTo>
                  <a:pt x="1526679" y="906551"/>
                </a:moveTo>
                <a:lnTo>
                  <a:pt x="1523746" y="899414"/>
                </a:lnTo>
                <a:lnTo>
                  <a:pt x="1511312" y="894232"/>
                </a:lnTo>
                <a:lnTo>
                  <a:pt x="1504175" y="897178"/>
                </a:lnTo>
                <a:lnTo>
                  <a:pt x="1494561" y="920267"/>
                </a:lnTo>
                <a:lnTo>
                  <a:pt x="1494561" y="690600"/>
                </a:lnTo>
                <a:lnTo>
                  <a:pt x="1470190" y="690600"/>
                </a:lnTo>
                <a:lnTo>
                  <a:pt x="1470190" y="920292"/>
                </a:lnTo>
                <a:lnTo>
                  <a:pt x="1470190" y="981202"/>
                </a:lnTo>
                <a:lnTo>
                  <a:pt x="1470177" y="920267"/>
                </a:lnTo>
                <a:lnTo>
                  <a:pt x="1460563" y="897178"/>
                </a:lnTo>
                <a:lnTo>
                  <a:pt x="1453426" y="894232"/>
                </a:lnTo>
                <a:lnTo>
                  <a:pt x="1441005" y="899414"/>
                </a:lnTo>
                <a:lnTo>
                  <a:pt x="1438071" y="906551"/>
                </a:lnTo>
                <a:lnTo>
                  <a:pt x="1482369" y="1012888"/>
                </a:lnTo>
                <a:lnTo>
                  <a:pt x="1495564" y="981202"/>
                </a:lnTo>
                <a:lnTo>
                  <a:pt x="1526679" y="906551"/>
                </a:lnTo>
                <a:close/>
              </a:path>
              <a:path w="1990090" h="1208404">
                <a:moveTo>
                  <a:pt x="1989785" y="1101547"/>
                </a:moveTo>
                <a:lnTo>
                  <a:pt x="1986851" y="1094409"/>
                </a:lnTo>
                <a:lnTo>
                  <a:pt x="1974418" y="1089228"/>
                </a:lnTo>
                <a:lnTo>
                  <a:pt x="1967293" y="1092174"/>
                </a:lnTo>
                <a:lnTo>
                  <a:pt x="1957666" y="1115263"/>
                </a:lnTo>
                <a:lnTo>
                  <a:pt x="1957666" y="885596"/>
                </a:lnTo>
                <a:lnTo>
                  <a:pt x="1933295" y="885596"/>
                </a:lnTo>
                <a:lnTo>
                  <a:pt x="1933295" y="1115263"/>
                </a:lnTo>
                <a:lnTo>
                  <a:pt x="1923681" y="1092174"/>
                </a:lnTo>
                <a:lnTo>
                  <a:pt x="1916544" y="1089228"/>
                </a:lnTo>
                <a:lnTo>
                  <a:pt x="1904111" y="1094409"/>
                </a:lnTo>
                <a:lnTo>
                  <a:pt x="1901177" y="1101547"/>
                </a:lnTo>
                <a:lnTo>
                  <a:pt x="1945487" y="1207884"/>
                </a:lnTo>
                <a:lnTo>
                  <a:pt x="1958682" y="1176197"/>
                </a:lnTo>
                <a:lnTo>
                  <a:pt x="1989785" y="1101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33330" y="3172536"/>
            <a:ext cx="170815" cy="162560"/>
          </a:xfrm>
          <a:custGeom>
            <a:avLst/>
            <a:gdLst/>
            <a:ahLst/>
            <a:cxnLst/>
            <a:rect l="l" t="t" r="r" b="b"/>
            <a:pathLst>
              <a:path w="170815" h="162560">
                <a:moveTo>
                  <a:pt x="170611" y="0"/>
                </a:moveTo>
                <a:lnTo>
                  <a:pt x="0" y="0"/>
                </a:lnTo>
                <a:lnTo>
                  <a:pt x="0" y="162483"/>
                </a:lnTo>
                <a:lnTo>
                  <a:pt x="170611" y="162483"/>
                </a:lnTo>
                <a:lnTo>
                  <a:pt x="17061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255339" y="2956712"/>
            <a:ext cx="1793239" cy="1384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5"/>
              </a:spcBef>
            </a:pPr>
            <a:r>
              <a:rPr sz="1950" b="1" spc="10" dirty="0">
                <a:latin typeface="Calibri"/>
                <a:cs typeface="Calibri"/>
              </a:rPr>
              <a:t>Uncompressed </a:t>
            </a:r>
            <a:r>
              <a:rPr sz="1950" b="1" spc="15" dirty="0">
                <a:latin typeface="Calibri"/>
                <a:cs typeface="Calibri"/>
              </a:rPr>
              <a:t> </a:t>
            </a:r>
            <a:r>
              <a:rPr sz="1950" b="1" spc="10" dirty="0">
                <a:latin typeface="Calibri"/>
                <a:cs typeface="Calibri"/>
              </a:rPr>
              <a:t>Fmaps</a:t>
            </a:r>
            <a:r>
              <a:rPr sz="1950" b="1" spc="-25" dirty="0">
                <a:latin typeface="Calibri"/>
                <a:cs typeface="Calibri"/>
              </a:rPr>
              <a:t> </a:t>
            </a:r>
            <a:r>
              <a:rPr sz="1950" b="1" spc="15" dirty="0">
                <a:latin typeface="Calibri"/>
                <a:cs typeface="Calibri"/>
              </a:rPr>
              <a:t>+</a:t>
            </a:r>
            <a:r>
              <a:rPr sz="1950" b="1" spc="-20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Weights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spcBef>
                <a:spcPts val="1215"/>
              </a:spcBef>
            </a:pPr>
            <a:r>
              <a:rPr sz="1950" b="1" spc="15" dirty="0">
                <a:latin typeface="Calibri"/>
                <a:cs typeface="Calibri"/>
              </a:rPr>
              <a:t>RLE </a:t>
            </a:r>
            <a:r>
              <a:rPr sz="1950" b="1" spc="10" dirty="0">
                <a:latin typeface="Calibri"/>
                <a:cs typeface="Calibri"/>
              </a:rPr>
              <a:t>Compressed </a:t>
            </a:r>
            <a:r>
              <a:rPr sz="1950" b="1" spc="-430" dirty="0">
                <a:latin typeface="Calibri"/>
                <a:cs typeface="Calibri"/>
              </a:rPr>
              <a:t> </a:t>
            </a:r>
            <a:r>
              <a:rPr sz="1950" b="1" spc="10" dirty="0">
                <a:latin typeface="Calibri"/>
                <a:cs typeface="Calibri"/>
              </a:rPr>
              <a:t>Fmaps</a:t>
            </a:r>
            <a:r>
              <a:rPr sz="1950" b="1" spc="-25" dirty="0">
                <a:latin typeface="Calibri"/>
                <a:cs typeface="Calibri"/>
              </a:rPr>
              <a:t> </a:t>
            </a:r>
            <a:r>
              <a:rPr sz="1950" b="1" spc="15" dirty="0">
                <a:latin typeface="Calibri"/>
                <a:cs typeface="Calibri"/>
              </a:rPr>
              <a:t>+</a:t>
            </a:r>
            <a:r>
              <a:rPr sz="1950" b="1" spc="-20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Weights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933330" y="3928122"/>
            <a:ext cx="170815" cy="154940"/>
          </a:xfrm>
          <a:custGeom>
            <a:avLst/>
            <a:gdLst/>
            <a:ahLst/>
            <a:cxnLst/>
            <a:rect l="l" t="t" r="r" b="b"/>
            <a:pathLst>
              <a:path w="170815" h="154939">
                <a:moveTo>
                  <a:pt x="170611" y="0"/>
                </a:moveTo>
                <a:lnTo>
                  <a:pt x="0" y="0"/>
                </a:lnTo>
                <a:lnTo>
                  <a:pt x="0" y="154381"/>
                </a:lnTo>
                <a:lnTo>
                  <a:pt x="170611" y="154381"/>
                </a:lnTo>
                <a:lnTo>
                  <a:pt x="17061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87373" y="1246123"/>
            <a:ext cx="9521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Verdana"/>
                <a:cs typeface="Verdana"/>
              </a:rPr>
              <a:t>Example: Eyeriss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compresses activations</a:t>
            </a:r>
            <a:r>
              <a:rPr sz="2400" dirty="0">
                <a:latin typeface="Verdana"/>
                <a:cs typeface="Verdana"/>
              </a:rPr>
              <a:t> 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reduce</a:t>
            </a:r>
            <a:r>
              <a:rPr sz="2400" dirty="0">
                <a:latin typeface="Verdana"/>
                <a:cs typeface="Verdana"/>
              </a:rPr>
              <a:t> DRAM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BW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5896" y="1748213"/>
            <a:ext cx="5552440" cy="255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300" spc="-20" dirty="0">
                <a:latin typeface="Arial MT"/>
                <a:cs typeface="Arial MT"/>
              </a:rPr>
              <a:t>Link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Clock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Core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Clock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3952875">
              <a:lnSpc>
                <a:spcPts val="1720"/>
              </a:lnSpc>
            </a:pPr>
            <a:r>
              <a:rPr sz="1550" b="1" spc="-25" dirty="0">
                <a:latin typeface="Arial"/>
                <a:cs typeface="Arial"/>
              </a:rPr>
              <a:t>14×12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550" b="1" spc="-30" dirty="0">
                <a:latin typeface="Arial"/>
                <a:cs typeface="Arial"/>
              </a:rPr>
              <a:t>PE</a:t>
            </a:r>
            <a:r>
              <a:rPr sz="1550" b="1" spc="-70" dirty="0">
                <a:latin typeface="Arial"/>
                <a:cs typeface="Arial"/>
              </a:rPr>
              <a:t> </a:t>
            </a:r>
            <a:r>
              <a:rPr sz="1550" b="1" spc="-20" dirty="0">
                <a:latin typeface="Arial"/>
                <a:cs typeface="Arial"/>
              </a:rPr>
              <a:t>Array</a:t>
            </a:r>
            <a:endParaRPr sz="1550">
              <a:latin typeface="Arial"/>
              <a:cs typeface="Arial"/>
            </a:endParaRPr>
          </a:p>
          <a:p>
            <a:pPr marL="1115695">
              <a:lnSpc>
                <a:spcPts val="1480"/>
              </a:lnSpc>
              <a:tabLst>
                <a:tab pos="3218815" algn="l"/>
              </a:tabLst>
            </a:pPr>
            <a:r>
              <a:rPr sz="2325" b="1" spc="-30" baseline="3584" dirty="0">
                <a:latin typeface="Arial"/>
                <a:cs typeface="Arial"/>
              </a:rPr>
              <a:t>Filter	</a:t>
            </a:r>
            <a:r>
              <a:rPr sz="1400" b="1" spc="-10" dirty="0">
                <a:latin typeface="Arial"/>
                <a:cs typeface="Arial"/>
              </a:rPr>
              <a:t>Filt</a:t>
            </a:r>
            <a:endParaRPr sz="1400">
              <a:latin typeface="Arial"/>
              <a:cs typeface="Arial"/>
            </a:endParaRPr>
          </a:p>
          <a:p>
            <a:pPr marL="4996180">
              <a:lnSpc>
                <a:spcPts val="1140"/>
              </a:lnSpc>
            </a:pPr>
            <a:r>
              <a:rPr sz="1150" b="1" spc="-20" dirty="0">
                <a:latin typeface="Arial"/>
                <a:cs typeface="Arial"/>
              </a:rPr>
              <a:t>…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115695">
              <a:lnSpc>
                <a:spcPts val="1555"/>
              </a:lnSpc>
              <a:tabLst>
                <a:tab pos="2533650" algn="l"/>
                <a:tab pos="3190875" algn="l"/>
                <a:tab pos="4999355" algn="l"/>
              </a:tabLst>
            </a:pPr>
            <a:r>
              <a:rPr sz="1550" b="1" spc="-25" dirty="0">
                <a:latin typeface="Arial"/>
                <a:cs typeface="Arial"/>
              </a:rPr>
              <a:t>Input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Image	</a:t>
            </a:r>
            <a:r>
              <a:rPr sz="2325" b="1" spc="-232" baseline="19713" dirty="0">
                <a:solidFill>
                  <a:srgbClr val="FFFFFF"/>
                </a:solidFill>
                <a:latin typeface="Arial"/>
                <a:cs typeface="Arial"/>
              </a:rPr>
              <a:t>Buffer	</a:t>
            </a:r>
            <a:r>
              <a:rPr sz="2100" b="1" spc="-15" baseline="33730" dirty="0">
                <a:latin typeface="Arial"/>
                <a:cs typeface="Arial"/>
              </a:rPr>
              <a:t>Img	</a:t>
            </a:r>
            <a:r>
              <a:rPr sz="1725" b="1" spc="-30" baseline="-14492" dirty="0">
                <a:latin typeface="Arial"/>
                <a:cs typeface="Arial"/>
              </a:rPr>
              <a:t>…</a:t>
            </a:r>
            <a:endParaRPr sz="1725" baseline="-14492">
              <a:latin typeface="Arial"/>
              <a:cs typeface="Arial"/>
            </a:endParaRPr>
          </a:p>
          <a:p>
            <a:pPr marR="12700" algn="ctr">
              <a:lnSpc>
                <a:spcPts val="1495"/>
              </a:lnSpc>
            </a:pPr>
            <a:r>
              <a:rPr sz="1550" b="1" spc="-229" dirty="0">
                <a:solidFill>
                  <a:srgbClr val="FFFFFF"/>
                </a:solidFill>
                <a:latin typeface="Arial"/>
                <a:cs typeface="Arial"/>
              </a:rPr>
              <a:t>SRAM</a:t>
            </a:r>
            <a:endParaRPr sz="1550">
              <a:latin typeface="Arial"/>
              <a:cs typeface="Arial"/>
            </a:endParaRPr>
          </a:p>
          <a:p>
            <a:pPr marL="3113405">
              <a:lnSpc>
                <a:spcPts val="1365"/>
              </a:lnSpc>
            </a:pPr>
            <a:r>
              <a:rPr sz="1400" b="1" spc="-15" dirty="0">
                <a:latin typeface="Arial"/>
                <a:cs typeface="Arial"/>
              </a:rPr>
              <a:t>Psum</a:t>
            </a:r>
            <a:endParaRPr sz="1400">
              <a:latin typeface="Arial"/>
              <a:cs typeface="Arial"/>
            </a:endParaRPr>
          </a:p>
          <a:p>
            <a:pPr marL="4999355">
              <a:lnSpc>
                <a:spcPts val="1080"/>
              </a:lnSpc>
            </a:pPr>
            <a:r>
              <a:rPr sz="1150" b="1" spc="-20" dirty="0">
                <a:latin typeface="Arial"/>
                <a:cs typeface="Arial"/>
              </a:rPr>
              <a:t>…</a:t>
            </a:r>
            <a:endParaRPr sz="1150">
              <a:latin typeface="Arial"/>
              <a:cs typeface="Arial"/>
            </a:endParaRPr>
          </a:p>
          <a:p>
            <a:pPr marL="1109980">
              <a:lnSpc>
                <a:spcPts val="1420"/>
              </a:lnSpc>
              <a:tabLst>
                <a:tab pos="2528570" algn="l"/>
              </a:tabLst>
            </a:pPr>
            <a:r>
              <a:rPr sz="1550" b="1" spc="-25" dirty="0">
                <a:latin typeface="Arial"/>
                <a:cs typeface="Arial"/>
              </a:rPr>
              <a:t>Output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-25" dirty="0">
                <a:latin typeface="Arial"/>
                <a:cs typeface="Arial"/>
              </a:rPr>
              <a:t>Image	</a:t>
            </a:r>
            <a:r>
              <a:rPr sz="2325" spc="-284" baseline="16129" dirty="0">
                <a:solidFill>
                  <a:srgbClr val="FFFFFF"/>
                </a:solidFill>
                <a:latin typeface="Arial MT"/>
                <a:cs typeface="Arial MT"/>
              </a:rPr>
              <a:t>108KB</a:t>
            </a:r>
            <a:endParaRPr sz="2325" baseline="16129">
              <a:latin typeface="Arial MT"/>
              <a:cs typeface="Arial MT"/>
            </a:endParaRPr>
          </a:p>
          <a:p>
            <a:pPr marL="3110865">
              <a:lnSpc>
                <a:spcPts val="944"/>
              </a:lnSpc>
              <a:tabLst>
                <a:tab pos="3951604" algn="l"/>
                <a:tab pos="5391150" algn="l"/>
              </a:tabLst>
            </a:pPr>
            <a:r>
              <a:rPr sz="1400" b="1" spc="-10" dirty="0">
                <a:latin typeface="Arial"/>
                <a:cs typeface="Arial"/>
              </a:rPr>
              <a:t>Ps</a:t>
            </a:r>
            <a:r>
              <a:rPr sz="1400" b="1" spc="-15" dirty="0">
                <a:latin typeface="Arial"/>
                <a:cs typeface="Arial"/>
              </a:rPr>
              <a:t>um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650" b="1" spc="89" baseline="55555" dirty="0">
                <a:latin typeface="Arial"/>
                <a:cs typeface="Arial"/>
              </a:rPr>
              <a:t>…</a:t>
            </a:r>
            <a:r>
              <a:rPr sz="1650" b="1" baseline="55555" dirty="0">
                <a:latin typeface="Arial"/>
                <a:cs typeface="Arial"/>
              </a:rPr>
              <a:t>	</a:t>
            </a:r>
            <a:r>
              <a:rPr sz="1650" b="1" spc="89" baseline="55555" dirty="0">
                <a:latin typeface="Arial"/>
                <a:cs typeface="Arial"/>
              </a:rPr>
              <a:t>…</a:t>
            </a:r>
            <a:endParaRPr sz="1650" baseline="55555">
              <a:latin typeface="Arial"/>
              <a:cs typeface="Arial"/>
            </a:endParaRPr>
          </a:p>
          <a:p>
            <a:pPr marR="1430020" algn="ctr">
              <a:lnSpc>
                <a:spcPts val="1525"/>
              </a:lnSpc>
            </a:pPr>
            <a:r>
              <a:rPr sz="1550" b="1" spc="-204" dirty="0">
                <a:solidFill>
                  <a:srgbClr val="FFFFFF"/>
                </a:solidFill>
                <a:latin typeface="Arial"/>
                <a:cs typeface="Arial"/>
              </a:rPr>
              <a:t>ReLU</a:t>
            </a:r>
            <a:endParaRPr sz="1550">
              <a:latin typeface="Arial"/>
              <a:cs typeface="Arial"/>
            </a:endParaRPr>
          </a:p>
          <a:p>
            <a:pPr marL="4999355">
              <a:lnSpc>
                <a:spcPct val="100000"/>
              </a:lnSpc>
              <a:spcBef>
                <a:spcPts val="844"/>
              </a:spcBef>
            </a:pPr>
            <a:r>
              <a:rPr sz="1150" b="1" spc="-20" dirty="0">
                <a:latin typeface="Arial"/>
                <a:cs typeface="Arial"/>
              </a:rPr>
              <a:t>…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0414" y="1954872"/>
            <a:ext cx="5369560" cy="2637790"/>
            <a:chOff x="560414" y="1954872"/>
            <a:chExt cx="5369560" cy="263779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414" y="1954872"/>
              <a:ext cx="5369026" cy="26373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5041" y="2332812"/>
              <a:ext cx="160030" cy="18157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9044" y="2357451"/>
              <a:ext cx="1776336" cy="1232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5366" y="2357462"/>
              <a:ext cx="184035" cy="2218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3248" y="2365678"/>
              <a:ext cx="184035" cy="2136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3173" y="2365678"/>
              <a:ext cx="176033" cy="2136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5097" y="2357462"/>
              <a:ext cx="184035" cy="22183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9044" y="4008857"/>
              <a:ext cx="1768335" cy="11502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5366" y="4008856"/>
              <a:ext cx="184035" cy="22183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1249" y="4017072"/>
              <a:ext cx="176033" cy="2136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3173" y="4017072"/>
              <a:ext cx="176033" cy="2136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5097" y="4008856"/>
              <a:ext cx="184035" cy="22183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9044" y="2801112"/>
              <a:ext cx="1776336" cy="1150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5366" y="2801123"/>
              <a:ext cx="184035" cy="2136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1249" y="2809340"/>
              <a:ext cx="176033" cy="20539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3173" y="2809340"/>
              <a:ext cx="176033" cy="20539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5097" y="2801123"/>
              <a:ext cx="184035" cy="2136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9044" y="3236557"/>
              <a:ext cx="1776336" cy="1150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5366" y="3236556"/>
              <a:ext cx="184035" cy="2218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05097" y="3236556"/>
              <a:ext cx="184035" cy="2218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13248" y="3244772"/>
              <a:ext cx="184035" cy="21361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13173" y="3244772"/>
              <a:ext cx="176033" cy="21361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41076" y="2439621"/>
              <a:ext cx="344065" cy="34506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41151" y="2439621"/>
              <a:ext cx="352066" cy="34506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49228" y="2439621"/>
              <a:ext cx="344065" cy="3450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1358" y="2439621"/>
              <a:ext cx="344065" cy="34506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41076" y="3318727"/>
              <a:ext cx="344065" cy="3368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41151" y="3318727"/>
              <a:ext cx="352066" cy="3368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228" y="3318727"/>
              <a:ext cx="344065" cy="3368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1358" y="3318727"/>
              <a:ext cx="344065" cy="3368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41076" y="4091026"/>
              <a:ext cx="352066" cy="3368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49152" y="4091026"/>
              <a:ext cx="344065" cy="3368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49228" y="4091026"/>
              <a:ext cx="344065" cy="3368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81358" y="4091026"/>
              <a:ext cx="344065" cy="33685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41076" y="2883282"/>
              <a:ext cx="352066" cy="3368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49152" y="2883282"/>
              <a:ext cx="344065" cy="3368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49228" y="2883282"/>
              <a:ext cx="344065" cy="33685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81358" y="2883282"/>
              <a:ext cx="344065" cy="33685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92680" y="3721305"/>
              <a:ext cx="656125" cy="3532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72816" y="2324595"/>
              <a:ext cx="712135" cy="1799285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240352" y="1691970"/>
            <a:ext cx="5713095" cy="3155315"/>
            <a:chOff x="240352" y="1691970"/>
            <a:chExt cx="5713095" cy="3155315"/>
          </a:xfrm>
        </p:grpSpPr>
        <p:sp>
          <p:nvSpPr>
            <p:cNvPr id="81" name="object 81"/>
            <p:cNvSpPr/>
            <p:nvPr/>
          </p:nvSpPr>
          <p:spPr>
            <a:xfrm>
              <a:off x="240352" y="1691970"/>
              <a:ext cx="5684520" cy="3155315"/>
            </a:xfrm>
            <a:custGeom>
              <a:avLst/>
              <a:gdLst/>
              <a:ahLst/>
              <a:cxnLst/>
              <a:rect l="l" t="t" r="r" b="b"/>
              <a:pathLst>
                <a:path w="5684520" h="3155315">
                  <a:moveTo>
                    <a:pt x="5684286" y="0"/>
                  </a:moveTo>
                  <a:lnTo>
                    <a:pt x="0" y="0"/>
                  </a:lnTo>
                  <a:lnTo>
                    <a:pt x="0" y="3154921"/>
                  </a:lnTo>
                  <a:lnTo>
                    <a:pt x="5684286" y="3154921"/>
                  </a:lnTo>
                  <a:lnTo>
                    <a:pt x="568428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3352" y="1989175"/>
              <a:ext cx="5266690" cy="2533015"/>
            </a:xfrm>
            <a:custGeom>
              <a:avLst/>
              <a:gdLst/>
              <a:ahLst/>
              <a:cxnLst/>
              <a:rect l="l" t="t" r="r" b="b"/>
              <a:pathLst>
                <a:path w="5266690" h="2533015">
                  <a:moveTo>
                    <a:pt x="0" y="0"/>
                  </a:moveTo>
                  <a:lnTo>
                    <a:pt x="5266280" y="0"/>
                  </a:lnTo>
                  <a:lnTo>
                    <a:pt x="5266280" y="2533010"/>
                  </a:lnTo>
                  <a:lnTo>
                    <a:pt x="0" y="2533010"/>
                  </a:lnTo>
                  <a:lnTo>
                    <a:pt x="0" y="0"/>
                  </a:lnTo>
                  <a:close/>
                </a:path>
              </a:pathLst>
            </a:custGeom>
            <a:ln w="18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68790" y="2513558"/>
              <a:ext cx="3384651" cy="174177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600566" y="2549410"/>
              <a:ext cx="3289935" cy="1631950"/>
            </a:xfrm>
            <a:custGeom>
              <a:avLst/>
              <a:gdLst/>
              <a:ahLst/>
              <a:cxnLst/>
              <a:rect l="l" t="t" r="r" b="b"/>
              <a:pathLst>
                <a:path w="3289935" h="1631950">
                  <a:moveTo>
                    <a:pt x="3289528" y="0"/>
                  </a:moveTo>
                  <a:lnTo>
                    <a:pt x="0" y="0"/>
                  </a:lnTo>
                  <a:lnTo>
                    <a:pt x="0" y="1631607"/>
                  </a:lnTo>
                  <a:lnTo>
                    <a:pt x="3289528" y="1631607"/>
                  </a:lnTo>
                  <a:lnTo>
                    <a:pt x="328952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00566" y="2549410"/>
              <a:ext cx="3289935" cy="1631950"/>
            </a:xfrm>
            <a:custGeom>
              <a:avLst/>
              <a:gdLst/>
              <a:ahLst/>
              <a:cxnLst/>
              <a:rect l="l" t="t" r="r" b="b"/>
              <a:pathLst>
                <a:path w="3289935" h="1631950">
                  <a:moveTo>
                    <a:pt x="0" y="0"/>
                  </a:moveTo>
                  <a:lnTo>
                    <a:pt x="3289518" y="0"/>
                  </a:lnTo>
                  <a:lnTo>
                    <a:pt x="3289518" y="1631610"/>
                  </a:lnTo>
                  <a:lnTo>
                    <a:pt x="0" y="1631610"/>
                  </a:lnTo>
                  <a:lnTo>
                    <a:pt x="0" y="0"/>
                  </a:lnTo>
                  <a:close/>
                </a:path>
              </a:pathLst>
            </a:custGeom>
            <a:ln w="2452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786519" y="3569741"/>
            <a:ext cx="100838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b="1" spc="-35" dirty="0">
                <a:latin typeface="Arial"/>
                <a:cs typeface="Arial"/>
              </a:rPr>
              <a:t>O</a:t>
            </a:r>
            <a:r>
              <a:rPr sz="1300" b="1" spc="-30" dirty="0">
                <a:latin typeface="Arial"/>
                <a:cs typeface="Arial"/>
              </a:rPr>
              <a:t>u</a:t>
            </a:r>
            <a:r>
              <a:rPr sz="1300" b="1" spc="-15" dirty="0">
                <a:latin typeface="Arial"/>
                <a:cs typeface="Arial"/>
              </a:rPr>
              <a:t>t</a:t>
            </a:r>
            <a:r>
              <a:rPr sz="1300" b="1" spc="-30" dirty="0">
                <a:latin typeface="Arial"/>
                <a:cs typeface="Arial"/>
              </a:rPr>
              <a:t>pu</a:t>
            </a:r>
            <a:r>
              <a:rPr sz="1300" b="1" spc="-15" dirty="0">
                <a:latin typeface="Arial"/>
                <a:cs typeface="Arial"/>
              </a:rPr>
              <a:t>t </a:t>
            </a:r>
            <a:r>
              <a:rPr sz="1300" spc="-15" dirty="0">
                <a:latin typeface="Arial MT"/>
                <a:cs typeface="Arial MT"/>
              </a:rPr>
              <a:t>(</a:t>
            </a:r>
            <a:r>
              <a:rPr sz="1300" b="1" spc="-25" dirty="0">
                <a:latin typeface="Arial"/>
                <a:cs typeface="Arial"/>
              </a:rPr>
              <a:t>64</a:t>
            </a:r>
            <a:r>
              <a:rPr sz="1300" b="1" spc="-30" dirty="0">
                <a:latin typeface="Arial"/>
                <a:cs typeface="Arial"/>
              </a:rPr>
              <a:t>b</a:t>
            </a:r>
            <a:r>
              <a:rPr sz="1300" spc="-15" dirty="0">
                <a:latin typeface="Arial MT"/>
                <a:cs typeface="Arial MT"/>
              </a:rPr>
              <a:t>):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698978" y="2487707"/>
            <a:ext cx="3060700" cy="97218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55"/>
              </a:spcBef>
            </a:pPr>
            <a:r>
              <a:rPr sz="155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Run-Length</a:t>
            </a:r>
            <a:r>
              <a:rPr sz="155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Compression</a:t>
            </a:r>
            <a:r>
              <a:rPr sz="155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(RLC)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r>
              <a:rPr sz="1550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Example:</a:t>
            </a:r>
            <a:endParaRPr sz="1550">
              <a:latin typeface="Arial MT"/>
              <a:cs typeface="Arial MT"/>
            </a:endParaRPr>
          </a:p>
          <a:p>
            <a:pPr marL="86995">
              <a:lnSpc>
                <a:spcPct val="100000"/>
              </a:lnSpc>
              <a:spcBef>
                <a:spcPts val="459"/>
              </a:spcBef>
              <a:tabLst>
                <a:tab pos="663575" algn="l"/>
              </a:tabLst>
            </a:pPr>
            <a:r>
              <a:rPr sz="1300" b="1" spc="-20" dirty="0">
                <a:latin typeface="Arial"/>
                <a:cs typeface="Arial"/>
              </a:rPr>
              <a:t>Input</a:t>
            </a:r>
            <a:r>
              <a:rPr sz="1300" spc="-20" dirty="0">
                <a:latin typeface="Arial MT"/>
                <a:cs typeface="Arial MT"/>
              </a:rPr>
              <a:t>:	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25" dirty="0">
                <a:solidFill>
                  <a:srgbClr val="0432FF"/>
                </a:solidFill>
                <a:latin typeface="Arial MT"/>
                <a:cs typeface="Arial MT"/>
              </a:rPr>
              <a:t>12</a:t>
            </a:r>
            <a:r>
              <a:rPr sz="1300" spc="-25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25" dirty="0">
                <a:solidFill>
                  <a:srgbClr val="0432FF"/>
                </a:solidFill>
                <a:latin typeface="Arial MT"/>
                <a:cs typeface="Arial MT"/>
              </a:rPr>
              <a:t>53</a:t>
            </a:r>
            <a:r>
              <a:rPr sz="1300" spc="-25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300" spc="-20" dirty="0">
                <a:latin typeface="Arial MT"/>
                <a:cs typeface="Arial MT"/>
              </a:rPr>
              <a:t>, </a:t>
            </a:r>
            <a:r>
              <a:rPr sz="1300" spc="-20" dirty="0">
                <a:solidFill>
                  <a:srgbClr val="0432FF"/>
                </a:solidFill>
                <a:latin typeface="Arial MT"/>
                <a:cs typeface="Arial MT"/>
              </a:rPr>
              <a:t>22</a:t>
            </a:r>
            <a:r>
              <a:rPr sz="1300" spc="-20" dirty="0">
                <a:latin typeface="Arial MT"/>
                <a:cs typeface="Arial MT"/>
              </a:rPr>
              <a:t>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40" dirty="0">
                <a:latin typeface="Arial MT"/>
                <a:cs typeface="Arial MT"/>
              </a:rPr>
              <a:t>…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893058" y="3729532"/>
            <a:ext cx="1784985" cy="232410"/>
            <a:chOff x="3893058" y="3729532"/>
            <a:chExt cx="1784985" cy="232410"/>
          </a:xfrm>
        </p:grpSpPr>
        <p:sp>
          <p:nvSpPr>
            <p:cNvPr id="89" name="object 89"/>
            <p:cNvSpPr/>
            <p:nvPr/>
          </p:nvSpPr>
          <p:spPr>
            <a:xfrm>
              <a:off x="3897185" y="3733660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0" y="0"/>
                  </a:moveTo>
                  <a:lnTo>
                    <a:pt x="144027" y="0"/>
                  </a:lnTo>
                  <a:lnTo>
                    <a:pt x="144027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041216" y="3733660"/>
              <a:ext cx="384175" cy="147955"/>
            </a:xfrm>
            <a:custGeom>
              <a:avLst/>
              <a:gdLst/>
              <a:ahLst/>
              <a:cxnLst/>
              <a:rect l="l" t="t" r="r" b="b"/>
              <a:pathLst>
                <a:path w="384175" h="147954">
                  <a:moveTo>
                    <a:pt x="0" y="0"/>
                  </a:moveTo>
                  <a:lnTo>
                    <a:pt x="384073" y="0"/>
                  </a:lnTo>
                  <a:lnTo>
                    <a:pt x="384073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25289" y="3733660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0" y="0"/>
                  </a:moveTo>
                  <a:lnTo>
                    <a:pt x="144027" y="0"/>
                  </a:lnTo>
                  <a:lnTo>
                    <a:pt x="144027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69320" y="3733660"/>
              <a:ext cx="432434" cy="147955"/>
            </a:xfrm>
            <a:custGeom>
              <a:avLst/>
              <a:gdLst/>
              <a:ahLst/>
              <a:cxnLst/>
              <a:rect l="l" t="t" r="r" b="b"/>
              <a:pathLst>
                <a:path w="432435" h="147954">
                  <a:moveTo>
                    <a:pt x="0" y="0"/>
                  </a:moveTo>
                  <a:lnTo>
                    <a:pt x="432082" y="0"/>
                  </a:lnTo>
                  <a:lnTo>
                    <a:pt x="432082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01399" y="3733660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0" y="0"/>
                  </a:moveTo>
                  <a:lnTo>
                    <a:pt x="144027" y="0"/>
                  </a:lnTo>
                  <a:lnTo>
                    <a:pt x="144027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45430" y="3733660"/>
              <a:ext cx="432434" cy="147955"/>
            </a:xfrm>
            <a:custGeom>
              <a:avLst/>
              <a:gdLst/>
              <a:ahLst/>
              <a:cxnLst/>
              <a:rect l="l" t="t" r="r" b="b"/>
              <a:pathLst>
                <a:path w="432435" h="147954">
                  <a:moveTo>
                    <a:pt x="0" y="0"/>
                  </a:moveTo>
                  <a:lnTo>
                    <a:pt x="432082" y="0"/>
                  </a:lnTo>
                  <a:lnTo>
                    <a:pt x="432082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529503" y="3733660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144017" y="0"/>
                  </a:moveTo>
                  <a:lnTo>
                    <a:pt x="0" y="0"/>
                  </a:lnTo>
                  <a:lnTo>
                    <a:pt x="0" y="147878"/>
                  </a:lnTo>
                  <a:lnTo>
                    <a:pt x="144017" y="147878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29503" y="3733660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0" y="0"/>
                  </a:moveTo>
                  <a:lnTo>
                    <a:pt x="144027" y="0"/>
                  </a:lnTo>
                  <a:lnTo>
                    <a:pt x="144027" y="147887"/>
                  </a:lnTo>
                  <a:lnTo>
                    <a:pt x="0" y="147887"/>
                  </a:lnTo>
                  <a:lnTo>
                    <a:pt x="0" y="0"/>
                  </a:lnTo>
                  <a:close/>
                </a:path>
              </a:pathLst>
            </a:custGeom>
            <a:ln w="8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915189" y="3926281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2094" y="0"/>
                  </a:lnTo>
                </a:path>
              </a:pathLst>
            </a:custGeom>
            <a:ln w="18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897185" y="3898544"/>
              <a:ext cx="528320" cy="55880"/>
            </a:xfrm>
            <a:custGeom>
              <a:avLst/>
              <a:gdLst/>
              <a:ahLst/>
              <a:cxnLst/>
              <a:rect l="l" t="t" r="r" b="b"/>
              <a:pathLst>
                <a:path w="528320" h="55879">
                  <a:moveTo>
                    <a:pt x="54013" y="0"/>
                  </a:moveTo>
                  <a:lnTo>
                    <a:pt x="0" y="27736"/>
                  </a:lnTo>
                  <a:lnTo>
                    <a:pt x="54013" y="55460"/>
                  </a:lnTo>
                  <a:lnTo>
                    <a:pt x="54013" y="0"/>
                  </a:lnTo>
                  <a:close/>
                </a:path>
                <a:path w="528320" h="55879">
                  <a:moveTo>
                    <a:pt x="528104" y="27736"/>
                  </a:moveTo>
                  <a:lnTo>
                    <a:pt x="474091" y="0"/>
                  </a:lnTo>
                  <a:lnTo>
                    <a:pt x="474091" y="55460"/>
                  </a:lnTo>
                  <a:lnTo>
                    <a:pt x="528104" y="27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547507" y="393175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20" y="0"/>
                  </a:lnTo>
                </a:path>
              </a:pathLst>
            </a:custGeom>
            <a:ln w="18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29504" y="3904017"/>
              <a:ext cx="144145" cy="55880"/>
            </a:xfrm>
            <a:custGeom>
              <a:avLst/>
              <a:gdLst/>
              <a:ahLst/>
              <a:cxnLst/>
              <a:rect l="l" t="t" r="r" b="b"/>
              <a:pathLst>
                <a:path w="144145" h="55879">
                  <a:moveTo>
                    <a:pt x="54000" y="0"/>
                  </a:moveTo>
                  <a:lnTo>
                    <a:pt x="0" y="27736"/>
                  </a:lnTo>
                  <a:lnTo>
                    <a:pt x="54000" y="55460"/>
                  </a:lnTo>
                  <a:lnTo>
                    <a:pt x="54000" y="0"/>
                  </a:lnTo>
                  <a:close/>
                </a:path>
                <a:path w="144145" h="55879">
                  <a:moveTo>
                    <a:pt x="144018" y="27736"/>
                  </a:moveTo>
                  <a:lnTo>
                    <a:pt x="90004" y="0"/>
                  </a:lnTo>
                  <a:lnTo>
                    <a:pt x="90004" y="55460"/>
                  </a:lnTo>
                  <a:lnTo>
                    <a:pt x="144018" y="27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472630" y="3926281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2094" y="0"/>
                  </a:lnTo>
                </a:path>
              </a:pathLst>
            </a:custGeom>
            <a:ln w="18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54626" y="3898544"/>
              <a:ext cx="528320" cy="55880"/>
            </a:xfrm>
            <a:custGeom>
              <a:avLst/>
              <a:gdLst/>
              <a:ahLst/>
              <a:cxnLst/>
              <a:rect l="l" t="t" r="r" b="b"/>
              <a:pathLst>
                <a:path w="528320" h="55879">
                  <a:moveTo>
                    <a:pt x="54013" y="0"/>
                  </a:moveTo>
                  <a:lnTo>
                    <a:pt x="0" y="27736"/>
                  </a:lnTo>
                  <a:lnTo>
                    <a:pt x="54013" y="55460"/>
                  </a:lnTo>
                  <a:lnTo>
                    <a:pt x="54013" y="0"/>
                  </a:lnTo>
                  <a:close/>
                </a:path>
                <a:path w="528320" h="55879">
                  <a:moveTo>
                    <a:pt x="528104" y="27736"/>
                  </a:moveTo>
                  <a:lnTo>
                    <a:pt x="474091" y="0"/>
                  </a:lnTo>
                  <a:lnTo>
                    <a:pt x="474091" y="55460"/>
                  </a:lnTo>
                  <a:lnTo>
                    <a:pt x="528104" y="27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08621" y="3933825"/>
              <a:ext cx="492125" cy="0"/>
            </a:xfrm>
            <a:custGeom>
              <a:avLst/>
              <a:gdLst/>
              <a:ahLst/>
              <a:cxnLst/>
              <a:rect l="l" t="t" r="r" b="b"/>
              <a:pathLst>
                <a:path w="492125">
                  <a:moveTo>
                    <a:pt x="0" y="0"/>
                  </a:moveTo>
                  <a:lnTo>
                    <a:pt x="492094" y="0"/>
                  </a:lnTo>
                </a:path>
              </a:pathLst>
            </a:custGeom>
            <a:ln w="18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90617" y="3906100"/>
              <a:ext cx="528320" cy="55880"/>
            </a:xfrm>
            <a:custGeom>
              <a:avLst/>
              <a:gdLst/>
              <a:ahLst/>
              <a:cxnLst/>
              <a:rect l="l" t="t" r="r" b="b"/>
              <a:pathLst>
                <a:path w="528320" h="55879">
                  <a:moveTo>
                    <a:pt x="54013" y="0"/>
                  </a:moveTo>
                  <a:lnTo>
                    <a:pt x="0" y="27724"/>
                  </a:lnTo>
                  <a:lnTo>
                    <a:pt x="54013" y="55448"/>
                  </a:lnTo>
                  <a:lnTo>
                    <a:pt x="54013" y="0"/>
                  </a:lnTo>
                  <a:close/>
                </a:path>
                <a:path w="528320" h="55879">
                  <a:moveTo>
                    <a:pt x="528104" y="27724"/>
                  </a:moveTo>
                  <a:lnTo>
                    <a:pt x="474091" y="0"/>
                  </a:lnTo>
                  <a:lnTo>
                    <a:pt x="474091" y="55448"/>
                  </a:lnTo>
                  <a:lnTo>
                    <a:pt x="528104" y="27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3873449" y="3553345"/>
            <a:ext cx="1931035" cy="578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000" i="1" dirty="0">
                <a:latin typeface="Arial"/>
                <a:cs typeface="Arial"/>
              </a:rPr>
              <a:t>RunLevelRunLevel</a:t>
            </a:r>
            <a:r>
              <a:rPr sz="1000" i="1" spc="-155" dirty="0">
                <a:latin typeface="Arial"/>
                <a:cs typeface="Arial"/>
              </a:rPr>
              <a:t> </a:t>
            </a:r>
            <a:r>
              <a:rPr sz="1000" i="1" spc="-15" dirty="0">
                <a:latin typeface="Arial"/>
                <a:cs typeface="Arial"/>
              </a:rPr>
              <a:t>RunLevel</a:t>
            </a:r>
            <a:r>
              <a:rPr sz="1500" i="1" spc="-22" baseline="2777" dirty="0">
                <a:latin typeface="Arial"/>
                <a:cs typeface="Arial"/>
              </a:rPr>
              <a:t>Term</a:t>
            </a:r>
            <a:endParaRPr sz="1500" baseline="2777">
              <a:latin typeface="Arial"/>
              <a:cs typeface="Arial"/>
            </a:endParaRPr>
          </a:p>
          <a:p>
            <a:pPr marL="61594">
              <a:lnSpc>
                <a:spcPct val="100000"/>
              </a:lnSpc>
              <a:spcBef>
                <a:spcPts val="80"/>
              </a:spcBef>
              <a:tabLst>
                <a:tab pos="290195" algn="l"/>
                <a:tab pos="589915" algn="l"/>
                <a:tab pos="842644" algn="l"/>
                <a:tab pos="1165860" algn="l"/>
                <a:tab pos="1418590" algn="l"/>
                <a:tab pos="1694180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2	</a:t>
            </a:r>
            <a:r>
              <a:rPr sz="1000" dirty="0">
                <a:solidFill>
                  <a:srgbClr val="0432FF"/>
                </a:solidFill>
                <a:latin typeface="Arial MT"/>
                <a:cs typeface="Arial MT"/>
              </a:rPr>
              <a:t>12	</a:t>
            </a: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4	</a:t>
            </a:r>
            <a:r>
              <a:rPr sz="1000" dirty="0">
                <a:solidFill>
                  <a:srgbClr val="0432FF"/>
                </a:solidFill>
                <a:latin typeface="Arial MT"/>
                <a:cs typeface="Arial MT"/>
              </a:rPr>
              <a:t>53	</a:t>
            </a: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2	</a:t>
            </a:r>
            <a:r>
              <a:rPr sz="1000" dirty="0">
                <a:solidFill>
                  <a:srgbClr val="0432FF"/>
                </a:solidFill>
                <a:latin typeface="Arial MT"/>
                <a:cs typeface="Arial MT"/>
              </a:rPr>
              <a:t>22	</a:t>
            </a:r>
            <a:r>
              <a:rPr sz="1000" dirty="0">
                <a:solidFill>
                  <a:srgbClr val="017F00"/>
                </a:solidFill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  <a:p>
            <a:pPr marL="33020">
              <a:lnSpc>
                <a:spcPct val="100000"/>
              </a:lnSpc>
              <a:spcBef>
                <a:spcPts val="455"/>
              </a:spcBef>
            </a:pPr>
            <a:r>
              <a:rPr sz="1725" spc="-22" baseline="2415" dirty="0">
                <a:latin typeface="Arial MT"/>
                <a:cs typeface="Arial MT"/>
              </a:rPr>
              <a:t>5b</a:t>
            </a:r>
            <a:r>
              <a:rPr sz="1725" spc="442" baseline="2415" dirty="0">
                <a:latin typeface="Arial MT"/>
                <a:cs typeface="Arial MT"/>
              </a:rPr>
              <a:t> </a:t>
            </a:r>
            <a:r>
              <a:rPr sz="1725" spc="-22" baseline="2415" dirty="0">
                <a:latin typeface="Arial MT"/>
                <a:cs typeface="Arial MT"/>
              </a:rPr>
              <a:t>16b</a:t>
            </a:r>
            <a:r>
              <a:rPr sz="1725" spc="412" baseline="2415" dirty="0">
                <a:latin typeface="Arial MT"/>
                <a:cs typeface="Arial MT"/>
              </a:rPr>
              <a:t> </a:t>
            </a:r>
            <a:r>
              <a:rPr sz="1725" spc="-22" baseline="2415" dirty="0">
                <a:latin typeface="Arial MT"/>
                <a:cs typeface="Arial MT"/>
              </a:rPr>
              <a:t>5b</a:t>
            </a:r>
            <a:r>
              <a:rPr sz="1725" spc="442" baseline="2415" dirty="0">
                <a:latin typeface="Arial MT"/>
                <a:cs typeface="Arial MT"/>
              </a:rPr>
              <a:t> </a:t>
            </a:r>
            <a:r>
              <a:rPr sz="1725" spc="-22" baseline="2415" dirty="0">
                <a:latin typeface="Arial MT"/>
                <a:cs typeface="Arial MT"/>
              </a:rPr>
              <a:t>16b</a:t>
            </a:r>
            <a:r>
              <a:rPr sz="1725" spc="165" baseline="2415" dirty="0">
                <a:latin typeface="Arial MT"/>
                <a:cs typeface="Arial MT"/>
              </a:rPr>
              <a:t> </a:t>
            </a:r>
            <a:r>
              <a:rPr sz="1150" spc="-15" dirty="0">
                <a:latin typeface="Arial MT"/>
                <a:cs typeface="Arial MT"/>
              </a:rPr>
              <a:t>5b</a:t>
            </a:r>
            <a:r>
              <a:rPr sz="1150" spc="295" dirty="0">
                <a:latin typeface="Arial MT"/>
                <a:cs typeface="Arial MT"/>
              </a:rPr>
              <a:t> </a:t>
            </a:r>
            <a:r>
              <a:rPr sz="1150" spc="-15" dirty="0">
                <a:latin typeface="Arial MT"/>
                <a:cs typeface="Arial MT"/>
              </a:rPr>
              <a:t>16b</a:t>
            </a:r>
            <a:r>
              <a:rPr sz="1150" spc="135" dirty="0">
                <a:latin typeface="Arial MT"/>
                <a:cs typeface="Arial MT"/>
              </a:rPr>
              <a:t> </a:t>
            </a:r>
            <a:r>
              <a:rPr sz="1150" spc="-15" dirty="0">
                <a:latin typeface="Arial MT"/>
                <a:cs typeface="Arial MT"/>
              </a:rPr>
              <a:t>1b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84679" y="4657918"/>
            <a:ext cx="2320442" cy="56690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004437" y="4678384"/>
            <a:ext cx="2242820" cy="4851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3825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975"/>
              </a:spcBef>
            </a:pP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Off-Chip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30" dirty="0">
                <a:solidFill>
                  <a:srgbClr val="FFFFFF"/>
                </a:solidFill>
                <a:latin typeface="Arial"/>
                <a:cs typeface="Arial"/>
              </a:rPr>
              <a:t>DRAM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15695" y="3148076"/>
            <a:ext cx="1598295" cy="1861820"/>
            <a:chOff x="415695" y="3148076"/>
            <a:chExt cx="1598295" cy="1861820"/>
          </a:xfrm>
        </p:grpSpPr>
        <p:sp>
          <p:nvSpPr>
            <p:cNvPr id="109" name="object 109"/>
            <p:cNvSpPr/>
            <p:nvPr/>
          </p:nvSpPr>
          <p:spPr>
            <a:xfrm>
              <a:off x="932734" y="3157283"/>
              <a:ext cx="228600" cy="137160"/>
            </a:xfrm>
            <a:custGeom>
              <a:avLst/>
              <a:gdLst/>
              <a:ahLst/>
              <a:cxnLst/>
              <a:rect l="l" t="t" r="r" b="b"/>
              <a:pathLst>
                <a:path w="228600" h="137160">
                  <a:moveTo>
                    <a:pt x="228476" y="0"/>
                  </a:moveTo>
                  <a:lnTo>
                    <a:pt x="0" y="0"/>
                  </a:lnTo>
                  <a:lnTo>
                    <a:pt x="0" y="137109"/>
                  </a:lnTo>
                  <a:lnTo>
                    <a:pt x="228476" y="137109"/>
                  </a:lnTo>
                  <a:lnTo>
                    <a:pt x="228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32734" y="3157283"/>
              <a:ext cx="228600" cy="137160"/>
            </a:xfrm>
            <a:custGeom>
              <a:avLst/>
              <a:gdLst/>
              <a:ahLst/>
              <a:cxnLst/>
              <a:rect l="l" t="t" r="r" b="b"/>
              <a:pathLst>
                <a:path w="228600" h="137160">
                  <a:moveTo>
                    <a:pt x="0" y="0"/>
                  </a:moveTo>
                  <a:lnTo>
                    <a:pt x="228476" y="0"/>
                  </a:lnTo>
                  <a:lnTo>
                    <a:pt x="228476" y="137110"/>
                  </a:lnTo>
                  <a:lnTo>
                    <a:pt x="0" y="137110"/>
                  </a:lnTo>
                  <a:lnTo>
                    <a:pt x="0" y="0"/>
                  </a:lnTo>
                  <a:close/>
                </a:path>
              </a:pathLst>
            </a:custGeom>
            <a:ln w="18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8894" y="3157283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10"/>
                  </a:lnTo>
                </a:path>
              </a:pathLst>
            </a:custGeom>
            <a:ln w="18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85052" y="3157283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10"/>
                  </a:lnTo>
                </a:path>
              </a:pathLst>
            </a:custGeom>
            <a:ln w="18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32734" y="3829558"/>
              <a:ext cx="228600" cy="137160"/>
            </a:xfrm>
            <a:custGeom>
              <a:avLst/>
              <a:gdLst/>
              <a:ahLst/>
              <a:cxnLst/>
              <a:rect l="l" t="t" r="r" b="b"/>
              <a:pathLst>
                <a:path w="228600" h="137160">
                  <a:moveTo>
                    <a:pt x="228476" y="0"/>
                  </a:moveTo>
                  <a:lnTo>
                    <a:pt x="0" y="0"/>
                  </a:lnTo>
                  <a:lnTo>
                    <a:pt x="0" y="137109"/>
                  </a:lnTo>
                  <a:lnTo>
                    <a:pt x="228476" y="137109"/>
                  </a:lnTo>
                  <a:lnTo>
                    <a:pt x="228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32734" y="3829558"/>
              <a:ext cx="228600" cy="137160"/>
            </a:xfrm>
            <a:custGeom>
              <a:avLst/>
              <a:gdLst/>
              <a:ahLst/>
              <a:cxnLst/>
              <a:rect l="l" t="t" r="r" b="b"/>
              <a:pathLst>
                <a:path w="228600" h="137160">
                  <a:moveTo>
                    <a:pt x="0" y="0"/>
                  </a:moveTo>
                  <a:lnTo>
                    <a:pt x="228476" y="0"/>
                  </a:lnTo>
                  <a:lnTo>
                    <a:pt x="228476" y="137110"/>
                  </a:lnTo>
                  <a:lnTo>
                    <a:pt x="0" y="137110"/>
                  </a:lnTo>
                  <a:lnTo>
                    <a:pt x="0" y="0"/>
                  </a:lnTo>
                  <a:close/>
                </a:path>
              </a:pathLst>
            </a:custGeom>
            <a:ln w="18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08894" y="3829558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10"/>
                  </a:lnTo>
                </a:path>
              </a:pathLst>
            </a:custGeom>
            <a:ln w="18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85052" y="3829558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10"/>
                  </a:lnTo>
                </a:path>
              </a:pathLst>
            </a:custGeom>
            <a:ln w="18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61211" y="3225838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>
                  <a:moveTo>
                    <a:pt x="0" y="0"/>
                  </a:moveTo>
                  <a:lnTo>
                    <a:pt x="172533" y="0"/>
                  </a:lnTo>
                </a:path>
              </a:pathLst>
            </a:custGeom>
            <a:ln w="49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85735" y="3176536"/>
              <a:ext cx="96520" cy="99060"/>
            </a:xfrm>
            <a:custGeom>
              <a:avLst/>
              <a:gdLst/>
              <a:ahLst/>
              <a:cxnLst/>
              <a:rect l="l" t="t" r="r" b="b"/>
              <a:pathLst>
                <a:path w="96519" h="99060">
                  <a:moveTo>
                    <a:pt x="0" y="0"/>
                  </a:moveTo>
                  <a:lnTo>
                    <a:pt x="0" y="98590"/>
                  </a:lnTo>
                  <a:lnTo>
                    <a:pt x="96024" y="49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09218" y="3898112"/>
              <a:ext cx="118110" cy="0"/>
            </a:xfrm>
            <a:custGeom>
              <a:avLst/>
              <a:gdLst/>
              <a:ahLst/>
              <a:cxnLst/>
              <a:rect l="l" t="t" r="r" b="b"/>
              <a:pathLst>
                <a:path w="118109">
                  <a:moveTo>
                    <a:pt x="117525" y="0"/>
                  </a:moveTo>
                  <a:lnTo>
                    <a:pt x="0" y="0"/>
                  </a:lnTo>
                </a:path>
              </a:pathLst>
            </a:custGeom>
            <a:ln w="49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61211" y="3848823"/>
              <a:ext cx="96520" cy="99060"/>
            </a:xfrm>
            <a:custGeom>
              <a:avLst/>
              <a:gdLst/>
              <a:ahLst/>
              <a:cxnLst/>
              <a:rect l="l" t="t" r="r" b="b"/>
              <a:pathLst>
                <a:path w="96519" h="99060">
                  <a:moveTo>
                    <a:pt x="96017" y="0"/>
                  </a:moveTo>
                  <a:lnTo>
                    <a:pt x="0" y="49288"/>
                  </a:lnTo>
                  <a:lnTo>
                    <a:pt x="96018" y="98590"/>
                  </a:lnTo>
                  <a:lnTo>
                    <a:pt x="96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40143" y="3225837"/>
              <a:ext cx="1525905" cy="1695450"/>
            </a:xfrm>
            <a:custGeom>
              <a:avLst/>
              <a:gdLst/>
              <a:ahLst/>
              <a:cxnLst/>
              <a:rect l="l" t="t" r="r" b="b"/>
              <a:pathLst>
                <a:path w="1525905" h="1695450">
                  <a:moveTo>
                    <a:pt x="1525407" y="1694853"/>
                  </a:moveTo>
                  <a:lnTo>
                    <a:pt x="0" y="1694853"/>
                  </a:lnTo>
                  <a:lnTo>
                    <a:pt x="0" y="0"/>
                  </a:lnTo>
                  <a:lnTo>
                    <a:pt x="444576" y="0"/>
                  </a:lnTo>
                </a:path>
              </a:pathLst>
            </a:custGeom>
            <a:ln w="48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6714" y="3176536"/>
              <a:ext cx="1177290" cy="1793875"/>
            </a:xfrm>
            <a:custGeom>
              <a:avLst/>
              <a:gdLst/>
              <a:ahLst/>
              <a:cxnLst/>
              <a:rect l="l" t="t" r="r" b="b"/>
              <a:pathLst>
                <a:path w="1177289" h="1793875">
                  <a:moveTo>
                    <a:pt x="96012" y="49301"/>
                  </a:moveTo>
                  <a:lnTo>
                    <a:pt x="0" y="0"/>
                  </a:lnTo>
                  <a:lnTo>
                    <a:pt x="0" y="98590"/>
                  </a:lnTo>
                  <a:lnTo>
                    <a:pt x="96012" y="49301"/>
                  </a:lnTo>
                  <a:close/>
                </a:path>
                <a:path w="1177289" h="1793875">
                  <a:moveTo>
                    <a:pt x="1176845" y="1744154"/>
                  </a:moveTo>
                  <a:lnTo>
                    <a:pt x="1080833" y="1694853"/>
                  </a:lnTo>
                  <a:lnTo>
                    <a:pt x="1080833" y="1793443"/>
                  </a:lnTo>
                  <a:lnTo>
                    <a:pt x="1176845" y="1744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10296" y="4851044"/>
              <a:ext cx="135890" cy="140335"/>
            </a:xfrm>
            <a:custGeom>
              <a:avLst/>
              <a:gdLst/>
              <a:ahLst/>
              <a:cxnLst/>
              <a:rect l="l" t="t" r="r" b="b"/>
              <a:pathLst>
                <a:path w="135890" h="140335">
                  <a:moveTo>
                    <a:pt x="0" y="0"/>
                  </a:moveTo>
                  <a:lnTo>
                    <a:pt x="135701" y="140072"/>
                  </a:lnTo>
                </a:path>
              </a:pathLst>
            </a:custGeom>
            <a:ln w="36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04530" y="3226157"/>
              <a:ext cx="220979" cy="672465"/>
            </a:xfrm>
            <a:custGeom>
              <a:avLst/>
              <a:gdLst/>
              <a:ahLst/>
              <a:cxnLst/>
              <a:rect l="l" t="t" r="r" b="b"/>
              <a:pathLst>
                <a:path w="220980" h="672464">
                  <a:moveTo>
                    <a:pt x="220657" y="671954"/>
                  </a:moveTo>
                  <a:lnTo>
                    <a:pt x="0" y="671954"/>
                  </a:lnTo>
                  <a:lnTo>
                    <a:pt x="0" y="0"/>
                  </a:lnTo>
                </a:path>
              </a:pathLst>
            </a:custGeom>
            <a:ln w="48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1157349" y="5012029"/>
            <a:ext cx="63436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25" dirty="0">
                <a:latin typeface="Arial"/>
                <a:cs typeface="Arial"/>
              </a:rPr>
              <a:t>64</a:t>
            </a:r>
            <a:r>
              <a:rPr sz="1550" b="1" spc="-85" dirty="0">
                <a:latin typeface="Arial"/>
                <a:cs typeface="Arial"/>
              </a:rPr>
              <a:t> </a:t>
            </a:r>
            <a:r>
              <a:rPr sz="1550" b="1" spc="-20" dirty="0">
                <a:latin typeface="Arial"/>
                <a:cs typeface="Arial"/>
              </a:rPr>
              <a:t>bits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1312557" y="3047596"/>
            <a:ext cx="912494" cy="353695"/>
            <a:chOff x="1312557" y="3047596"/>
            <a:chExt cx="912494" cy="353695"/>
          </a:xfrm>
        </p:grpSpPr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12557" y="3047596"/>
              <a:ext cx="912174" cy="35328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381518" y="3110090"/>
              <a:ext cx="779780" cy="231775"/>
            </a:xfrm>
            <a:custGeom>
              <a:avLst/>
              <a:gdLst/>
              <a:ahLst/>
              <a:cxnLst/>
              <a:rect l="l" t="t" r="r" b="b"/>
              <a:pathLst>
                <a:path w="779780" h="231775">
                  <a:moveTo>
                    <a:pt x="779195" y="0"/>
                  </a:moveTo>
                  <a:lnTo>
                    <a:pt x="0" y="0"/>
                  </a:lnTo>
                  <a:lnTo>
                    <a:pt x="0" y="231482"/>
                  </a:lnTo>
                  <a:lnTo>
                    <a:pt x="779195" y="231482"/>
                  </a:lnTo>
                  <a:lnTo>
                    <a:pt x="779195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81518" y="3110090"/>
              <a:ext cx="779780" cy="231775"/>
            </a:xfrm>
            <a:custGeom>
              <a:avLst/>
              <a:gdLst/>
              <a:ahLst/>
              <a:cxnLst/>
              <a:rect l="l" t="t" r="r" b="b"/>
              <a:pathLst>
                <a:path w="779780" h="231775">
                  <a:moveTo>
                    <a:pt x="0" y="0"/>
                  </a:moveTo>
                  <a:lnTo>
                    <a:pt x="779204" y="0"/>
                  </a:lnTo>
                  <a:lnTo>
                    <a:pt x="779204" y="231491"/>
                  </a:lnTo>
                  <a:lnTo>
                    <a:pt x="0" y="231491"/>
                  </a:lnTo>
                  <a:lnTo>
                    <a:pt x="0" y="0"/>
                  </a:lnTo>
                  <a:close/>
                </a:path>
              </a:pathLst>
            </a:custGeom>
            <a:ln w="20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449383" y="3094824"/>
            <a:ext cx="64706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2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50" b="1" spc="-200" dirty="0">
                <a:solidFill>
                  <a:srgbClr val="FFFFFF"/>
                </a:solidFill>
                <a:latin typeface="Arial"/>
                <a:cs typeface="Arial"/>
              </a:rPr>
              <a:t>ecomp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264547" y="3721305"/>
            <a:ext cx="688340" cy="353695"/>
            <a:chOff x="1264547" y="3721305"/>
            <a:chExt cx="688340" cy="353695"/>
          </a:xfrm>
        </p:grpSpPr>
        <p:pic>
          <p:nvPicPr>
            <p:cNvPr id="132" name="object 13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4547" y="3721305"/>
              <a:ext cx="688131" cy="35328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326743" y="3782364"/>
              <a:ext cx="561975" cy="231775"/>
            </a:xfrm>
            <a:custGeom>
              <a:avLst/>
              <a:gdLst/>
              <a:ahLst/>
              <a:cxnLst/>
              <a:rect l="l" t="t" r="r" b="b"/>
              <a:pathLst>
                <a:path w="561975" h="231775">
                  <a:moveTo>
                    <a:pt x="561606" y="0"/>
                  </a:moveTo>
                  <a:lnTo>
                    <a:pt x="0" y="0"/>
                  </a:lnTo>
                  <a:lnTo>
                    <a:pt x="0" y="231495"/>
                  </a:lnTo>
                  <a:lnTo>
                    <a:pt x="561606" y="231495"/>
                  </a:lnTo>
                  <a:lnTo>
                    <a:pt x="561606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26743" y="3782364"/>
              <a:ext cx="561975" cy="231775"/>
            </a:xfrm>
            <a:custGeom>
              <a:avLst/>
              <a:gdLst/>
              <a:ahLst/>
              <a:cxnLst/>
              <a:rect l="l" t="t" r="r" b="b"/>
              <a:pathLst>
                <a:path w="561975" h="231775">
                  <a:moveTo>
                    <a:pt x="0" y="0"/>
                  </a:moveTo>
                  <a:lnTo>
                    <a:pt x="561608" y="0"/>
                  </a:lnTo>
                  <a:lnTo>
                    <a:pt x="561608" y="231491"/>
                  </a:lnTo>
                  <a:lnTo>
                    <a:pt x="0" y="231491"/>
                  </a:lnTo>
                  <a:lnTo>
                    <a:pt x="0" y="0"/>
                  </a:lnTo>
                  <a:close/>
                </a:path>
              </a:pathLst>
            </a:custGeom>
            <a:ln w="20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373679" y="3767099"/>
            <a:ext cx="47180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2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-220" dirty="0">
                <a:solidFill>
                  <a:srgbClr val="FFFFFF"/>
                </a:solidFill>
                <a:latin typeface="Arial"/>
                <a:cs typeface="Arial"/>
              </a:rPr>
              <a:t>omp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853938" y="2536939"/>
            <a:ext cx="757555" cy="1655445"/>
            <a:chOff x="1853938" y="2536939"/>
            <a:chExt cx="757555" cy="1655445"/>
          </a:xfrm>
        </p:grpSpPr>
        <p:sp>
          <p:nvSpPr>
            <p:cNvPr id="137" name="object 137"/>
            <p:cNvSpPr/>
            <p:nvPr/>
          </p:nvSpPr>
          <p:spPr>
            <a:xfrm>
              <a:off x="1888671" y="2555354"/>
              <a:ext cx="704215" cy="1228090"/>
            </a:xfrm>
            <a:custGeom>
              <a:avLst/>
              <a:gdLst/>
              <a:ahLst/>
              <a:cxnLst/>
              <a:rect l="l" t="t" r="r" b="b"/>
              <a:pathLst>
                <a:path w="704214" h="1228089">
                  <a:moveTo>
                    <a:pt x="704134" y="0"/>
                  </a:moveTo>
                  <a:lnTo>
                    <a:pt x="0" y="1227896"/>
                  </a:lnTo>
                </a:path>
              </a:pathLst>
            </a:custGeom>
            <a:ln w="3624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872671" y="4008863"/>
              <a:ext cx="715010" cy="164465"/>
            </a:xfrm>
            <a:custGeom>
              <a:avLst/>
              <a:gdLst/>
              <a:ahLst/>
              <a:cxnLst/>
              <a:rect l="l" t="t" r="r" b="b"/>
              <a:pathLst>
                <a:path w="715010" h="164464">
                  <a:moveTo>
                    <a:pt x="714801" y="164318"/>
                  </a:moveTo>
                  <a:lnTo>
                    <a:pt x="0" y="0"/>
                  </a:lnTo>
                </a:path>
              </a:pathLst>
            </a:custGeom>
            <a:ln w="3692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4142930" y="1740226"/>
            <a:ext cx="1657985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550" b="1" spc="-30" dirty="0">
                <a:latin typeface="Arial"/>
                <a:cs typeface="Arial"/>
              </a:rPr>
              <a:t>DCNN</a:t>
            </a:r>
            <a:r>
              <a:rPr sz="1550" b="1" spc="-70" dirty="0">
                <a:latin typeface="Arial"/>
                <a:cs typeface="Arial"/>
              </a:rPr>
              <a:t> </a:t>
            </a:r>
            <a:r>
              <a:rPr sz="1550" b="1" spc="-20" dirty="0">
                <a:latin typeface="Arial"/>
                <a:cs typeface="Arial"/>
              </a:rPr>
              <a:t>Accelerat</a:t>
            </a:r>
            <a:r>
              <a:rPr sz="1550" b="1" spc="-30" dirty="0">
                <a:latin typeface="Arial"/>
                <a:cs typeface="Arial"/>
              </a:rPr>
              <a:t>o</a:t>
            </a:r>
            <a:r>
              <a:rPr sz="1550" b="1" spc="-15" dirty="0"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134535" y="1718805"/>
            <a:ext cx="1736725" cy="246379"/>
          </a:xfrm>
          <a:custGeom>
            <a:avLst/>
            <a:gdLst/>
            <a:ahLst/>
            <a:cxnLst/>
            <a:rect l="l" t="t" r="r" b="b"/>
            <a:pathLst>
              <a:path w="1736725" h="246380">
                <a:moveTo>
                  <a:pt x="1736432" y="0"/>
                </a:moveTo>
                <a:lnTo>
                  <a:pt x="0" y="0"/>
                </a:lnTo>
                <a:lnTo>
                  <a:pt x="0" y="246227"/>
                </a:lnTo>
                <a:lnTo>
                  <a:pt x="1736432" y="246227"/>
                </a:lnTo>
                <a:lnTo>
                  <a:pt x="1736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4178985" y="1707387"/>
            <a:ext cx="163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DN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cce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45" name="object 1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0653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Goals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spc="-5" dirty="0"/>
              <a:t>Tutorial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5988" y="2773940"/>
            <a:ext cx="2413635" cy="180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 algn="ctr">
              <a:lnSpc>
                <a:spcPts val="825"/>
              </a:lnSpc>
            </a:pPr>
            <a:r>
              <a:rPr sz="750" b="1" spc="-5" dirty="0">
                <a:latin typeface="Arial"/>
                <a:cs typeface="Arial"/>
              </a:rPr>
              <a:t>Artificial</a:t>
            </a:r>
            <a:r>
              <a:rPr sz="750" b="1" spc="-40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Intelligence</a:t>
            </a:r>
            <a:endParaRPr sz="750">
              <a:latin typeface="Arial"/>
              <a:cs typeface="Arial"/>
            </a:endParaRPr>
          </a:p>
          <a:p>
            <a:pPr marL="821690" marR="777875" algn="ctr">
              <a:lnSpc>
                <a:spcPts val="1560"/>
              </a:lnSpc>
              <a:spcBef>
                <a:spcPts val="125"/>
              </a:spcBef>
            </a:pPr>
            <a:r>
              <a:rPr sz="750" b="1" spc="-5" dirty="0">
                <a:latin typeface="Arial"/>
                <a:cs typeface="Arial"/>
              </a:rPr>
              <a:t>Mac</a:t>
            </a:r>
            <a:r>
              <a:rPr sz="750" b="1" spc="-10" dirty="0">
                <a:latin typeface="Arial"/>
                <a:cs typeface="Arial"/>
              </a:rPr>
              <a:t>hin</a:t>
            </a:r>
            <a:r>
              <a:rPr sz="750" b="1" spc="-5" dirty="0">
                <a:latin typeface="Arial"/>
                <a:cs typeface="Arial"/>
              </a:rPr>
              <a:t>e </a:t>
            </a:r>
            <a:r>
              <a:rPr sz="750" b="1" spc="-10" dirty="0">
                <a:latin typeface="Arial"/>
                <a:cs typeface="Arial"/>
              </a:rPr>
              <a:t>L</a:t>
            </a:r>
            <a:r>
              <a:rPr sz="750" b="1" spc="-5" dirty="0">
                <a:latin typeface="Arial"/>
                <a:cs typeface="Arial"/>
              </a:rPr>
              <a:t>ear</a:t>
            </a:r>
            <a:r>
              <a:rPr sz="750" b="1" spc="-10" dirty="0">
                <a:latin typeface="Arial"/>
                <a:cs typeface="Arial"/>
              </a:rPr>
              <a:t>nin</a:t>
            </a:r>
            <a:r>
              <a:rPr sz="750" b="1" spc="-5" dirty="0">
                <a:latin typeface="Arial"/>
                <a:cs typeface="Arial"/>
              </a:rPr>
              <a:t>g  Brain-Inspired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"/>
              <a:cs typeface="Arial"/>
            </a:endParaRPr>
          </a:p>
          <a:p>
            <a:pPr marL="1376680" marR="601345" indent="-689610">
              <a:lnSpc>
                <a:spcPct val="100000"/>
              </a:lnSpc>
              <a:tabLst>
                <a:tab pos="1442720" algn="l"/>
              </a:tabLst>
            </a:pPr>
            <a:r>
              <a:rPr sz="750" b="1" spc="-10" dirty="0">
                <a:latin typeface="Arial"/>
                <a:cs typeface="Arial"/>
              </a:rPr>
              <a:t>Spiking		</a:t>
            </a:r>
            <a:r>
              <a:rPr sz="750" b="1" spc="-5" dirty="0">
                <a:latin typeface="Arial"/>
                <a:cs typeface="Arial"/>
              </a:rPr>
              <a:t>Neural </a:t>
            </a:r>
            <a:r>
              <a:rPr sz="750" b="1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Net</a:t>
            </a:r>
            <a:r>
              <a:rPr sz="750" b="1" spc="-10" dirty="0">
                <a:latin typeface="Arial"/>
                <a:cs typeface="Arial"/>
              </a:rPr>
              <a:t>wo</a:t>
            </a:r>
            <a:r>
              <a:rPr sz="750" b="1" spc="-5" dirty="0">
                <a:latin typeface="Arial"/>
                <a:cs typeface="Arial"/>
              </a:rPr>
              <a:t>rks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Arial"/>
              <a:cs typeface="Arial"/>
            </a:endParaRPr>
          </a:p>
          <a:p>
            <a:pPr marL="1390650" marR="614680" indent="83820">
              <a:lnSpc>
                <a:spcPct val="100000"/>
              </a:lnSpc>
            </a:pPr>
            <a:r>
              <a:rPr sz="750" b="1" spc="-5" dirty="0">
                <a:latin typeface="Arial"/>
                <a:cs typeface="Arial"/>
              </a:rPr>
              <a:t>Deep </a:t>
            </a:r>
            <a:r>
              <a:rPr sz="750" b="1" dirty="0">
                <a:latin typeface="Arial"/>
                <a:cs typeface="Arial"/>
              </a:rPr>
              <a:t> </a:t>
            </a:r>
            <a:r>
              <a:rPr sz="750" b="1" spc="-10" dirty="0">
                <a:latin typeface="Arial"/>
                <a:cs typeface="Arial"/>
              </a:rPr>
              <a:t>L</a:t>
            </a:r>
            <a:r>
              <a:rPr sz="750" b="1" spc="-5" dirty="0">
                <a:latin typeface="Arial"/>
                <a:cs typeface="Arial"/>
              </a:rPr>
              <a:t>ear</a:t>
            </a:r>
            <a:r>
              <a:rPr sz="750" b="1" spc="-10" dirty="0">
                <a:latin typeface="Arial"/>
                <a:cs typeface="Arial"/>
              </a:rPr>
              <a:t>ning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latin typeface="Verdana"/>
                <a:cs typeface="Verdana"/>
              </a:rPr>
              <a:t>Image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Source: </a:t>
            </a:r>
            <a:r>
              <a:rPr sz="1100" dirty="0">
                <a:latin typeface="Verdana"/>
                <a:cs typeface="Verdana"/>
              </a:rPr>
              <a:t>[</a:t>
            </a:r>
            <a:r>
              <a:rPr sz="1100" b="1" dirty="0">
                <a:latin typeface="Verdana"/>
                <a:cs typeface="Verdana"/>
              </a:rPr>
              <a:t>Sze</a:t>
            </a:r>
            <a:r>
              <a:rPr sz="1100" dirty="0">
                <a:latin typeface="Verdana"/>
                <a:cs typeface="Verdana"/>
              </a:rPr>
              <a:t>,</a:t>
            </a:r>
            <a:r>
              <a:rPr sz="1100" spc="-5" dirty="0">
                <a:latin typeface="Verdana"/>
                <a:cs typeface="Verdana"/>
              </a:rPr>
              <a:t> </a:t>
            </a:r>
            <a:r>
              <a:rPr sz="1100" i="1" spc="-5" dirty="0">
                <a:latin typeface="Verdana"/>
                <a:cs typeface="Verdana"/>
              </a:rPr>
              <a:t>PIEEE</a:t>
            </a:r>
            <a:r>
              <a:rPr sz="1100" i="1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2017]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0314" y="2705531"/>
            <a:ext cx="2520950" cy="1679575"/>
            <a:chOff x="1550314" y="2705531"/>
            <a:chExt cx="2520950" cy="1679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41" y="2709659"/>
              <a:ext cx="2512377" cy="16709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4441" y="2709659"/>
              <a:ext cx="2512695" cy="1671320"/>
            </a:xfrm>
            <a:custGeom>
              <a:avLst/>
              <a:gdLst/>
              <a:ahLst/>
              <a:cxnLst/>
              <a:rect l="l" t="t" r="r" b="b"/>
              <a:pathLst>
                <a:path w="2512695" h="1671320">
                  <a:moveTo>
                    <a:pt x="0" y="835484"/>
                  </a:moveTo>
                  <a:lnTo>
                    <a:pt x="1292" y="797241"/>
                  </a:lnTo>
                  <a:lnTo>
                    <a:pt x="11467" y="722114"/>
                  </a:lnTo>
                  <a:lnTo>
                    <a:pt x="31392" y="649048"/>
                  </a:lnTo>
                  <a:lnTo>
                    <a:pt x="44872" y="613380"/>
                  </a:lnTo>
                  <a:lnTo>
                    <a:pt x="60623" y="578337"/>
                  </a:lnTo>
                  <a:lnTo>
                    <a:pt x="78590" y="543957"/>
                  </a:lnTo>
                  <a:lnTo>
                    <a:pt x="98717" y="510276"/>
                  </a:lnTo>
                  <a:lnTo>
                    <a:pt x="120949" y="477332"/>
                  </a:lnTo>
                  <a:lnTo>
                    <a:pt x="145231" y="445161"/>
                  </a:lnTo>
                  <a:lnTo>
                    <a:pt x="171506" y="413800"/>
                  </a:lnTo>
                  <a:lnTo>
                    <a:pt x="199720" y="383285"/>
                  </a:lnTo>
                  <a:lnTo>
                    <a:pt x="229817" y="353655"/>
                  </a:lnTo>
                  <a:lnTo>
                    <a:pt x="261742" y="324945"/>
                  </a:lnTo>
                  <a:lnTo>
                    <a:pt x="295439" y="297193"/>
                  </a:lnTo>
                  <a:lnTo>
                    <a:pt x="330853" y="270435"/>
                  </a:lnTo>
                  <a:lnTo>
                    <a:pt x="367929" y="244708"/>
                  </a:lnTo>
                  <a:lnTo>
                    <a:pt x="406610" y="220049"/>
                  </a:lnTo>
                  <a:lnTo>
                    <a:pt x="446842" y="196495"/>
                  </a:lnTo>
                  <a:lnTo>
                    <a:pt x="488569" y="174084"/>
                  </a:lnTo>
                  <a:lnTo>
                    <a:pt x="531735" y="152851"/>
                  </a:lnTo>
                  <a:lnTo>
                    <a:pt x="576286" y="132833"/>
                  </a:lnTo>
                  <a:lnTo>
                    <a:pt x="622166" y="114068"/>
                  </a:lnTo>
                  <a:lnTo>
                    <a:pt x="669319" y="96592"/>
                  </a:lnTo>
                  <a:lnTo>
                    <a:pt x="717690" y="80443"/>
                  </a:lnTo>
                  <a:lnTo>
                    <a:pt x="767223" y="65656"/>
                  </a:lnTo>
                  <a:lnTo>
                    <a:pt x="817864" y="52270"/>
                  </a:lnTo>
                  <a:lnTo>
                    <a:pt x="869556" y="40320"/>
                  </a:lnTo>
                  <a:lnTo>
                    <a:pt x="922244" y="29844"/>
                  </a:lnTo>
                  <a:lnTo>
                    <a:pt x="975873" y="20878"/>
                  </a:lnTo>
                  <a:lnTo>
                    <a:pt x="1030387" y="13460"/>
                  </a:lnTo>
                  <a:lnTo>
                    <a:pt x="1085732" y="7627"/>
                  </a:lnTo>
                  <a:lnTo>
                    <a:pt x="1141850" y="3414"/>
                  </a:lnTo>
                  <a:lnTo>
                    <a:pt x="1198688" y="859"/>
                  </a:lnTo>
                  <a:lnTo>
                    <a:pt x="1256189" y="0"/>
                  </a:lnTo>
                  <a:lnTo>
                    <a:pt x="1313691" y="859"/>
                  </a:lnTo>
                  <a:lnTo>
                    <a:pt x="1370528" y="3414"/>
                  </a:lnTo>
                  <a:lnTo>
                    <a:pt x="1426647" y="7627"/>
                  </a:lnTo>
                  <a:lnTo>
                    <a:pt x="1481991" y="13460"/>
                  </a:lnTo>
                  <a:lnTo>
                    <a:pt x="1536506" y="20878"/>
                  </a:lnTo>
                  <a:lnTo>
                    <a:pt x="1590135" y="29844"/>
                  </a:lnTo>
                  <a:lnTo>
                    <a:pt x="1642823" y="40320"/>
                  </a:lnTo>
                  <a:lnTo>
                    <a:pt x="1694515" y="52270"/>
                  </a:lnTo>
                  <a:lnTo>
                    <a:pt x="1745155" y="65656"/>
                  </a:lnTo>
                  <a:lnTo>
                    <a:pt x="1794689" y="80443"/>
                  </a:lnTo>
                  <a:lnTo>
                    <a:pt x="1843060" y="96592"/>
                  </a:lnTo>
                  <a:lnTo>
                    <a:pt x="1890213" y="114068"/>
                  </a:lnTo>
                  <a:lnTo>
                    <a:pt x="1936092" y="132833"/>
                  </a:lnTo>
                  <a:lnTo>
                    <a:pt x="1980643" y="152851"/>
                  </a:lnTo>
                  <a:lnTo>
                    <a:pt x="2023810" y="174084"/>
                  </a:lnTo>
                  <a:lnTo>
                    <a:pt x="2065537" y="196495"/>
                  </a:lnTo>
                  <a:lnTo>
                    <a:pt x="2105769" y="220049"/>
                  </a:lnTo>
                  <a:lnTo>
                    <a:pt x="2144450" y="244708"/>
                  </a:lnTo>
                  <a:lnTo>
                    <a:pt x="2181525" y="270435"/>
                  </a:lnTo>
                  <a:lnTo>
                    <a:pt x="2216939" y="297193"/>
                  </a:lnTo>
                  <a:lnTo>
                    <a:pt x="2250636" y="324945"/>
                  </a:lnTo>
                  <a:lnTo>
                    <a:pt x="2282561" y="353655"/>
                  </a:lnTo>
                  <a:lnTo>
                    <a:pt x="2312658" y="383285"/>
                  </a:lnTo>
                  <a:lnTo>
                    <a:pt x="2340873" y="413800"/>
                  </a:lnTo>
                  <a:lnTo>
                    <a:pt x="2367148" y="445161"/>
                  </a:lnTo>
                  <a:lnTo>
                    <a:pt x="2391429" y="477332"/>
                  </a:lnTo>
                  <a:lnTo>
                    <a:pt x="2413662" y="510276"/>
                  </a:lnTo>
                  <a:lnTo>
                    <a:pt x="2433789" y="543957"/>
                  </a:lnTo>
                  <a:lnTo>
                    <a:pt x="2451756" y="578337"/>
                  </a:lnTo>
                  <a:lnTo>
                    <a:pt x="2467507" y="613380"/>
                  </a:lnTo>
                  <a:lnTo>
                    <a:pt x="2480987" y="649048"/>
                  </a:lnTo>
                  <a:lnTo>
                    <a:pt x="2500912" y="722114"/>
                  </a:lnTo>
                  <a:lnTo>
                    <a:pt x="2511086" y="797241"/>
                  </a:lnTo>
                  <a:lnTo>
                    <a:pt x="2512379" y="835484"/>
                  </a:lnTo>
                  <a:lnTo>
                    <a:pt x="2511086" y="873728"/>
                  </a:lnTo>
                  <a:lnTo>
                    <a:pt x="2500912" y="948854"/>
                  </a:lnTo>
                  <a:lnTo>
                    <a:pt x="2480987" y="1021920"/>
                  </a:lnTo>
                  <a:lnTo>
                    <a:pt x="2467507" y="1057589"/>
                  </a:lnTo>
                  <a:lnTo>
                    <a:pt x="2451756" y="1092631"/>
                  </a:lnTo>
                  <a:lnTo>
                    <a:pt x="2433789" y="1127011"/>
                  </a:lnTo>
                  <a:lnTo>
                    <a:pt x="2413662" y="1160692"/>
                  </a:lnTo>
                  <a:lnTo>
                    <a:pt x="2391429" y="1193636"/>
                  </a:lnTo>
                  <a:lnTo>
                    <a:pt x="2367148" y="1225808"/>
                  </a:lnTo>
                  <a:lnTo>
                    <a:pt x="2340873" y="1257169"/>
                  </a:lnTo>
                  <a:lnTo>
                    <a:pt x="2312658" y="1287683"/>
                  </a:lnTo>
                  <a:lnTo>
                    <a:pt x="2282561" y="1317314"/>
                  </a:lnTo>
                  <a:lnTo>
                    <a:pt x="2250636" y="1346023"/>
                  </a:lnTo>
                  <a:lnTo>
                    <a:pt x="2216939" y="1373776"/>
                  </a:lnTo>
                  <a:lnTo>
                    <a:pt x="2181525" y="1400534"/>
                  </a:lnTo>
                  <a:lnTo>
                    <a:pt x="2144450" y="1426261"/>
                  </a:lnTo>
                  <a:lnTo>
                    <a:pt x="2105769" y="1450919"/>
                  </a:lnTo>
                  <a:lnTo>
                    <a:pt x="2065537" y="1474473"/>
                  </a:lnTo>
                  <a:lnTo>
                    <a:pt x="2023810" y="1496885"/>
                  </a:lnTo>
                  <a:lnTo>
                    <a:pt x="1980643" y="1518118"/>
                  </a:lnTo>
                  <a:lnTo>
                    <a:pt x="1936092" y="1538135"/>
                  </a:lnTo>
                  <a:lnTo>
                    <a:pt x="1890213" y="1556900"/>
                  </a:lnTo>
                  <a:lnTo>
                    <a:pt x="1843060" y="1574376"/>
                  </a:lnTo>
                  <a:lnTo>
                    <a:pt x="1794689" y="1590526"/>
                  </a:lnTo>
                  <a:lnTo>
                    <a:pt x="1745155" y="1605312"/>
                  </a:lnTo>
                  <a:lnTo>
                    <a:pt x="1694515" y="1618699"/>
                  </a:lnTo>
                  <a:lnTo>
                    <a:pt x="1642823" y="1630648"/>
                  </a:lnTo>
                  <a:lnTo>
                    <a:pt x="1590135" y="1641124"/>
                  </a:lnTo>
                  <a:lnTo>
                    <a:pt x="1536506" y="1650090"/>
                  </a:lnTo>
                  <a:lnTo>
                    <a:pt x="1481991" y="1657508"/>
                  </a:lnTo>
                  <a:lnTo>
                    <a:pt x="1426647" y="1663342"/>
                  </a:lnTo>
                  <a:lnTo>
                    <a:pt x="1370528" y="1667555"/>
                  </a:lnTo>
                  <a:lnTo>
                    <a:pt x="1313691" y="1670109"/>
                  </a:lnTo>
                  <a:lnTo>
                    <a:pt x="1256189" y="1670969"/>
                  </a:lnTo>
                  <a:lnTo>
                    <a:pt x="1198688" y="1670109"/>
                  </a:lnTo>
                  <a:lnTo>
                    <a:pt x="1141850" y="1667555"/>
                  </a:lnTo>
                  <a:lnTo>
                    <a:pt x="1085732" y="1663342"/>
                  </a:lnTo>
                  <a:lnTo>
                    <a:pt x="1030387" y="1657508"/>
                  </a:lnTo>
                  <a:lnTo>
                    <a:pt x="975873" y="1650090"/>
                  </a:lnTo>
                  <a:lnTo>
                    <a:pt x="922244" y="1641124"/>
                  </a:lnTo>
                  <a:lnTo>
                    <a:pt x="869556" y="1630648"/>
                  </a:lnTo>
                  <a:lnTo>
                    <a:pt x="817864" y="1618699"/>
                  </a:lnTo>
                  <a:lnTo>
                    <a:pt x="767223" y="1605312"/>
                  </a:lnTo>
                  <a:lnTo>
                    <a:pt x="717690" y="1590526"/>
                  </a:lnTo>
                  <a:lnTo>
                    <a:pt x="669319" y="1574376"/>
                  </a:lnTo>
                  <a:lnTo>
                    <a:pt x="622166" y="1556900"/>
                  </a:lnTo>
                  <a:lnTo>
                    <a:pt x="576286" y="1538135"/>
                  </a:lnTo>
                  <a:lnTo>
                    <a:pt x="531735" y="1518118"/>
                  </a:lnTo>
                  <a:lnTo>
                    <a:pt x="488569" y="1496885"/>
                  </a:lnTo>
                  <a:lnTo>
                    <a:pt x="446842" y="1474473"/>
                  </a:lnTo>
                  <a:lnTo>
                    <a:pt x="406610" y="1450919"/>
                  </a:lnTo>
                  <a:lnTo>
                    <a:pt x="367929" y="1426261"/>
                  </a:lnTo>
                  <a:lnTo>
                    <a:pt x="330853" y="1400534"/>
                  </a:lnTo>
                  <a:lnTo>
                    <a:pt x="295439" y="1373776"/>
                  </a:lnTo>
                  <a:lnTo>
                    <a:pt x="261742" y="1346023"/>
                  </a:lnTo>
                  <a:lnTo>
                    <a:pt x="229817" y="1317314"/>
                  </a:lnTo>
                  <a:lnTo>
                    <a:pt x="199720" y="1287683"/>
                  </a:lnTo>
                  <a:lnTo>
                    <a:pt x="171506" y="1257169"/>
                  </a:lnTo>
                  <a:lnTo>
                    <a:pt x="145231" y="1225808"/>
                  </a:lnTo>
                  <a:lnTo>
                    <a:pt x="120949" y="1193636"/>
                  </a:lnTo>
                  <a:lnTo>
                    <a:pt x="98717" y="1160692"/>
                  </a:lnTo>
                  <a:lnTo>
                    <a:pt x="78590" y="1127011"/>
                  </a:lnTo>
                  <a:lnTo>
                    <a:pt x="60623" y="1092631"/>
                  </a:lnTo>
                  <a:lnTo>
                    <a:pt x="44872" y="1057589"/>
                  </a:lnTo>
                  <a:lnTo>
                    <a:pt x="31392" y="1021920"/>
                  </a:lnTo>
                  <a:lnTo>
                    <a:pt x="11467" y="948854"/>
                  </a:lnTo>
                  <a:lnTo>
                    <a:pt x="1292" y="873728"/>
                  </a:lnTo>
                  <a:lnTo>
                    <a:pt x="0" y="835484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065" y="2907169"/>
              <a:ext cx="2133155" cy="14379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44065" y="2907169"/>
              <a:ext cx="2133600" cy="1438275"/>
            </a:xfrm>
            <a:custGeom>
              <a:avLst/>
              <a:gdLst/>
              <a:ahLst/>
              <a:cxnLst/>
              <a:rect l="l" t="t" r="r" b="b"/>
              <a:pathLst>
                <a:path w="2133600" h="1438275">
                  <a:moveTo>
                    <a:pt x="0" y="718951"/>
                  </a:moveTo>
                  <a:lnTo>
                    <a:pt x="1478" y="680768"/>
                  </a:lnTo>
                  <a:lnTo>
                    <a:pt x="13084" y="606010"/>
                  </a:lnTo>
                  <a:lnTo>
                    <a:pt x="35732" y="533725"/>
                  </a:lnTo>
                  <a:lnTo>
                    <a:pt x="51011" y="498634"/>
                  </a:lnTo>
                  <a:lnTo>
                    <a:pt x="68830" y="464311"/>
                  </a:lnTo>
                  <a:lnTo>
                    <a:pt x="89115" y="430806"/>
                  </a:lnTo>
                  <a:lnTo>
                    <a:pt x="111791" y="398167"/>
                  </a:lnTo>
                  <a:lnTo>
                    <a:pt x="136785" y="366444"/>
                  </a:lnTo>
                  <a:lnTo>
                    <a:pt x="164023" y="335688"/>
                  </a:lnTo>
                  <a:lnTo>
                    <a:pt x="193432" y="305948"/>
                  </a:lnTo>
                  <a:lnTo>
                    <a:pt x="224938" y="277274"/>
                  </a:lnTo>
                  <a:lnTo>
                    <a:pt x="258467" y="249714"/>
                  </a:lnTo>
                  <a:lnTo>
                    <a:pt x="293946" y="223320"/>
                  </a:lnTo>
                  <a:lnTo>
                    <a:pt x="331300" y="198141"/>
                  </a:lnTo>
                  <a:lnTo>
                    <a:pt x="370456" y="174226"/>
                  </a:lnTo>
                  <a:lnTo>
                    <a:pt x="411341" y="151625"/>
                  </a:lnTo>
                  <a:lnTo>
                    <a:pt x="453880" y="130387"/>
                  </a:lnTo>
                  <a:lnTo>
                    <a:pt x="498000" y="110564"/>
                  </a:lnTo>
                  <a:lnTo>
                    <a:pt x="543627" y="92203"/>
                  </a:lnTo>
                  <a:lnTo>
                    <a:pt x="590687" y="75355"/>
                  </a:lnTo>
                  <a:lnTo>
                    <a:pt x="639108" y="60070"/>
                  </a:lnTo>
                  <a:lnTo>
                    <a:pt x="688814" y="46397"/>
                  </a:lnTo>
                  <a:lnTo>
                    <a:pt x="739733" y="34385"/>
                  </a:lnTo>
                  <a:lnTo>
                    <a:pt x="791790" y="24086"/>
                  </a:lnTo>
                  <a:lnTo>
                    <a:pt x="844912" y="15547"/>
                  </a:lnTo>
                  <a:lnTo>
                    <a:pt x="899026" y="8820"/>
                  </a:lnTo>
                  <a:lnTo>
                    <a:pt x="954057" y="3953"/>
                  </a:lnTo>
                  <a:lnTo>
                    <a:pt x="1009931" y="996"/>
                  </a:lnTo>
                  <a:lnTo>
                    <a:pt x="1066576" y="0"/>
                  </a:lnTo>
                  <a:lnTo>
                    <a:pt x="1123220" y="996"/>
                  </a:lnTo>
                  <a:lnTo>
                    <a:pt x="1179095" y="3953"/>
                  </a:lnTo>
                  <a:lnTo>
                    <a:pt x="1234126" y="8820"/>
                  </a:lnTo>
                  <a:lnTo>
                    <a:pt x="1288239" y="15547"/>
                  </a:lnTo>
                  <a:lnTo>
                    <a:pt x="1341361" y="24086"/>
                  </a:lnTo>
                  <a:lnTo>
                    <a:pt x="1393419" y="34385"/>
                  </a:lnTo>
                  <a:lnTo>
                    <a:pt x="1444337" y="46397"/>
                  </a:lnTo>
                  <a:lnTo>
                    <a:pt x="1494044" y="60070"/>
                  </a:lnTo>
                  <a:lnTo>
                    <a:pt x="1542464" y="75355"/>
                  </a:lnTo>
                  <a:lnTo>
                    <a:pt x="1589525" y="92203"/>
                  </a:lnTo>
                  <a:lnTo>
                    <a:pt x="1635152" y="110564"/>
                  </a:lnTo>
                  <a:lnTo>
                    <a:pt x="1679272" y="130387"/>
                  </a:lnTo>
                  <a:lnTo>
                    <a:pt x="1721811" y="151625"/>
                  </a:lnTo>
                  <a:lnTo>
                    <a:pt x="1762695" y="174226"/>
                  </a:lnTo>
                  <a:lnTo>
                    <a:pt x="1801852" y="198141"/>
                  </a:lnTo>
                  <a:lnTo>
                    <a:pt x="1839206" y="223320"/>
                  </a:lnTo>
                  <a:lnTo>
                    <a:pt x="1874684" y="249714"/>
                  </a:lnTo>
                  <a:lnTo>
                    <a:pt x="1908213" y="277274"/>
                  </a:lnTo>
                  <a:lnTo>
                    <a:pt x="1939719" y="305948"/>
                  </a:lnTo>
                  <a:lnTo>
                    <a:pt x="1969128" y="335688"/>
                  </a:lnTo>
                  <a:lnTo>
                    <a:pt x="1996366" y="366444"/>
                  </a:lnTo>
                  <a:lnTo>
                    <a:pt x="2021361" y="398167"/>
                  </a:lnTo>
                  <a:lnTo>
                    <a:pt x="2044037" y="430806"/>
                  </a:lnTo>
                  <a:lnTo>
                    <a:pt x="2064321" y="464311"/>
                  </a:lnTo>
                  <a:lnTo>
                    <a:pt x="2082140" y="498634"/>
                  </a:lnTo>
                  <a:lnTo>
                    <a:pt x="2097420" y="533725"/>
                  </a:lnTo>
                  <a:lnTo>
                    <a:pt x="2120067" y="606010"/>
                  </a:lnTo>
                  <a:lnTo>
                    <a:pt x="2131674" y="680768"/>
                  </a:lnTo>
                  <a:lnTo>
                    <a:pt x="2133152" y="718951"/>
                  </a:lnTo>
                  <a:lnTo>
                    <a:pt x="2131674" y="757134"/>
                  </a:lnTo>
                  <a:lnTo>
                    <a:pt x="2120067" y="831892"/>
                  </a:lnTo>
                  <a:lnTo>
                    <a:pt x="2097420" y="904177"/>
                  </a:lnTo>
                  <a:lnTo>
                    <a:pt x="2082140" y="939267"/>
                  </a:lnTo>
                  <a:lnTo>
                    <a:pt x="2064321" y="973590"/>
                  </a:lnTo>
                  <a:lnTo>
                    <a:pt x="2044037" y="1007096"/>
                  </a:lnTo>
                  <a:lnTo>
                    <a:pt x="2021361" y="1039735"/>
                  </a:lnTo>
                  <a:lnTo>
                    <a:pt x="1996366" y="1071457"/>
                  </a:lnTo>
                  <a:lnTo>
                    <a:pt x="1969128" y="1102214"/>
                  </a:lnTo>
                  <a:lnTo>
                    <a:pt x="1939719" y="1131954"/>
                  </a:lnTo>
                  <a:lnTo>
                    <a:pt x="1908213" y="1160628"/>
                  </a:lnTo>
                  <a:lnTo>
                    <a:pt x="1874684" y="1188187"/>
                  </a:lnTo>
                  <a:lnTo>
                    <a:pt x="1839206" y="1214581"/>
                  </a:lnTo>
                  <a:lnTo>
                    <a:pt x="1801852" y="1239761"/>
                  </a:lnTo>
                  <a:lnTo>
                    <a:pt x="1762695" y="1263676"/>
                  </a:lnTo>
                  <a:lnTo>
                    <a:pt x="1721811" y="1286277"/>
                  </a:lnTo>
                  <a:lnTo>
                    <a:pt x="1679272" y="1307514"/>
                  </a:lnTo>
                  <a:lnTo>
                    <a:pt x="1635152" y="1327338"/>
                  </a:lnTo>
                  <a:lnTo>
                    <a:pt x="1589525" y="1345699"/>
                  </a:lnTo>
                  <a:lnTo>
                    <a:pt x="1542464" y="1362547"/>
                  </a:lnTo>
                  <a:lnTo>
                    <a:pt x="1494044" y="1377832"/>
                  </a:lnTo>
                  <a:lnTo>
                    <a:pt x="1444337" y="1391505"/>
                  </a:lnTo>
                  <a:lnTo>
                    <a:pt x="1393419" y="1403517"/>
                  </a:lnTo>
                  <a:lnTo>
                    <a:pt x="1341361" y="1413816"/>
                  </a:lnTo>
                  <a:lnTo>
                    <a:pt x="1288239" y="1422355"/>
                  </a:lnTo>
                  <a:lnTo>
                    <a:pt x="1234126" y="1429082"/>
                  </a:lnTo>
                  <a:lnTo>
                    <a:pt x="1179095" y="1433949"/>
                  </a:lnTo>
                  <a:lnTo>
                    <a:pt x="1123220" y="1436906"/>
                  </a:lnTo>
                  <a:lnTo>
                    <a:pt x="1066576" y="1437902"/>
                  </a:lnTo>
                  <a:lnTo>
                    <a:pt x="1009931" y="1436906"/>
                  </a:lnTo>
                  <a:lnTo>
                    <a:pt x="954057" y="1433949"/>
                  </a:lnTo>
                  <a:lnTo>
                    <a:pt x="899026" y="1429082"/>
                  </a:lnTo>
                  <a:lnTo>
                    <a:pt x="844912" y="1422355"/>
                  </a:lnTo>
                  <a:lnTo>
                    <a:pt x="791790" y="1413816"/>
                  </a:lnTo>
                  <a:lnTo>
                    <a:pt x="739733" y="1403517"/>
                  </a:lnTo>
                  <a:lnTo>
                    <a:pt x="688814" y="1391505"/>
                  </a:lnTo>
                  <a:lnTo>
                    <a:pt x="639108" y="1377832"/>
                  </a:lnTo>
                  <a:lnTo>
                    <a:pt x="590687" y="1362547"/>
                  </a:lnTo>
                  <a:lnTo>
                    <a:pt x="543627" y="1345699"/>
                  </a:lnTo>
                  <a:lnTo>
                    <a:pt x="498000" y="1327338"/>
                  </a:lnTo>
                  <a:lnTo>
                    <a:pt x="453880" y="1307514"/>
                  </a:lnTo>
                  <a:lnTo>
                    <a:pt x="411341" y="1286277"/>
                  </a:lnTo>
                  <a:lnTo>
                    <a:pt x="370456" y="1263676"/>
                  </a:lnTo>
                  <a:lnTo>
                    <a:pt x="331300" y="1239761"/>
                  </a:lnTo>
                  <a:lnTo>
                    <a:pt x="293946" y="1214581"/>
                  </a:lnTo>
                  <a:lnTo>
                    <a:pt x="258467" y="1188187"/>
                  </a:lnTo>
                  <a:lnTo>
                    <a:pt x="224938" y="1160628"/>
                  </a:lnTo>
                  <a:lnTo>
                    <a:pt x="193432" y="1131954"/>
                  </a:lnTo>
                  <a:lnTo>
                    <a:pt x="164023" y="1102214"/>
                  </a:lnTo>
                  <a:lnTo>
                    <a:pt x="136785" y="1071457"/>
                  </a:lnTo>
                  <a:lnTo>
                    <a:pt x="111791" y="1039735"/>
                  </a:lnTo>
                  <a:lnTo>
                    <a:pt x="89115" y="1007096"/>
                  </a:lnTo>
                  <a:lnTo>
                    <a:pt x="68830" y="973590"/>
                  </a:lnTo>
                  <a:lnTo>
                    <a:pt x="51011" y="939267"/>
                  </a:lnTo>
                  <a:lnTo>
                    <a:pt x="35732" y="904177"/>
                  </a:lnTo>
                  <a:lnTo>
                    <a:pt x="13084" y="831892"/>
                  </a:lnTo>
                  <a:lnTo>
                    <a:pt x="1478" y="757134"/>
                  </a:lnTo>
                  <a:lnTo>
                    <a:pt x="0" y="718951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777" y="3104682"/>
              <a:ext cx="1769732" cy="11929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25777" y="3104692"/>
              <a:ext cx="1769745" cy="1193165"/>
            </a:xfrm>
            <a:custGeom>
              <a:avLst/>
              <a:gdLst/>
              <a:ahLst/>
              <a:cxnLst/>
              <a:rect l="l" t="t" r="r" b="b"/>
              <a:pathLst>
                <a:path w="1769745" h="1193164">
                  <a:moveTo>
                    <a:pt x="0" y="596492"/>
                  </a:moveTo>
                  <a:lnTo>
                    <a:pt x="6894" y="521669"/>
                  </a:lnTo>
                  <a:lnTo>
                    <a:pt x="27024" y="449620"/>
                  </a:lnTo>
                  <a:lnTo>
                    <a:pt x="59561" y="380903"/>
                  </a:lnTo>
                  <a:lnTo>
                    <a:pt x="80223" y="347969"/>
                  </a:lnTo>
                  <a:lnTo>
                    <a:pt x="103675" y="316078"/>
                  </a:lnTo>
                  <a:lnTo>
                    <a:pt x="129815" y="285299"/>
                  </a:lnTo>
                  <a:lnTo>
                    <a:pt x="158537" y="255703"/>
                  </a:lnTo>
                  <a:lnTo>
                    <a:pt x="189740" y="227359"/>
                  </a:lnTo>
                  <a:lnTo>
                    <a:pt x="223319" y="200338"/>
                  </a:lnTo>
                  <a:lnTo>
                    <a:pt x="259170" y="174708"/>
                  </a:lnTo>
                  <a:lnTo>
                    <a:pt x="297190" y="150541"/>
                  </a:lnTo>
                  <a:lnTo>
                    <a:pt x="337275" y="127905"/>
                  </a:lnTo>
                  <a:lnTo>
                    <a:pt x="379321" y="106871"/>
                  </a:lnTo>
                  <a:lnTo>
                    <a:pt x="423226" y="87509"/>
                  </a:lnTo>
                  <a:lnTo>
                    <a:pt x="468884" y="69888"/>
                  </a:lnTo>
                  <a:lnTo>
                    <a:pt x="516193" y="54079"/>
                  </a:lnTo>
                  <a:lnTo>
                    <a:pt x="565049" y="40150"/>
                  </a:lnTo>
                  <a:lnTo>
                    <a:pt x="615348" y="28173"/>
                  </a:lnTo>
                  <a:lnTo>
                    <a:pt x="666986" y="18217"/>
                  </a:lnTo>
                  <a:lnTo>
                    <a:pt x="719861" y="10352"/>
                  </a:lnTo>
                  <a:lnTo>
                    <a:pt x="773867" y="4647"/>
                  </a:lnTo>
                  <a:lnTo>
                    <a:pt x="828903" y="1173"/>
                  </a:lnTo>
                  <a:lnTo>
                    <a:pt x="884863" y="0"/>
                  </a:lnTo>
                  <a:lnTo>
                    <a:pt x="940823" y="1173"/>
                  </a:lnTo>
                  <a:lnTo>
                    <a:pt x="995858" y="4647"/>
                  </a:lnTo>
                  <a:lnTo>
                    <a:pt x="1049865" y="10352"/>
                  </a:lnTo>
                  <a:lnTo>
                    <a:pt x="1102739" y="18217"/>
                  </a:lnTo>
                  <a:lnTo>
                    <a:pt x="1154378" y="28173"/>
                  </a:lnTo>
                  <a:lnTo>
                    <a:pt x="1204677" y="40150"/>
                  </a:lnTo>
                  <a:lnTo>
                    <a:pt x="1253533" y="54079"/>
                  </a:lnTo>
                  <a:lnTo>
                    <a:pt x="1300841" y="69888"/>
                  </a:lnTo>
                  <a:lnTo>
                    <a:pt x="1346500" y="87509"/>
                  </a:lnTo>
                  <a:lnTo>
                    <a:pt x="1390404" y="106871"/>
                  </a:lnTo>
                  <a:lnTo>
                    <a:pt x="1432451" y="127905"/>
                  </a:lnTo>
                  <a:lnTo>
                    <a:pt x="1472536" y="150541"/>
                  </a:lnTo>
                  <a:lnTo>
                    <a:pt x="1510556" y="174708"/>
                  </a:lnTo>
                  <a:lnTo>
                    <a:pt x="1546407" y="200338"/>
                  </a:lnTo>
                  <a:lnTo>
                    <a:pt x="1579985" y="227359"/>
                  </a:lnTo>
                  <a:lnTo>
                    <a:pt x="1611188" y="255703"/>
                  </a:lnTo>
                  <a:lnTo>
                    <a:pt x="1639911" y="285299"/>
                  </a:lnTo>
                  <a:lnTo>
                    <a:pt x="1666050" y="316078"/>
                  </a:lnTo>
                  <a:lnTo>
                    <a:pt x="1689503" y="347969"/>
                  </a:lnTo>
                  <a:lnTo>
                    <a:pt x="1710165" y="380903"/>
                  </a:lnTo>
                  <a:lnTo>
                    <a:pt x="1727932" y="414810"/>
                  </a:lnTo>
                  <a:lnTo>
                    <a:pt x="1754369" y="485263"/>
                  </a:lnTo>
                  <a:lnTo>
                    <a:pt x="1767985" y="558769"/>
                  </a:lnTo>
                  <a:lnTo>
                    <a:pt x="1769726" y="596492"/>
                  </a:lnTo>
                  <a:lnTo>
                    <a:pt x="1767985" y="634215"/>
                  </a:lnTo>
                  <a:lnTo>
                    <a:pt x="1754369" y="707721"/>
                  </a:lnTo>
                  <a:lnTo>
                    <a:pt x="1727932" y="778174"/>
                  </a:lnTo>
                  <a:lnTo>
                    <a:pt x="1710165" y="812081"/>
                  </a:lnTo>
                  <a:lnTo>
                    <a:pt x="1689503" y="845015"/>
                  </a:lnTo>
                  <a:lnTo>
                    <a:pt x="1666050" y="876907"/>
                  </a:lnTo>
                  <a:lnTo>
                    <a:pt x="1639911" y="907685"/>
                  </a:lnTo>
                  <a:lnTo>
                    <a:pt x="1611188" y="937282"/>
                  </a:lnTo>
                  <a:lnTo>
                    <a:pt x="1579985" y="965625"/>
                  </a:lnTo>
                  <a:lnTo>
                    <a:pt x="1546407" y="992647"/>
                  </a:lnTo>
                  <a:lnTo>
                    <a:pt x="1510556" y="1018277"/>
                  </a:lnTo>
                  <a:lnTo>
                    <a:pt x="1472536" y="1042444"/>
                  </a:lnTo>
                  <a:lnTo>
                    <a:pt x="1432451" y="1065080"/>
                  </a:lnTo>
                  <a:lnTo>
                    <a:pt x="1390404" y="1086113"/>
                  </a:lnTo>
                  <a:lnTo>
                    <a:pt x="1346500" y="1105476"/>
                  </a:lnTo>
                  <a:lnTo>
                    <a:pt x="1300841" y="1123097"/>
                  </a:lnTo>
                  <a:lnTo>
                    <a:pt x="1253533" y="1138906"/>
                  </a:lnTo>
                  <a:lnTo>
                    <a:pt x="1204677" y="1152834"/>
                  </a:lnTo>
                  <a:lnTo>
                    <a:pt x="1154378" y="1164811"/>
                  </a:lnTo>
                  <a:lnTo>
                    <a:pt x="1102739" y="1174767"/>
                  </a:lnTo>
                  <a:lnTo>
                    <a:pt x="1049865" y="1182633"/>
                  </a:lnTo>
                  <a:lnTo>
                    <a:pt x="995858" y="1188337"/>
                  </a:lnTo>
                  <a:lnTo>
                    <a:pt x="940823" y="1191811"/>
                  </a:lnTo>
                  <a:lnTo>
                    <a:pt x="884863" y="1192985"/>
                  </a:lnTo>
                  <a:lnTo>
                    <a:pt x="828903" y="1191811"/>
                  </a:lnTo>
                  <a:lnTo>
                    <a:pt x="773867" y="1188337"/>
                  </a:lnTo>
                  <a:lnTo>
                    <a:pt x="719861" y="1182633"/>
                  </a:lnTo>
                  <a:lnTo>
                    <a:pt x="666986" y="1174767"/>
                  </a:lnTo>
                  <a:lnTo>
                    <a:pt x="615348" y="1164811"/>
                  </a:lnTo>
                  <a:lnTo>
                    <a:pt x="565049" y="1152834"/>
                  </a:lnTo>
                  <a:lnTo>
                    <a:pt x="516193" y="1138906"/>
                  </a:lnTo>
                  <a:lnTo>
                    <a:pt x="468884" y="1123097"/>
                  </a:lnTo>
                  <a:lnTo>
                    <a:pt x="423226" y="1105476"/>
                  </a:lnTo>
                  <a:lnTo>
                    <a:pt x="379321" y="1086113"/>
                  </a:lnTo>
                  <a:lnTo>
                    <a:pt x="337275" y="1065080"/>
                  </a:lnTo>
                  <a:lnTo>
                    <a:pt x="297190" y="1042444"/>
                  </a:lnTo>
                  <a:lnTo>
                    <a:pt x="259170" y="1018277"/>
                  </a:lnTo>
                  <a:lnTo>
                    <a:pt x="223319" y="992647"/>
                  </a:lnTo>
                  <a:lnTo>
                    <a:pt x="189740" y="965625"/>
                  </a:lnTo>
                  <a:lnTo>
                    <a:pt x="158537" y="937282"/>
                  </a:lnTo>
                  <a:lnTo>
                    <a:pt x="129815" y="907685"/>
                  </a:lnTo>
                  <a:lnTo>
                    <a:pt x="103675" y="876907"/>
                  </a:lnTo>
                  <a:lnTo>
                    <a:pt x="80223" y="845015"/>
                  </a:lnTo>
                  <a:lnTo>
                    <a:pt x="59561" y="812081"/>
                  </a:lnTo>
                  <a:lnTo>
                    <a:pt x="41793" y="778174"/>
                  </a:lnTo>
                  <a:lnTo>
                    <a:pt x="15356" y="707721"/>
                  </a:lnTo>
                  <a:lnTo>
                    <a:pt x="1740" y="634215"/>
                  </a:lnTo>
                  <a:lnTo>
                    <a:pt x="0" y="596492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626" y="3298252"/>
              <a:ext cx="699199" cy="8730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95626" y="3298253"/>
              <a:ext cx="699770" cy="873125"/>
            </a:xfrm>
            <a:custGeom>
              <a:avLst/>
              <a:gdLst/>
              <a:ahLst/>
              <a:cxnLst/>
              <a:rect l="l" t="t" r="r" b="b"/>
              <a:pathLst>
                <a:path w="699769" h="873125">
                  <a:moveTo>
                    <a:pt x="0" y="436506"/>
                  </a:moveTo>
                  <a:lnTo>
                    <a:pt x="2723" y="381751"/>
                  </a:lnTo>
                  <a:lnTo>
                    <a:pt x="10677" y="329026"/>
                  </a:lnTo>
                  <a:lnTo>
                    <a:pt x="23532" y="278740"/>
                  </a:lnTo>
                  <a:lnTo>
                    <a:pt x="40961" y="231302"/>
                  </a:lnTo>
                  <a:lnTo>
                    <a:pt x="62636" y="187120"/>
                  </a:lnTo>
                  <a:lnTo>
                    <a:pt x="88231" y="146605"/>
                  </a:lnTo>
                  <a:lnTo>
                    <a:pt x="117416" y="110164"/>
                  </a:lnTo>
                  <a:lnTo>
                    <a:pt x="149865" y="78207"/>
                  </a:lnTo>
                  <a:lnTo>
                    <a:pt x="185251" y="51143"/>
                  </a:lnTo>
                  <a:lnTo>
                    <a:pt x="223244" y="29381"/>
                  </a:lnTo>
                  <a:lnTo>
                    <a:pt x="263519" y="13331"/>
                  </a:lnTo>
                  <a:lnTo>
                    <a:pt x="305746" y="3401"/>
                  </a:lnTo>
                  <a:lnTo>
                    <a:pt x="349599" y="0"/>
                  </a:lnTo>
                  <a:lnTo>
                    <a:pt x="393453" y="3401"/>
                  </a:lnTo>
                  <a:lnTo>
                    <a:pt x="435680" y="13331"/>
                  </a:lnTo>
                  <a:lnTo>
                    <a:pt x="475954" y="29381"/>
                  </a:lnTo>
                  <a:lnTo>
                    <a:pt x="513948" y="51143"/>
                  </a:lnTo>
                  <a:lnTo>
                    <a:pt x="549333" y="78207"/>
                  </a:lnTo>
                  <a:lnTo>
                    <a:pt x="581783" y="110164"/>
                  </a:lnTo>
                  <a:lnTo>
                    <a:pt x="610968" y="146605"/>
                  </a:lnTo>
                  <a:lnTo>
                    <a:pt x="636563" y="187120"/>
                  </a:lnTo>
                  <a:lnTo>
                    <a:pt x="658238" y="231302"/>
                  </a:lnTo>
                  <a:lnTo>
                    <a:pt x="675667" y="278740"/>
                  </a:lnTo>
                  <a:lnTo>
                    <a:pt x="688522" y="329026"/>
                  </a:lnTo>
                  <a:lnTo>
                    <a:pt x="696476" y="381751"/>
                  </a:lnTo>
                  <a:lnTo>
                    <a:pt x="699199" y="436506"/>
                  </a:lnTo>
                  <a:lnTo>
                    <a:pt x="696476" y="491260"/>
                  </a:lnTo>
                  <a:lnTo>
                    <a:pt x="688522" y="543985"/>
                  </a:lnTo>
                  <a:lnTo>
                    <a:pt x="675667" y="594271"/>
                  </a:lnTo>
                  <a:lnTo>
                    <a:pt x="658238" y="641710"/>
                  </a:lnTo>
                  <a:lnTo>
                    <a:pt x="636563" y="685891"/>
                  </a:lnTo>
                  <a:lnTo>
                    <a:pt x="610968" y="726407"/>
                  </a:lnTo>
                  <a:lnTo>
                    <a:pt x="581783" y="762848"/>
                  </a:lnTo>
                  <a:lnTo>
                    <a:pt x="549333" y="794805"/>
                  </a:lnTo>
                  <a:lnTo>
                    <a:pt x="513948" y="821868"/>
                  </a:lnTo>
                  <a:lnTo>
                    <a:pt x="475954" y="843630"/>
                  </a:lnTo>
                  <a:lnTo>
                    <a:pt x="435680" y="859681"/>
                  </a:lnTo>
                  <a:lnTo>
                    <a:pt x="393453" y="869611"/>
                  </a:lnTo>
                  <a:lnTo>
                    <a:pt x="349599" y="873012"/>
                  </a:lnTo>
                  <a:lnTo>
                    <a:pt x="305746" y="869611"/>
                  </a:lnTo>
                  <a:lnTo>
                    <a:pt x="263519" y="859681"/>
                  </a:lnTo>
                  <a:lnTo>
                    <a:pt x="223244" y="843630"/>
                  </a:lnTo>
                  <a:lnTo>
                    <a:pt x="185251" y="821868"/>
                  </a:lnTo>
                  <a:lnTo>
                    <a:pt x="149865" y="794805"/>
                  </a:lnTo>
                  <a:lnTo>
                    <a:pt x="117416" y="762848"/>
                  </a:lnTo>
                  <a:lnTo>
                    <a:pt x="88231" y="726407"/>
                  </a:lnTo>
                  <a:lnTo>
                    <a:pt x="62636" y="685891"/>
                  </a:lnTo>
                  <a:lnTo>
                    <a:pt x="40961" y="641710"/>
                  </a:lnTo>
                  <a:lnTo>
                    <a:pt x="23532" y="594271"/>
                  </a:lnTo>
                  <a:lnTo>
                    <a:pt x="10677" y="543985"/>
                  </a:lnTo>
                  <a:lnTo>
                    <a:pt x="2723" y="491260"/>
                  </a:lnTo>
                  <a:lnTo>
                    <a:pt x="0" y="436506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6435" y="3298252"/>
              <a:ext cx="699199" cy="87301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26435" y="3298253"/>
              <a:ext cx="699770" cy="873125"/>
            </a:xfrm>
            <a:custGeom>
              <a:avLst/>
              <a:gdLst/>
              <a:ahLst/>
              <a:cxnLst/>
              <a:rect l="l" t="t" r="r" b="b"/>
              <a:pathLst>
                <a:path w="699770" h="873125">
                  <a:moveTo>
                    <a:pt x="0" y="436506"/>
                  </a:moveTo>
                  <a:lnTo>
                    <a:pt x="2723" y="381751"/>
                  </a:lnTo>
                  <a:lnTo>
                    <a:pt x="10677" y="329026"/>
                  </a:lnTo>
                  <a:lnTo>
                    <a:pt x="23532" y="278740"/>
                  </a:lnTo>
                  <a:lnTo>
                    <a:pt x="40961" y="231302"/>
                  </a:lnTo>
                  <a:lnTo>
                    <a:pt x="62636" y="187120"/>
                  </a:lnTo>
                  <a:lnTo>
                    <a:pt x="88231" y="146605"/>
                  </a:lnTo>
                  <a:lnTo>
                    <a:pt x="117416" y="110164"/>
                  </a:lnTo>
                  <a:lnTo>
                    <a:pt x="149865" y="78207"/>
                  </a:lnTo>
                  <a:lnTo>
                    <a:pt x="185251" y="51143"/>
                  </a:lnTo>
                  <a:lnTo>
                    <a:pt x="223244" y="29381"/>
                  </a:lnTo>
                  <a:lnTo>
                    <a:pt x="263519" y="13331"/>
                  </a:lnTo>
                  <a:lnTo>
                    <a:pt x="305746" y="3401"/>
                  </a:lnTo>
                  <a:lnTo>
                    <a:pt x="349599" y="0"/>
                  </a:lnTo>
                  <a:lnTo>
                    <a:pt x="393453" y="3401"/>
                  </a:lnTo>
                  <a:lnTo>
                    <a:pt x="435680" y="13331"/>
                  </a:lnTo>
                  <a:lnTo>
                    <a:pt x="475954" y="29381"/>
                  </a:lnTo>
                  <a:lnTo>
                    <a:pt x="513948" y="51143"/>
                  </a:lnTo>
                  <a:lnTo>
                    <a:pt x="549333" y="78207"/>
                  </a:lnTo>
                  <a:lnTo>
                    <a:pt x="581783" y="110164"/>
                  </a:lnTo>
                  <a:lnTo>
                    <a:pt x="610968" y="146605"/>
                  </a:lnTo>
                  <a:lnTo>
                    <a:pt x="636563" y="187120"/>
                  </a:lnTo>
                  <a:lnTo>
                    <a:pt x="658238" y="231302"/>
                  </a:lnTo>
                  <a:lnTo>
                    <a:pt x="675667" y="278740"/>
                  </a:lnTo>
                  <a:lnTo>
                    <a:pt x="688522" y="329026"/>
                  </a:lnTo>
                  <a:lnTo>
                    <a:pt x="696476" y="381751"/>
                  </a:lnTo>
                  <a:lnTo>
                    <a:pt x="699199" y="436506"/>
                  </a:lnTo>
                  <a:lnTo>
                    <a:pt x="696476" y="491260"/>
                  </a:lnTo>
                  <a:lnTo>
                    <a:pt x="688522" y="543985"/>
                  </a:lnTo>
                  <a:lnTo>
                    <a:pt x="675667" y="594271"/>
                  </a:lnTo>
                  <a:lnTo>
                    <a:pt x="658238" y="641710"/>
                  </a:lnTo>
                  <a:lnTo>
                    <a:pt x="636563" y="685891"/>
                  </a:lnTo>
                  <a:lnTo>
                    <a:pt x="610968" y="726407"/>
                  </a:lnTo>
                  <a:lnTo>
                    <a:pt x="581783" y="762848"/>
                  </a:lnTo>
                  <a:lnTo>
                    <a:pt x="549333" y="794805"/>
                  </a:lnTo>
                  <a:lnTo>
                    <a:pt x="513948" y="821868"/>
                  </a:lnTo>
                  <a:lnTo>
                    <a:pt x="475954" y="843630"/>
                  </a:lnTo>
                  <a:lnTo>
                    <a:pt x="435680" y="859681"/>
                  </a:lnTo>
                  <a:lnTo>
                    <a:pt x="393453" y="869611"/>
                  </a:lnTo>
                  <a:lnTo>
                    <a:pt x="349599" y="873012"/>
                  </a:lnTo>
                  <a:lnTo>
                    <a:pt x="305746" y="869611"/>
                  </a:lnTo>
                  <a:lnTo>
                    <a:pt x="263519" y="859681"/>
                  </a:lnTo>
                  <a:lnTo>
                    <a:pt x="223244" y="843630"/>
                  </a:lnTo>
                  <a:lnTo>
                    <a:pt x="185251" y="821868"/>
                  </a:lnTo>
                  <a:lnTo>
                    <a:pt x="149865" y="794805"/>
                  </a:lnTo>
                  <a:lnTo>
                    <a:pt x="117416" y="762848"/>
                  </a:lnTo>
                  <a:lnTo>
                    <a:pt x="88231" y="726407"/>
                  </a:lnTo>
                  <a:lnTo>
                    <a:pt x="62636" y="685891"/>
                  </a:lnTo>
                  <a:lnTo>
                    <a:pt x="40961" y="641710"/>
                  </a:lnTo>
                  <a:lnTo>
                    <a:pt x="23532" y="594271"/>
                  </a:lnTo>
                  <a:lnTo>
                    <a:pt x="10677" y="543985"/>
                  </a:lnTo>
                  <a:lnTo>
                    <a:pt x="2723" y="491260"/>
                  </a:lnTo>
                  <a:lnTo>
                    <a:pt x="0" y="436506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643" y="3709081"/>
              <a:ext cx="576741" cy="3673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89643" y="3709085"/>
              <a:ext cx="577215" cy="367665"/>
            </a:xfrm>
            <a:custGeom>
              <a:avLst/>
              <a:gdLst/>
              <a:ahLst/>
              <a:cxnLst/>
              <a:rect l="l" t="t" r="r" b="b"/>
              <a:pathLst>
                <a:path w="577214" h="367664">
                  <a:moveTo>
                    <a:pt x="0" y="183688"/>
                  </a:moveTo>
                  <a:lnTo>
                    <a:pt x="22661" y="112188"/>
                  </a:lnTo>
                  <a:lnTo>
                    <a:pt x="49249" y="80986"/>
                  </a:lnTo>
                  <a:lnTo>
                    <a:pt x="84461" y="53800"/>
                  </a:lnTo>
                  <a:lnTo>
                    <a:pt x="127139" y="31371"/>
                  </a:lnTo>
                  <a:lnTo>
                    <a:pt x="176123" y="14435"/>
                  </a:lnTo>
                  <a:lnTo>
                    <a:pt x="230253" y="3731"/>
                  </a:lnTo>
                  <a:lnTo>
                    <a:pt x="288370" y="0"/>
                  </a:lnTo>
                  <a:lnTo>
                    <a:pt x="346487" y="3731"/>
                  </a:lnTo>
                  <a:lnTo>
                    <a:pt x="400617" y="14435"/>
                  </a:lnTo>
                  <a:lnTo>
                    <a:pt x="449600" y="31371"/>
                  </a:lnTo>
                  <a:lnTo>
                    <a:pt x="492279" y="53800"/>
                  </a:lnTo>
                  <a:lnTo>
                    <a:pt x="527491" y="80986"/>
                  </a:lnTo>
                  <a:lnTo>
                    <a:pt x="554079" y="112188"/>
                  </a:lnTo>
                  <a:lnTo>
                    <a:pt x="570882" y="146668"/>
                  </a:lnTo>
                  <a:lnTo>
                    <a:pt x="576741" y="183688"/>
                  </a:lnTo>
                  <a:lnTo>
                    <a:pt x="570882" y="220707"/>
                  </a:lnTo>
                  <a:lnTo>
                    <a:pt x="554079" y="255187"/>
                  </a:lnTo>
                  <a:lnTo>
                    <a:pt x="527491" y="286389"/>
                  </a:lnTo>
                  <a:lnTo>
                    <a:pt x="492279" y="313575"/>
                  </a:lnTo>
                  <a:lnTo>
                    <a:pt x="449600" y="336005"/>
                  </a:lnTo>
                  <a:lnTo>
                    <a:pt x="400617" y="352941"/>
                  </a:lnTo>
                  <a:lnTo>
                    <a:pt x="346487" y="363644"/>
                  </a:lnTo>
                  <a:lnTo>
                    <a:pt x="288370" y="367376"/>
                  </a:lnTo>
                  <a:lnTo>
                    <a:pt x="230253" y="363644"/>
                  </a:lnTo>
                  <a:lnTo>
                    <a:pt x="176123" y="352941"/>
                  </a:lnTo>
                  <a:lnTo>
                    <a:pt x="127139" y="336005"/>
                  </a:lnTo>
                  <a:lnTo>
                    <a:pt x="84461" y="313575"/>
                  </a:lnTo>
                  <a:lnTo>
                    <a:pt x="49249" y="286389"/>
                  </a:lnTo>
                  <a:lnTo>
                    <a:pt x="22661" y="255187"/>
                  </a:lnTo>
                  <a:lnTo>
                    <a:pt x="5858" y="220707"/>
                  </a:lnTo>
                  <a:lnTo>
                    <a:pt x="0" y="183688"/>
                  </a:lnTo>
                  <a:close/>
                </a:path>
              </a:pathLst>
            </a:custGeom>
            <a:ln w="7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7500" y="2575648"/>
            <a:ext cx="5825604" cy="343550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34391" y="1367028"/>
            <a:ext cx="10824845" cy="421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000" dirty="0">
                <a:solidFill>
                  <a:srgbClr val="002060"/>
                </a:solidFill>
                <a:latin typeface="Wingdings"/>
                <a:cs typeface="Wingdings"/>
              </a:rPr>
              <a:t></a:t>
            </a:r>
            <a:r>
              <a:rPr sz="2000" dirty="0">
                <a:solidFill>
                  <a:srgbClr val="00206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Many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processing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DNNs.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Too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many</a:t>
            </a:r>
            <a:r>
              <a:rPr sz="2000" b="1" dirty="0">
                <a:latin typeface="Verdana"/>
                <a:cs typeface="Verdana"/>
              </a:rPr>
              <a:t> to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cover!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 marL="5591175" marR="5080">
              <a:lnSpc>
                <a:spcPts val="2090"/>
              </a:lnSpc>
              <a:spcBef>
                <a:spcPts val="1970"/>
              </a:spcBef>
            </a:pPr>
            <a:r>
              <a:rPr sz="1800" b="1" i="1" spc="-5" dirty="0">
                <a:latin typeface="Verdana"/>
                <a:cs typeface="Verdana"/>
              </a:rPr>
              <a:t>Big </a:t>
            </a:r>
            <a:r>
              <a:rPr sz="1800" b="1" i="1" dirty="0">
                <a:latin typeface="Verdana"/>
                <a:cs typeface="Verdana"/>
              </a:rPr>
              <a:t>Bets </a:t>
            </a:r>
            <a:r>
              <a:rPr sz="1800" b="1" i="1" spc="-5" dirty="0">
                <a:latin typeface="Verdana"/>
                <a:cs typeface="Verdana"/>
              </a:rPr>
              <a:t>On </a:t>
            </a:r>
            <a:r>
              <a:rPr sz="1800" b="1" i="1" dirty="0">
                <a:latin typeface="Verdana"/>
                <a:cs typeface="Verdana"/>
              </a:rPr>
              <a:t>A.I. </a:t>
            </a:r>
            <a:r>
              <a:rPr sz="1800" b="1" i="1" spc="-5" dirty="0">
                <a:latin typeface="Verdana"/>
                <a:cs typeface="Verdana"/>
              </a:rPr>
              <a:t>Open </a:t>
            </a:r>
            <a:r>
              <a:rPr sz="1800" b="1" i="1" dirty="0">
                <a:latin typeface="Verdana"/>
                <a:cs typeface="Verdana"/>
              </a:rPr>
              <a:t>a New Frontier for </a:t>
            </a:r>
            <a:r>
              <a:rPr sz="1800" b="1" i="1" spc="-605" dirty="0">
                <a:latin typeface="Verdana"/>
                <a:cs typeface="Verdana"/>
              </a:rPr>
              <a:t> </a:t>
            </a:r>
            <a:r>
              <a:rPr sz="1800" b="1" i="1" spc="-5" dirty="0">
                <a:latin typeface="Verdana"/>
                <a:cs typeface="Verdana"/>
              </a:rPr>
              <a:t>Chips</a:t>
            </a:r>
            <a:r>
              <a:rPr sz="1800" b="1" i="1" spc="-10" dirty="0">
                <a:latin typeface="Verdana"/>
                <a:cs typeface="Verdana"/>
              </a:rPr>
              <a:t> </a:t>
            </a:r>
            <a:r>
              <a:rPr sz="1800" b="1" i="1" spc="-5" dirty="0">
                <a:latin typeface="Verdana"/>
                <a:cs typeface="Verdana"/>
              </a:rPr>
              <a:t>Start-Ups,</a:t>
            </a:r>
            <a:r>
              <a:rPr sz="1800" b="1" i="1" dirty="0">
                <a:latin typeface="Verdana"/>
                <a:cs typeface="Verdana"/>
              </a:rPr>
              <a:t> </a:t>
            </a:r>
            <a:r>
              <a:rPr sz="1800" b="1" i="1" spc="-5" dirty="0">
                <a:latin typeface="Verdana"/>
                <a:cs typeface="Verdana"/>
              </a:rPr>
              <a:t>Too. </a:t>
            </a:r>
            <a:r>
              <a:rPr sz="1800" i="1" spc="-10" dirty="0">
                <a:latin typeface="Verdana"/>
                <a:cs typeface="Verdana"/>
              </a:rPr>
              <a:t>(January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14,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2018)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Verdana"/>
              <a:cs typeface="Verdana"/>
            </a:endParaRPr>
          </a:p>
          <a:p>
            <a:pPr marL="5591175" marR="68580">
              <a:lnSpc>
                <a:spcPct val="99400"/>
              </a:lnSpc>
            </a:pPr>
            <a:r>
              <a:rPr sz="1800" spc="-60" dirty="0">
                <a:latin typeface="Verdana"/>
                <a:cs typeface="Verdana"/>
              </a:rPr>
              <a:t>“Today,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at least</a:t>
            </a:r>
            <a:r>
              <a:rPr sz="1800" b="1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45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start-ups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are working </a:t>
            </a:r>
            <a:r>
              <a:rPr sz="1800" b="1" spc="-60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on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chips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that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can power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tasks like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speech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self-driving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cars,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least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five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them </a:t>
            </a:r>
            <a:r>
              <a:rPr sz="1800" spc="-15" dirty="0">
                <a:latin typeface="Verdana"/>
                <a:cs typeface="Verdana"/>
              </a:rPr>
              <a:t>have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raised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than</a:t>
            </a:r>
            <a:r>
              <a:rPr sz="1800" dirty="0">
                <a:latin typeface="Verdana"/>
                <a:cs typeface="Verdana"/>
              </a:rPr>
              <a:t> $100 million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from </a:t>
            </a:r>
            <a:r>
              <a:rPr sz="1800" spc="-10" dirty="0">
                <a:latin typeface="Verdana"/>
                <a:cs typeface="Verdana"/>
              </a:rPr>
              <a:t>investors.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Venture </a:t>
            </a:r>
            <a:r>
              <a:rPr sz="1800" b="1" spc="-5" dirty="0">
                <a:latin typeface="Verdana"/>
                <a:cs typeface="Verdana"/>
              </a:rPr>
              <a:t>capitalists </a:t>
            </a:r>
            <a:r>
              <a:rPr sz="1800" b="1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invested </a:t>
            </a:r>
            <a:r>
              <a:rPr sz="1800" b="1" dirty="0">
                <a:latin typeface="Verdana"/>
                <a:cs typeface="Verdana"/>
              </a:rPr>
              <a:t>more than </a:t>
            </a:r>
            <a:r>
              <a:rPr sz="1800" b="1" spc="-5" dirty="0">
                <a:latin typeface="Verdana"/>
                <a:cs typeface="Verdana"/>
              </a:rPr>
              <a:t>$1.5 billion in chip </a:t>
            </a:r>
            <a:r>
              <a:rPr sz="1800" b="1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start-ups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spc="-5" dirty="0">
                <a:latin typeface="Verdana"/>
                <a:cs typeface="Verdana"/>
              </a:rPr>
              <a:t>last</a:t>
            </a:r>
            <a:r>
              <a:rPr sz="1800" b="1" dirty="0">
                <a:latin typeface="Verdana"/>
                <a:cs typeface="Verdana"/>
              </a:rPr>
              <a:t> year</a:t>
            </a:r>
            <a:r>
              <a:rPr sz="1800" dirty="0">
                <a:latin typeface="Verdana"/>
                <a:cs typeface="Verdana"/>
              </a:rPr>
              <a:t>, </a:t>
            </a:r>
            <a:r>
              <a:rPr sz="1800" spc="-5" dirty="0">
                <a:latin typeface="Verdana"/>
                <a:cs typeface="Verdana"/>
              </a:rPr>
              <a:t>nearly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doubling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investments made </a:t>
            </a:r>
            <a:r>
              <a:rPr sz="1800" dirty="0">
                <a:latin typeface="Verdana"/>
                <a:cs typeface="Verdana"/>
              </a:rPr>
              <a:t>two </a:t>
            </a:r>
            <a:r>
              <a:rPr sz="1800" spc="-10" dirty="0">
                <a:latin typeface="Verdana"/>
                <a:cs typeface="Verdana"/>
              </a:rPr>
              <a:t>years </a:t>
            </a:r>
            <a:r>
              <a:rPr sz="1800" spc="-15" dirty="0">
                <a:latin typeface="Verdana"/>
                <a:cs typeface="Verdana"/>
              </a:rPr>
              <a:t>ago, </a:t>
            </a:r>
            <a:r>
              <a:rPr sz="1800" spc="-5" dirty="0">
                <a:latin typeface="Verdana"/>
                <a:cs typeface="Verdana"/>
              </a:rPr>
              <a:t>according </a:t>
            </a:r>
            <a:r>
              <a:rPr sz="1800" dirty="0">
                <a:latin typeface="Verdana"/>
                <a:cs typeface="Verdana"/>
              </a:rPr>
              <a:t> to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research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firm </a:t>
            </a:r>
            <a:r>
              <a:rPr sz="1800" dirty="0">
                <a:latin typeface="Verdana"/>
                <a:cs typeface="Verdana"/>
              </a:rPr>
              <a:t>CB </a:t>
            </a:r>
            <a:r>
              <a:rPr sz="1800" spc="-20" dirty="0">
                <a:latin typeface="Verdana"/>
                <a:cs typeface="Verdana"/>
              </a:rPr>
              <a:t>Insights.”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2519" y="1914144"/>
            <a:ext cx="4660391" cy="68884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8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77330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Pruning</a:t>
            </a:r>
            <a:r>
              <a:rPr spc="-3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Make</a:t>
            </a:r>
            <a:r>
              <a:rPr spc="-15" dirty="0"/>
              <a:t> </a:t>
            </a:r>
            <a:r>
              <a:rPr spc="-5" dirty="0"/>
              <a:t>Weights</a:t>
            </a:r>
            <a:r>
              <a:rPr spc="-20" dirty="0"/>
              <a:t> </a:t>
            </a:r>
            <a:r>
              <a:rPr spc="-5" dirty="0"/>
              <a:t>Sparse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2087" y="1215644"/>
            <a:ext cx="388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Verdana"/>
                <a:cs typeface="Verdana"/>
              </a:rPr>
              <a:t>Optimal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Brain</a:t>
            </a:r>
            <a:r>
              <a:rPr sz="2400" b="1" spc="-3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Damage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4344" y="5716524"/>
            <a:ext cx="30575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Lecun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NeurIPS</a:t>
            </a:r>
            <a:r>
              <a:rPr sz="2000" i="1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1990]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3654" y="2260156"/>
            <a:ext cx="1775913" cy="2126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311452" y="2260156"/>
            <a:ext cx="1845945" cy="2126615"/>
            <a:chOff x="9311452" y="2260156"/>
            <a:chExt cx="1845945" cy="2126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9723" y="2977328"/>
              <a:ext cx="241139" cy="248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2055" y="2260156"/>
              <a:ext cx="241139" cy="2482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652625" y="2501703"/>
              <a:ext cx="208279" cy="440690"/>
            </a:xfrm>
            <a:custGeom>
              <a:avLst/>
              <a:gdLst/>
              <a:ahLst/>
              <a:cxnLst/>
              <a:rect l="l" t="t" r="r" b="b"/>
              <a:pathLst>
                <a:path w="208279" h="440689">
                  <a:moveTo>
                    <a:pt x="0" y="0"/>
                  </a:moveTo>
                  <a:lnTo>
                    <a:pt x="207773" y="440182"/>
                  </a:lnTo>
                </a:path>
              </a:pathLst>
            </a:custGeom>
            <a:ln w="133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40451" y="2921320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31347" y="44736"/>
                  </a:moveTo>
                  <a:lnTo>
                    <a:pt x="0" y="13467"/>
                  </a:lnTo>
                  <a:lnTo>
                    <a:pt x="19947" y="20565"/>
                  </a:lnTo>
                  <a:lnTo>
                    <a:pt x="26822" y="0"/>
                  </a:lnTo>
                  <a:lnTo>
                    <a:pt x="31347" y="4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40451" y="2921320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9947" y="20565"/>
                  </a:moveTo>
                  <a:lnTo>
                    <a:pt x="0" y="13467"/>
                  </a:lnTo>
                  <a:lnTo>
                    <a:pt x="31347" y="44736"/>
                  </a:lnTo>
                  <a:lnTo>
                    <a:pt x="26822" y="0"/>
                  </a:lnTo>
                  <a:lnTo>
                    <a:pt x="19947" y="20565"/>
                  </a:lnTo>
                  <a:close/>
                </a:path>
              </a:pathLst>
            </a:custGeom>
            <a:ln w="13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7770" y="2977328"/>
              <a:ext cx="241139" cy="2482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4665" y="3585082"/>
              <a:ext cx="241139" cy="2482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24486" y="3218920"/>
              <a:ext cx="580390" cy="349885"/>
            </a:xfrm>
            <a:custGeom>
              <a:avLst/>
              <a:gdLst/>
              <a:ahLst/>
              <a:cxnLst/>
              <a:rect l="l" t="t" r="r" b="b"/>
              <a:pathLst>
                <a:path w="580390" h="349885">
                  <a:moveTo>
                    <a:pt x="0" y="349267"/>
                  </a:moveTo>
                  <a:lnTo>
                    <a:pt x="580259" y="0"/>
                  </a:lnTo>
                </a:path>
              </a:pathLst>
            </a:custGeom>
            <a:ln w="135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01980" y="3547146"/>
              <a:ext cx="43180" cy="34925"/>
            </a:xfrm>
            <a:custGeom>
              <a:avLst/>
              <a:gdLst/>
              <a:ahLst/>
              <a:cxnLst/>
              <a:rect l="l" t="t" r="r" b="b"/>
              <a:pathLst>
                <a:path w="43179" h="34925">
                  <a:moveTo>
                    <a:pt x="0" y="34591"/>
                  </a:moveTo>
                  <a:lnTo>
                    <a:pt x="27866" y="0"/>
                  </a:lnTo>
                  <a:lnTo>
                    <a:pt x="22505" y="21041"/>
                  </a:lnTo>
                  <a:lnTo>
                    <a:pt x="42905" y="26572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01980" y="3547146"/>
              <a:ext cx="43180" cy="34925"/>
            </a:xfrm>
            <a:custGeom>
              <a:avLst/>
              <a:gdLst/>
              <a:ahLst/>
              <a:cxnLst/>
              <a:rect l="l" t="t" r="r" b="b"/>
              <a:pathLst>
                <a:path w="43179" h="34925">
                  <a:moveTo>
                    <a:pt x="22505" y="21041"/>
                  </a:moveTo>
                  <a:lnTo>
                    <a:pt x="27866" y="0"/>
                  </a:lnTo>
                  <a:lnTo>
                    <a:pt x="0" y="34591"/>
                  </a:lnTo>
                  <a:lnTo>
                    <a:pt x="42905" y="26572"/>
                  </a:lnTo>
                  <a:lnTo>
                    <a:pt x="22505" y="21041"/>
                  </a:lnTo>
                  <a:close/>
                </a:path>
              </a:pathLst>
            </a:custGeom>
            <a:ln w="1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0381" y="2977328"/>
              <a:ext cx="241139" cy="24828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743830" y="3219135"/>
              <a:ext cx="125095" cy="329565"/>
            </a:xfrm>
            <a:custGeom>
              <a:avLst/>
              <a:gdLst/>
              <a:ahLst/>
              <a:cxnLst/>
              <a:rect l="l" t="t" r="r" b="b"/>
              <a:pathLst>
                <a:path w="125095" h="329564">
                  <a:moveTo>
                    <a:pt x="124834" y="329025"/>
                  </a:moveTo>
                  <a:lnTo>
                    <a:pt x="0" y="0"/>
                  </a:lnTo>
                </a:path>
              </a:pathLst>
            </a:custGeom>
            <a:ln w="133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49344" y="3528229"/>
              <a:ext cx="29209" cy="45085"/>
            </a:xfrm>
            <a:custGeom>
              <a:avLst/>
              <a:gdLst/>
              <a:ahLst/>
              <a:cxnLst/>
              <a:rect l="l" t="t" r="r" b="b"/>
              <a:pathLst>
                <a:path w="29209" h="45085">
                  <a:moveTo>
                    <a:pt x="28824" y="44966"/>
                  </a:moveTo>
                  <a:lnTo>
                    <a:pt x="0" y="11212"/>
                  </a:lnTo>
                  <a:lnTo>
                    <a:pt x="19320" y="19932"/>
                  </a:lnTo>
                  <a:lnTo>
                    <a:pt x="27779" y="0"/>
                  </a:lnTo>
                  <a:lnTo>
                    <a:pt x="28824" y="44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49344" y="3528229"/>
              <a:ext cx="29209" cy="45085"/>
            </a:xfrm>
            <a:custGeom>
              <a:avLst/>
              <a:gdLst/>
              <a:ahLst/>
              <a:cxnLst/>
              <a:rect l="l" t="t" r="r" b="b"/>
              <a:pathLst>
                <a:path w="29209" h="45085">
                  <a:moveTo>
                    <a:pt x="19320" y="19932"/>
                  </a:moveTo>
                  <a:lnTo>
                    <a:pt x="0" y="11212"/>
                  </a:lnTo>
                  <a:lnTo>
                    <a:pt x="28824" y="44966"/>
                  </a:lnTo>
                  <a:lnTo>
                    <a:pt x="27779" y="0"/>
                  </a:lnTo>
                  <a:lnTo>
                    <a:pt x="19320" y="19932"/>
                  </a:lnTo>
                  <a:close/>
                </a:path>
              </a:pathLst>
            </a:custGeom>
            <a:ln w="13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9495" y="4138073"/>
              <a:ext cx="241139" cy="2482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5800" y="4138073"/>
              <a:ext cx="241139" cy="24828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885235" y="3826630"/>
              <a:ext cx="515620" cy="295910"/>
            </a:xfrm>
            <a:custGeom>
              <a:avLst/>
              <a:gdLst/>
              <a:ahLst/>
              <a:cxnLst/>
              <a:rect l="l" t="t" r="r" b="b"/>
              <a:pathLst>
                <a:path w="515620" h="295910">
                  <a:moveTo>
                    <a:pt x="0" y="0"/>
                  </a:moveTo>
                  <a:lnTo>
                    <a:pt x="515039" y="295397"/>
                  </a:lnTo>
                </a:path>
              </a:pathLst>
            </a:custGeom>
            <a:ln w="13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79979" y="4101113"/>
              <a:ext cx="43180" cy="34290"/>
            </a:xfrm>
            <a:custGeom>
              <a:avLst/>
              <a:gdLst/>
              <a:ahLst/>
              <a:cxnLst/>
              <a:rect l="l" t="t" r="r" b="b"/>
              <a:pathLst>
                <a:path w="43179" h="34289">
                  <a:moveTo>
                    <a:pt x="43062" y="33983"/>
                  </a:moveTo>
                  <a:lnTo>
                    <a:pt x="0" y="26874"/>
                  </a:lnTo>
                  <a:lnTo>
                    <a:pt x="20295" y="20914"/>
                  </a:lnTo>
                  <a:lnTo>
                    <a:pt x="14499" y="0"/>
                  </a:lnTo>
                  <a:lnTo>
                    <a:pt x="43062" y="33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79979" y="4101113"/>
              <a:ext cx="43180" cy="34290"/>
            </a:xfrm>
            <a:custGeom>
              <a:avLst/>
              <a:gdLst/>
              <a:ahLst/>
              <a:cxnLst/>
              <a:rect l="l" t="t" r="r" b="b"/>
              <a:pathLst>
                <a:path w="43179" h="34289">
                  <a:moveTo>
                    <a:pt x="20295" y="20914"/>
                  </a:moveTo>
                  <a:lnTo>
                    <a:pt x="0" y="26874"/>
                  </a:lnTo>
                  <a:lnTo>
                    <a:pt x="43062" y="33983"/>
                  </a:lnTo>
                  <a:lnTo>
                    <a:pt x="14499" y="0"/>
                  </a:lnTo>
                  <a:lnTo>
                    <a:pt x="20295" y="20914"/>
                  </a:lnTo>
                  <a:close/>
                </a:path>
              </a:pathLst>
            </a:custGeom>
            <a:ln w="13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4665" y="2260156"/>
              <a:ext cx="241139" cy="2482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26894" y="2501703"/>
              <a:ext cx="158750" cy="438784"/>
            </a:xfrm>
            <a:custGeom>
              <a:avLst/>
              <a:gdLst/>
              <a:ahLst/>
              <a:cxnLst/>
              <a:rect l="l" t="t" r="r" b="b"/>
              <a:pathLst>
                <a:path w="158750" h="438785">
                  <a:moveTo>
                    <a:pt x="158341" y="0"/>
                  </a:moveTo>
                  <a:lnTo>
                    <a:pt x="0" y="438401"/>
                  </a:lnTo>
                </a:path>
              </a:pathLst>
            </a:custGeom>
            <a:ln w="13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17808" y="2920318"/>
              <a:ext cx="28575" cy="45085"/>
            </a:xfrm>
            <a:custGeom>
              <a:avLst/>
              <a:gdLst/>
              <a:ahLst/>
              <a:cxnLst/>
              <a:rect l="l" t="t" r="r" b="b"/>
              <a:pathLst>
                <a:path w="28575" h="45085">
                  <a:moveTo>
                    <a:pt x="0" y="44978"/>
                  </a:moveTo>
                  <a:lnTo>
                    <a:pt x="313" y="0"/>
                  </a:lnTo>
                  <a:lnTo>
                    <a:pt x="9085" y="19786"/>
                  </a:lnTo>
                  <a:lnTo>
                    <a:pt x="28284" y="10740"/>
                  </a:lnTo>
                  <a:lnTo>
                    <a:pt x="0" y="449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17808" y="2920318"/>
              <a:ext cx="28575" cy="45085"/>
            </a:xfrm>
            <a:custGeom>
              <a:avLst/>
              <a:gdLst/>
              <a:ahLst/>
              <a:cxnLst/>
              <a:rect l="l" t="t" r="r" b="b"/>
              <a:pathLst>
                <a:path w="28575" h="45085">
                  <a:moveTo>
                    <a:pt x="9085" y="19786"/>
                  </a:moveTo>
                  <a:lnTo>
                    <a:pt x="313" y="0"/>
                  </a:lnTo>
                  <a:lnTo>
                    <a:pt x="0" y="44978"/>
                  </a:lnTo>
                  <a:lnTo>
                    <a:pt x="28284" y="10740"/>
                  </a:lnTo>
                  <a:lnTo>
                    <a:pt x="9085" y="19786"/>
                  </a:lnTo>
                  <a:close/>
                </a:path>
              </a:pathLst>
            </a:custGeom>
            <a:ln w="133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8360" y="2260156"/>
              <a:ext cx="241139" cy="2482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268930" y="2501703"/>
              <a:ext cx="191135" cy="440055"/>
            </a:xfrm>
            <a:custGeom>
              <a:avLst/>
              <a:gdLst/>
              <a:ahLst/>
              <a:cxnLst/>
              <a:rect l="l" t="t" r="r" b="b"/>
              <a:pathLst>
                <a:path w="191134" h="440055">
                  <a:moveTo>
                    <a:pt x="0" y="0"/>
                  </a:moveTo>
                  <a:lnTo>
                    <a:pt x="190907" y="439548"/>
                  </a:lnTo>
                </a:path>
              </a:pathLst>
            </a:custGeom>
            <a:ln w="13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40134" y="2920923"/>
              <a:ext cx="30480" cy="45085"/>
            </a:xfrm>
            <a:custGeom>
              <a:avLst/>
              <a:gdLst/>
              <a:ahLst/>
              <a:cxnLst/>
              <a:rect l="l" t="t" r="r" b="b"/>
              <a:pathLst>
                <a:path w="30479" h="45085">
                  <a:moveTo>
                    <a:pt x="30355" y="44861"/>
                  </a:moveTo>
                  <a:lnTo>
                    <a:pt x="0" y="12578"/>
                  </a:lnTo>
                  <a:lnTo>
                    <a:pt x="19703" y="20328"/>
                  </a:lnTo>
                  <a:lnTo>
                    <a:pt x="27222" y="0"/>
                  </a:lnTo>
                  <a:lnTo>
                    <a:pt x="30355" y="448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40134" y="2920923"/>
              <a:ext cx="30480" cy="45085"/>
            </a:xfrm>
            <a:custGeom>
              <a:avLst/>
              <a:gdLst/>
              <a:ahLst/>
              <a:cxnLst/>
              <a:rect l="l" t="t" r="r" b="b"/>
              <a:pathLst>
                <a:path w="30479" h="45085">
                  <a:moveTo>
                    <a:pt x="19703" y="20328"/>
                  </a:moveTo>
                  <a:lnTo>
                    <a:pt x="0" y="12578"/>
                  </a:lnTo>
                  <a:lnTo>
                    <a:pt x="30355" y="44861"/>
                  </a:lnTo>
                  <a:lnTo>
                    <a:pt x="27222" y="0"/>
                  </a:lnTo>
                  <a:lnTo>
                    <a:pt x="19703" y="20328"/>
                  </a:lnTo>
                  <a:close/>
                </a:path>
              </a:pathLst>
            </a:custGeom>
            <a:ln w="13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51750" y="2501703"/>
              <a:ext cx="901065" cy="461645"/>
            </a:xfrm>
            <a:custGeom>
              <a:avLst/>
              <a:gdLst/>
              <a:ahLst/>
              <a:cxnLst/>
              <a:rect l="l" t="t" r="r" b="b"/>
              <a:pathLst>
                <a:path w="901065" h="461644">
                  <a:moveTo>
                    <a:pt x="900874" y="0"/>
                  </a:moveTo>
                  <a:lnTo>
                    <a:pt x="0" y="461478"/>
                  </a:lnTo>
                </a:path>
              </a:pathLst>
            </a:custGeom>
            <a:ln w="13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28409" y="2942562"/>
              <a:ext cx="43815" cy="33020"/>
            </a:xfrm>
            <a:custGeom>
              <a:avLst/>
              <a:gdLst/>
              <a:ahLst/>
              <a:cxnLst/>
              <a:rect l="l" t="t" r="r" b="b"/>
              <a:pathLst>
                <a:path w="43815" h="33019">
                  <a:moveTo>
                    <a:pt x="0" y="32577"/>
                  </a:moveTo>
                  <a:lnTo>
                    <a:pt x="30059" y="0"/>
                  </a:lnTo>
                  <a:lnTo>
                    <a:pt x="23341" y="20619"/>
                  </a:lnTo>
                  <a:lnTo>
                    <a:pt x="43323" y="27554"/>
                  </a:lnTo>
                  <a:lnTo>
                    <a:pt x="0" y="32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28409" y="2942562"/>
              <a:ext cx="43815" cy="33020"/>
            </a:xfrm>
            <a:custGeom>
              <a:avLst/>
              <a:gdLst/>
              <a:ahLst/>
              <a:cxnLst/>
              <a:rect l="l" t="t" r="r" b="b"/>
              <a:pathLst>
                <a:path w="43815" h="33019">
                  <a:moveTo>
                    <a:pt x="23341" y="20619"/>
                  </a:moveTo>
                  <a:lnTo>
                    <a:pt x="30059" y="0"/>
                  </a:lnTo>
                  <a:lnTo>
                    <a:pt x="0" y="32577"/>
                  </a:lnTo>
                  <a:lnTo>
                    <a:pt x="43323" y="27554"/>
                  </a:lnTo>
                  <a:lnTo>
                    <a:pt x="23341" y="20619"/>
                  </a:lnTo>
                  <a:close/>
                </a:path>
              </a:pathLst>
            </a:custGeom>
            <a:ln w="13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971" y="2260156"/>
              <a:ext cx="241139" cy="24828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501541" y="2501703"/>
              <a:ext cx="1336040" cy="467359"/>
            </a:xfrm>
            <a:custGeom>
              <a:avLst/>
              <a:gdLst/>
              <a:ahLst/>
              <a:cxnLst/>
              <a:rect l="l" t="t" r="r" b="b"/>
              <a:pathLst>
                <a:path w="1336040" h="467360">
                  <a:moveTo>
                    <a:pt x="0" y="0"/>
                  </a:moveTo>
                  <a:lnTo>
                    <a:pt x="1335708" y="467273"/>
                  </a:lnTo>
                </a:path>
              </a:pathLst>
            </a:custGeom>
            <a:ln w="136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818329" y="2949468"/>
              <a:ext cx="43815" cy="29209"/>
            </a:xfrm>
            <a:custGeom>
              <a:avLst/>
              <a:gdLst/>
              <a:ahLst/>
              <a:cxnLst/>
              <a:rect l="l" t="t" r="r" b="b"/>
              <a:pathLst>
                <a:path w="43815" h="29210">
                  <a:moveTo>
                    <a:pt x="0" y="29136"/>
                  </a:moveTo>
                  <a:lnTo>
                    <a:pt x="18920" y="19508"/>
                  </a:lnTo>
                  <a:lnTo>
                    <a:pt x="9573" y="0"/>
                  </a:lnTo>
                  <a:lnTo>
                    <a:pt x="43601" y="28143"/>
                  </a:lnTo>
                  <a:lnTo>
                    <a:pt x="0" y="29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18329" y="2949468"/>
              <a:ext cx="43815" cy="29209"/>
            </a:xfrm>
            <a:custGeom>
              <a:avLst/>
              <a:gdLst/>
              <a:ahLst/>
              <a:cxnLst/>
              <a:rect l="l" t="t" r="r" b="b"/>
              <a:pathLst>
                <a:path w="43815" h="29210">
                  <a:moveTo>
                    <a:pt x="18920" y="19508"/>
                  </a:moveTo>
                  <a:lnTo>
                    <a:pt x="0" y="29136"/>
                  </a:lnTo>
                  <a:lnTo>
                    <a:pt x="43601" y="28143"/>
                  </a:lnTo>
                  <a:lnTo>
                    <a:pt x="9573" y="0"/>
                  </a:lnTo>
                  <a:lnTo>
                    <a:pt x="18920" y="19508"/>
                  </a:lnTo>
                  <a:close/>
                </a:path>
              </a:pathLst>
            </a:custGeom>
            <a:ln w="13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5750" y="2260156"/>
              <a:ext cx="241139" cy="24828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513256" y="2501703"/>
              <a:ext cx="523240" cy="452755"/>
            </a:xfrm>
            <a:custGeom>
              <a:avLst/>
              <a:gdLst/>
              <a:ahLst/>
              <a:cxnLst/>
              <a:rect l="l" t="t" r="r" b="b"/>
              <a:pathLst>
                <a:path w="523240" h="452755">
                  <a:moveTo>
                    <a:pt x="523063" y="0"/>
                  </a:moveTo>
                  <a:lnTo>
                    <a:pt x="0" y="452216"/>
                  </a:lnTo>
                </a:path>
              </a:pathLst>
            </a:custGeom>
            <a:ln w="135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493274" y="2932247"/>
              <a:ext cx="41275" cy="39370"/>
            </a:xfrm>
            <a:custGeom>
              <a:avLst/>
              <a:gdLst/>
              <a:ahLst/>
              <a:cxnLst/>
              <a:rect l="l" t="t" r="r" b="b"/>
              <a:pathLst>
                <a:path w="41275" h="39369">
                  <a:moveTo>
                    <a:pt x="0" y="38941"/>
                  </a:moveTo>
                  <a:lnTo>
                    <a:pt x="21826" y="0"/>
                  </a:lnTo>
                  <a:lnTo>
                    <a:pt x="19981" y="21673"/>
                  </a:lnTo>
                  <a:lnTo>
                    <a:pt x="40990" y="23579"/>
                  </a:lnTo>
                  <a:lnTo>
                    <a:pt x="0" y="38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493274" y="2932247"/>
              <a:ext cx="41275" cy="39370"/>
            </a:xfrm>
            <a:custGeom>
              <a:avLst/>
              <a:gdLst/>
              <a:ahLst/>
              <a:cxnLst/>
              <a:rect l="l" t="t" r="r" b="b"/>
              <a:pathLst>
                <a:path w="41275" h="39369">
                  <a:moveTo>
                    <a:pt x="19981" y="21673"/>
                  </a:moveTo>
                  <a:lnTo>
                    <a:pt x="21826" y="0"/>
                  </a:lnTo>
                  <a:lnTo>
                    <a:pt x="0" y="38941"/>
                  </a:lnTo>
                  <a:lnTo>
                    <a:pt x="40990" y="23579"/>
                  </a:lnTo>
                  <a:lnTo>
                    <a:pt x="19981" y="21673"/>
                  </a:lnTo>
                  <a:close/>
                </a:path>
              </a:pathLst>
            </a:custGeom>
            <a:ln w="13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38117" y="3718054"/>
              <a:ext cx="262890" cy="1905"/>
            </a:xfrm>
            <a:custGeom>
              <a:avLst/>
              <a:gdLst/>
              <a:ahLst/>
              <a:cxnLst/>
              <a:rect l="l" t="t" r="r" b="b"/>
              <a:pathLst>
                <a:path w="262890" h="1904">
                  <a:moveTo>
                    <a:pt x="0" y="0"/>
                  </a:moveTo>
                  <a:lnTo>
                    <a:pt x="262428" y="1836"/>
                  </a:lnTo>
                </a:path>
              </a:pathLst>
            </a:custGeom>
            <a:ln w="13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85524" y="370440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0" y="30766"/>
                  </a:moveTo>
                  <a:lnTo>
                    <a:pt x="15021" y="15487"/>
                  </a:lnTo>
                  <a:lnTo>
                    <a:pt x="191" y="0"/>
                  </a:lnTo>
                  <a:lnTo>
                    <a:pt x="41077" y="15668"/>
                  </a:lnTo>
                  <a:lnTo>
                    <a:pt x="0" y="30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585524" y="3704404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15021" y="15487"/>
                  </a:moveTo>
                  <a:lnTo>
                    <a:pt x="0" y="30766"/>
                  </a:lnTo>
                  <a:lnTo>
                    <a:pt x="41077" y="15668"/>
                  </a:lnTo>
                  <a:lnTo>
                    <a:pt x="191" y="0"/>
                  </a:lnTo>
                  <a:lnTo>
                    <a:pt x="15021" y="15487"/>
                  </a:lnTo>
                  <a:close/>
                </a:path>
              </a:pathLst>
            </a:custGeom>
            <a:ln w="13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96664" y="3826630"/>
              <a:ext cx="556260" cy="297180"/>
            </a:xfrm>
            <a:custGeom>
              <a:avLst/>
              <a:gdLst/>
              <a:ahLst/>
              <a:cxnLst/>
              <a:rect l="l" t="t" r="r" b="b"/>
              <a:pathLst>
                <a:path w="556259" h="297179">
                  <a:moveTo>
                    <a:pt x="555960" y="0"/>
                  </a:moveTo>
                  <a:lnTo>
                    <a:pt x="0" y="296636"/>
                  </a:lnTo>
                </a:path>
              </a:pathLst>
            </a:custGeom>
            <a:ln w="135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73515" y="4102531"/>
              <a:ext cx="43815" cy="33655"/>
            </a:xfrm>
            <a:custGeom>
              <a:avLst/>
              <a:gdLst/>
              <a:ahLst/>
              <a:cxnLst/>
              <a:rect l="l" t="t" r="r" b="b"/>
              <a:pathLst>
                <a:path w="43815" h="33654">
                  <a:moveTo>
                    <a:pt x="0" y="33085"/>
                  </a:moveTo>
                  <a:lnTo>
                    <a:pt x="29555" y="0"/>
                  </a:lnTo>
                  <a:lnTo>
                    <a:pt x="23149" y="20734"/>
                  </a:lnTo>
                  <a:lnTo>
                    <a:pt x="43253" y="27340"/>
                  </a:lnTo>
                  <a:lnTo>
                    <a:pt x="0" y="33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73515" y="4102531"/>
              <a:ext cx="43815" cy="33655"/>
            </a:xfrm>
            <a:custGeom>
              <a:avLst/>
              <a:gdLst/>
              <a:ahLst/>
              <a:cxnLst/>
              <a:rect l="l" t="t" r="r" b="b"/>
              <a:pathLst>
                <a:path w="43815" h="33654">
                  <a:moveTo>
                    <a:pt x="23149" y="20734"/>
                  </a:moveTo>
                  <a:lnTo>
                    <a:pt x="29555" y="0"/>
                  </a:lnTo>
                  <a:lnTo>
                    <a:pt x="0" y="33085"/>
                  </a:lnTo>
                  <a:lnTo>
                    <a:pt x="43253" y="27340"/>
                  </a:lnTo>
                  <a:lnTo>
                    <a:pt x="23149" y="20734"/>
                  </a:lnTo>
                  <a:close/>
                </a:path>
              </a:pathLst>
            </a:custGeom>
            <a:ln w="13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11429" y="3218920"/>
              <a:ext cx="125095" cy="329565"/>
            </a:xfrm>
            <a:custGeom>
              <a:avLst/>
              <a:gdLst/>
              <a:ahLst/>
              <a:cxnLst/>
              <a:rect l="l" t="t" r="r" b="b"/>
              <a:pathLst>
                <a:path w="125095" h="329564">
                  <a:moveTo>
                    <a:pt x="124660" y="329229"/>
                  </a:moveTo>
                  <a:lnTo>
                    <a:pt x="0" y="0"/>
                  </a:lnTo>
                </a:path>
              </a:pathLst>
            </a:custGeom>
            <a:ln w="133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2055" y="3521528"/>
              <a:ext cx="241139" cy="31183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676836" y="3218920"/>
              <a:ext cx="203835" cy="333375"/>
            </a:xfrm>
            <a:custGeom>
              <a:avLst/>
              <a:gdLst/>
              <a:ahLst/>
              <a:cxnLst/>
              <a:rect l="l" t="t" r="r" b="b"/>
              <a:pathLst>
                <a:path w="203834" h="333375">
                  <a:moveTo>
                    <a:pt x="0" y="333226"/>
                  </a:moveTo>
                  <a:lnTo>
                    <a:pt x="203457" y="0"/>
                  </a:lnTo>
                </a:path>
              </a:pathLst>
            </a:custGeom>
            <a:ln w="13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62947" y="3530932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4925" h="44450">
                  <a:moveTo>
                    <a:pt x="0" y="43962"/>
                  </a:moveTo>
                  <a:lnTo>
                    <a:pt x="9225" y="0"/>
                  </a:lnTo>
                  <a:lnTo>
                    <a:pt x="13889" y="21213"/>
                  </a:lnTo>
                  <a:lnTo>
                    <a:pt x="34463" y="16393"/>
                  </a:lnTo>
                  <a:lnTo>
                    <a:pt x="0" y="43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62947" y="3530932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4925" h="44450">
                  <a:moveTo>
                    <a:pt x="13889" y="21213"/>
                  </a:moveTo>
                  <a:lnTo>
                    <a:pt x="9225" y="0"/>
                  </a:lnTo>
                  <a:lnTo>
                    <a:pt x="0" y="43962"/>
                  </a:lnTo>
                  <a:lnTo>
                    <a:pt x="34463" y="16393"/>
                  </a:lnTo>
                  <a:lnTo>
                    <a:pt x="13889" y="21213"/>
                  </a:lnTo>
                  <a:close/>
                </a:path>
              </a:pathLst>
            </a:custGeom>
            <a:ln w="13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18292" y="2799309"/>
              <a:ext cx="262890" cy="1905"/>
            </a:xfrm>
            <a:custGeom>
              <a:avLst/>
              <a:gdLst/>
              <a:ahLst/>
              <a:cxnLst/>
              <a:rect l="l" t="t" r="r" b="b"/>
              <a:pathLst>
                <a:path w="262890" h="1905">
                  <a:moveTo>
                    <a:pt x="0" y="0"/>
                  </a:moveTo>
                  <a:lnTo>
                    <a:pt x="262428" y="1836"/>
                  </a:lnTo>
                </a:path>
              </a:pathLst>
            </a:custGeom>
            <a:ln w="13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565699" y="278565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0" y="30766"/>
                  </a:moveTo>
                  <a:lnTo>
                    <a:pt x="15021" y="15487"/>
                  </a:lnTo>
                  <a:lnTo>
                    <a:pt x="191" y="0"/>
                  </a:lnTo>
                  <a:lnTo>
                    <a:pt x="41077" y="15668"/>
                  </a:lnTo>
                  <a:lnTo>
                    <a:pt x="0" y="30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65699" y="2785658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15021" y="15487"/>
                  </a:moveTo>
                  <a:lnTo>
                    <a:pt x="0" y="30766"/>
                  </a:lnTo>
                  <a:lnTo>
                    <a:pt x="41077" y="15668"/>
                  </a:lnTo>
                  <a:lnTo>
                    <a:pt x="191" y="0"/>
                  </a:lnTo>
                  <a:lnTo>
                    <a:pt x="15021" y="15487"/>
                  </a:lnTo>
                  <a:close/>
                </a:path>
              </a:pathLst>
            </a:custGeom>
            <a:ln w="135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676723" y="3510450"/>
            <a:ext cx="536575" cy="378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150" spc="-25" dirty="0">
                <a:latin typeface="Arial MT"/>
                <a:cs typeface="Arial MT"/>
              </a:rPr>
              <a:t>pruning </a:t>
            </a:r>
            <a:r>
              <a:rPr sz="1150" spc="-305" dirty="0">
                <a:latin typeface="Arial MT"/>
                <a:cs typeface="Arial MT"/>
              </a:rPr>
              <a:t> </a:t>
            </a:r>
            <a:r>
              <a:rPr sz="1150" spc="-25" dirty="0">
                <a:latin typeface="Arial MT"/>
                <a:cs typeface="Arial MT"/>
              </a:rPr>
              <a:t>neurons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76723" y="2614326"/>
            <a:ext cx="623570" cy="378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150" spc="-25" dirty="0">
                <a:latin typeface="Arial MT"/>
                <a:cs typeface="Arial MT"/>
              </a:rPr>
              <a:t>pruning </a:t>
            </a:r>
            <a:r>
              <a:rPr sz="1150" spc="-20" dirty="0">
                <a:latin typeface="Arial MT"/>
                <a:cs typeface="Arial MT"/>
              </a:rPr>
              <a:t> synapses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178116" y="1191259"/>
            <a:ext cx="3544570" cy="102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Prune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-5" dirty="0">
                <a:latin typeface="Verdana"/>
                <a:cs typeface="Verdana"/>
              </a:rPr>
              <a:t> based </a:t>
            </a:r>
            <a:r>
              <a:rPr sz="2400" dirty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i="1" spc="-5" dirty="0">
                <a:latin typeface="Verdana"/>
                <a:cs typeface="Verdana"/>
              </a:rPr>
              <a:t>magnitude</a:t>
            </a:r>
            <a:r>
              <a:rPr sz="2400" b="1" i="1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weights</a:t>
            </a:r>
            <a:endParaRPr sz="2400">
              <a:latin typeface="Verdana"/>
              <a:cs typeface="Verdana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  <a:tabLst>
                <a:tab pos="2712085" algn="l"/>
              </a:tabLst>
            </a:pPr>
            <a:r>
              <a:rPr sz="1150" spc="-25" dirty="0">
                <a:latin typeface="Arial MT"/>
                <a:cs typeface="Arial MT"/>
              </a:rPr>
              <a:t>before</a:t>
            </a:r>
            <a:r>
              <a:rPr sz="1150" dirty="0">
                <a:latin typeface="Arial MT"/>
                <a:cs typeface="Arial MT"/>
              </a:rPr>
              <a:t> </a:t>
            </a:r>
            <a:r>
              <a:rPr sz="1150" spc="-25" dirty="0">
                <a:latin typeface="Arial MT"/>
                <a:cs typeface="Arial MT"/>
              </a:rPr>
              <a:t>pruning	</a:t>
            </a:r>
            <a:r>
              <a:rPr sz="1150" spc="-20" dirty="0">
                <a:latin typeface="Arial MT"/>
                <a:cs typeface="Arial MT"/>
              </a:rPr>
              <a:t>after</a:t>
            </a:r>
            <a:r>
              <a:rPr sz="1150" spc="-50" dirty="0">
                <a:latin typeface="Arial MT"/>
                <a:cs typeface="Arial MT"/>
              </a:rPr>
              <a:t> </a:t>
            </a:r>
            <a:r>
              <a:rPr sz="1150" spc="-25" dirty="0">
                <a:latin typeface="Arial MT"/>
                <a:cs typeface="Arial MT"/>
              </a:rPr>
              <a:t>pruning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24828" y="4556252"/>
            <a:ext cx="4996815" cy="150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b="1" i="1" spc="-5" dirty="0">
                <a:latin typeface="Verdana"/>
                <a:cs typeface="Verdana"/>
              </a:rPr>
              <a:t>Example:</a:t>
            </a:r>
            <a:r>
              <a:rPr sz="1800" b="1" i="1" spc="-3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AlexNet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ts val="2135"/>
              </a:lnSpc>
              <a:tabLst>
                <a:tab pos="2534920" algn="l"/>
              </a:tabLst>
            </a:pPr>
            <a:r>
              <a:rPr sz="1800" b="1" i="1" spc="-5" dirty="0">
                <a:latin typeface="Verdana"/>
                <a:cs typeface="Verdana"/>
              </a:rPr>
              <a:t>Weight</a:t>
            </a:r>
            <a:r>
              <a:rPr sz="1800" b="1" i="1" spc="5" dirty="0">
                <a:latin typeface="Verdana"/>
                <a:cs typeface="Verdana"/>
              </a:rPr>
              <a:t> </a:t>
            </a:r>
            <a:r>
              <a:rPr sz="1800" b="1" i="1" dirty="0">
                <a:latin typeface="Verdana"/>
                <a:cs typeface="Verdana"/>
              </a:rPr>
              <a:t>Reduction:	</a:t>
            </a:r>
            <a:r>
              <a:rPr sz="1800" i="1" spc="-5" dirty="0">
                <a:latin typeface="Verdana"/>
                <a:cs typeface="Verdana"/>
              </a:rPr>
              <a:t>CONV</a:t>
            </a:r>
            <a:r>
              <a:rPr sz="1800" i="1" spc="-2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layers</a:t>
            </a:r>
            <a:r>
              <a:rPr sz="1800" i="1" spc="-2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2.7x,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00" b="1" i="1" dirty="0">
                <a:solidFill>
                  <a:srgbClr val="FF0000"/>
                </a:solidFill>
                <a:latin typeface="Verdana"/>
                <a:cs typeface="Verdana"/>
              </a:rPr>
              <a:t>FC</a:t>
            </a:r>
            <a:r>
              <a:rPr sz="1800" b="1" i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Verdana"/>
                <a:cs typeface="Verdana"/>
              </a:rPr>
              <a:t>layers</a:t>
            </a:r>
            <a:r>
              <a:rPr sz="1800" b="1" i="1" spc="-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Verdana"/>
                <a:cs typeface="Verdana"/>
              </a:rPr>
              <a:t>9.9x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  <a:tabLst>
                <a:tab pos="2534920" algn="l"/>
              </a:tabLst>
            </a:pPr>
            <a:r>
              <a:rPr sz="1800" b="1" i="1" spc="-5" dirty="0">
                <a:latin typeface="Verdana"/>
                <a:cs typeface="Verdana"/>
              </a:rPr>
              <a:t>Overall</a:t>
            </a:r>
            <a:r>
              <a:rPr sz="1800" b="1" i="1" dirty="0">
                <a:latin typeface="Verdana"/>
                <a:cs typeface="Verdana"/>
              </a:rPr>
              <a:t> Reduction:	</a:t>
            </a:r>
            <a:r>
              <a:rPr sz="1800" i="1" dirty="0">
                <a:latin typeface="Verdana"/>
                <a:cs typeface="Verdana"/>
              </a:rPr>
              <a:t>Weights</a:t>
            </a:r>
            <a:r>
              <a:rPr sz="1800" i="1" spc="-5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9x,</a:t>
            </a:r>
            <a:r>
              <a:rPr sz="1800" i="1" spc="-3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MACs</a:t>
            </a:r>
            <a:r>
              <a:rPr sz="1800" i="1" spc="-25" dirty="0">
                <a:latin typeface="Verdana"/>
                <a:cs typeface="Verdana"/>
              </a:rPr>
              <a:t> </a:t>
            </a:r>
            <a:r>
              <a:rPr sz="1800" i="1" spc="5" dirty="0">
                <a:latin typeface="Verdana"/>
                <a:cs typeface="Verdana"/>
              </a:rPr>
              <a:t>3x</a:t>
            </a:r>
            <a:endParaRPr sz="1800">
              <a:latin typeface="Verdana"/>
              <a:cs typeface="Verdana"/>
            </a:endParaRPr>
          </a:p>
          <a:p>
            <a:pPr marL="199390" algn="ctr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Han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NeurIPS</a:t>
            </a:r>
            <a:r>
              <a:rPr sz="1800" i="1" spc="-3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2015]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447800" y="1856232"/>
            <a:ext cx="3898900" cy="3663950"/>
            <a:chOff x="1447800" y="1856232"/>
            <a:chExt cx="3898900" cy="3663950"/>
          </a:xfrm>
        </p:grpSpPr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800" y="1856232"/>
              <a:ext cx="3898391" cy="366369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115650" y="2037829"/>
              <a:ext cx="1066800" cy="762000"/>
            </a:xfrm>
            <a:custGeom>
              <a:avLst/>
              <a:gdLst/>
              <a:ahLst/>
              <a:cxnLst/>
              <a:rect l="l" t="t" r="r" b="b"/>
              <a:pathLst>
                <a:path w="1066800" h="762000">
                  <a:moveTo>
                    <a:pt x="10668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066800" y="7620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5936" y="2926080"/>
              <a:ext cx="569976" cy="101498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591650" y="2952229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342900" y="0"/>
                  </a:moveTo>
                  <a:lnTo>
                    <a:pt x="114300" y="0"/>
                  </a:lnTo>
                  <a:lnTo>
                    <a:pt x="114300" y="685800"/>
                  </a:lnTo>
                  <a:lnTo>
                    <a:pt x="0" y="685800"/>
                  </a:lnTo>
                  <a:lnTo>
                    <a:pt x="228600" y="914400"/>
                  </a:lnTo>
                  <a:lnTo>
                    <a:pt x="457200" y="685800"/>
                  </a:lnTo>
                  <a:lnTo>
                    <a:pt x="342900" y="6858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91650" y="2952229"/>
              <a:ext cx="457200" cy="914400"/>
            </a:xfrm>
            <a:custGeom>
              <a:avLst/>
              <a:gdLst/>
              <a:ahLst/>
              <a:cxnLst/>
              <a:rect l="l" t="t" r="r" b="b"/>
              <a:pathLst>
                <a:path w="457200" h="914400">
                  <a:moveTo>
                    <a:pt x="0" y="685800"/>
                  </a:moveTo>
                  <a:lnTo>
                    <a:pt x="114300" y="6858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685800"/>
                  </a:lnTo>
                  <a:lnTo>
                    <a:pt x="457200" y="685800"/>
                  </a:lnTo>
                  <a:lnTo>
                    <a:pt x="228600" y="914400"/>
                  </a:lnTo>
                  <a:lnTo>
                    <a:pt x="0" y="685800"/>
                  </a:lnTo>
                  <a:close/>
                </a:path>
              </a:pathLst>
            </a:custGeom>
            <a:ln w="127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060790" y="3823716"/>
            <a:ext cx="1258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Verdana"/>
                <a:cs typeface="Verdana"/>
              </a:rPr>
              <a:t>retraining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7439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Unstructured</a:t>
            </a:r>
            <a:r>
              <a:rPr spc="-10" dirty="0"/>
              <a:t> </a:t>
            </a:r>
            <a:r>
              <a:rPr dirty="0"/>
              <a:t>or</a:t>
            </a:r>
            <a:r>
              <a:rPr spc="-5" dirty="0"/>
              <a:t> Structured Sparsity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019" y="1557818"/>
            <a:ext cx="7225731" cy="31313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8128" y="1303020"/>
            <a:ext cx="2610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Increase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coarseness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54159" y="4729886"/>
            <a:ext cx="10222865" cy="13658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6177915">
              <a:lnSpc>
                <a:spcPct val="100000"/>
              </a:lnSpc>
              <a:spcBef>
                <a:spcPts val="785"/>
              </a:spcBef>
            </a:pPr>
            <a:r>
              <a:rPr sz="1400" spc="-5" dirty="0">
                <a:latin typeface="Verdana"/>
                <a:cs typeface="Verdana"/>
              </a:rPr>
              <a:t>Image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Source: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[</a:t>
            </a:r>
            <a:r>
              <a:rPr sz="1400" b="1" spc="-5" dirty="0">
                <a:latin typeface="Verdana"/>
                <a:cs typeface="Verdana"/>
              </a:rPr>
              <a:t>Mao</a:t>
            </a:r>
            <a:r>
              <a:rPr sz="1400" spc="-5" dirty="0">
                <a:latin typeface="Verdana"/>
                <a:cs typeface="Verdana"/>
              </a:rPr>
              <a:t>,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i="1" spc="-5" dirty="0">
                <a:latin typeface="Verdana"/>
                <a:cs typeface="Verdana"/>
              </a:rPr>
              <a:t>CVPR</a:t>
            </a:r>
            <a:r>
              <a:rPr sz="1400" i="1" spc="-10" dirty="0">
                <a:latin typeface="Verdana"/>
                <a:cs typeface="Verdana"/>
              </a:rPr>
              <a:t> </a:t>
            </a:r>
            <a:r>
              <a:rPr sz="1400" i="1" spc="-5" dirty="0">
                <a:latin typeface="Verdana"/>
                <a:cs typeface="Verdana"/>
              </a:rPr>
              <a:t>Workshop</a:t>
            </a:r>
            <a:r>
              <a:rPr sz="1400" i="1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2017]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000" b="1" spc="-5" dirty="0">
                <a:latin typeface="Verdana"/>
                <a:cs typeface="Verdana"/>
              </a:rPr>
              <a:t>Benefits:</a:t>
            </a:r>
            <a:endParaRPr sz="2000">
              <a:latin typeface="Verdana"/>
              <a:cs typeface="Verdana"/>
            </a:endParaRPr>
          </a:p>
          <a:p>
            <a:pPr marL="12700" marR="1071880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Increase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coarseness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more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structure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sparsity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(easier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hardware)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Less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signaling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overhead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location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zeros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better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compression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4105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-15" dirty="0"/>
              <a:t> </a:t>
            </a:r>
            <a:r>
              <a:rPr spc="-5" dirty="0"/>
              <a:t>Considerations</a:t>
            </a:r>
            <a:r>
              <a:rPr spc="-10" dirty="0"/>
              <a:t> </a:t>
            </a:r>
            <a:r>
              <a:rPr dirty="0"/>
              <a:t>for</a:t>
            </a:r>
            <a:r>
              <a:rPr spc="-5" dirty="0"/>
              <a:t> Sparsity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391" y="1311712"/>
            <a:ext cx="10431780" cy="4386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Impact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on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accuracy</a:t>
            </a:r>
            <a:endParaRPr sz="2000" dirty="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Must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consider </a:t>
            </a:r>
            <a:r>
              <a:rPr sz="1800" dirty="0">
                <a:latin typeface="Verdana"/>
                <a:cs typeface="Verdana"/>
              </a:rPr>
              <a:t>difficulty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dataset,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task,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DNN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model</a:t>
            </a:r>
            <a:endParaRPr sz="1800" dirty="0">
              <a:latin typeface="Verdana"/>
              <a:cs typeface="Verdana"/>
            </a:endParaRPr>
          </a:p>
          <a:p>
            <a:pPr marL="1316990" marR="5080" lvl="2" indent="-395605">
              <a:lnSpc>
                <a:spcPts val="1900"/>
              </a:lnSpc>
              <a:spcBef>
                <a:spcPts val="52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e.g.,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AlexNet</a:t>
            </a:r>
            <a:r>
              <a:rPr sz="1600" dirty="0">
                <a:latin typeface="Verdana"/>
                <a:cs typeface="Verdana"/>
              </a:rPr>
              <a:t> and VGG </a:t>
            </a:r>
            <a:r>
              <a:rPr sz="1600" spc="-5" dirty="0">
                <a:latin typeface="Verdana"/>
                <a:cs typeface="Verdana"/>
              </a:rPr>
              <a:t>known to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be</a:t>
            </a:r>
            <a:r>
              <a:rPr sz="1600" spc="-5" dirty="0">
                <a:latin typeface="Verdana"/>
                <a:cs typeface="Verdana"/>
              </a:rPr>
              <a:t> over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parameterized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and </a:t>
            </a:r>
            <a:r>
              <a:rPr sz="1600" spc="-5" dirty="0">
                <a:latin typeface="Verdana"/>
                <a:cs typeface="Verdana"/>
              </a:rPr>
              <a:t>thus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easy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prune weights;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does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method</a:t>
            </a:r>
            <a:r>
              <a:rPr sz="1600" dirty="0">
                <a:latin typeface="Verdana"/>
                <a:cs typeface="Verdana"/>
              </a:rPr>
              <a:t> work on </a:t>
            </a:r>
            <a:r>
              <a:rPr sz="1600" spc="-5" dirty="0">
                <a:latin typeface="Verdana"/>
                <a:cs typeface="Verdana"/>
              </a:rPr>
              <a:t>efficient </a:t>
            </a:r>
            <a:r>
              <a:rPr sz="1600" dirty="0">
                <a:latin typeface="Verdana"/>
                <a:cs typeface="Verdana"/>
              </a:rPr>
              <a:t>DNN </a:t>
            </a:r>
            <a:r>
              <a:rPr sz="1600" spc="-5" dirty="0">
                <a:latin typeface="Verdana"/>
                <a:cs typeface="Verdana"/>
              </a:rPr>
              <a:t>models?</a:t>
            </a:r>
            <a:endParaRPr sz="1600" dirty="0">
              <a:latin typeface="Verdana"/>
              <a:cs typeface="Verdana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Clr>
                <a:srgbClr val="002060"/>
              </a:buClr>
              <a:buFont typeface="Wingdings"/>
              <a:buChar char=""/>
            </a:pPr>
            <a:endParaRPr sz="2200" dirty="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b="1" spc="-5" dirty="0">
                <a:latin typeface="Verdana"/>
                <a:cs typeface="Verdana"/>
              </a:rPr>
              <a:t>Does</a:t>
            </a:r>
            <a:r>
              <a:rPr sz="2000" b="1" dirty="0">
                <a:latin typeface="Verdana"/>
                <a:cs typeface="Verdana"/>
              </a:rPr>
              <a:t> hardware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cost exceed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benefits?</a:t>
            </a:r>
            <a:endParaRPr sz="2000" dirty="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dirty="0">
                <a:latin typeface="Verdana"/>
                <a:cs typeface="Verdana"/>
              </a:rPr>
              <a:t>Need</a:t>
            </a:r>
            <a:r>
              <a:rPr sz="1800" spc="-5" dirty="0">
                <a:latin typeface="Verdana"/>
                <a:cs typeface="Verdana"/>
              </a:rPr>
              <a:t> extra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hardware</a:t>
            </a:r>
            <a:r>
              <a:rPr sz="1800" dirty="0">
                <a:latin typeface="Verdana"/>
                <a:cs typeface="Verdana"/>
              </a:rPr>
              <a:t> 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identify</a:t>
            </a:r>
            <a:r>
              <a:rPr sz="1800" spc="-5" dirty="0">
                <a:latin typeface="Verdana"/>
                <a:cs typeface="Verdana"/>
              </a:rPr>
              <a:t> sparsity</a:t>
            </a:r>
            <a:endParaRPr sz="1800" dirty="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e.g.,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Additional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logic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identify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non-zeros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store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non-zero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locations</a:t>
            </a:r>
            <a:endParaRPr sz="1600" dirty="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8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Accounting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sparsity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both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weights </a:t>
            </a:r>
            <a:r>
              <a:rPr sz="1800" i="1" spc="-5" dirty="0">
                <a:latin typeface="Verdana"/>
                <a:cs typeface="Verdana"/>
              </a:rPr>
              <a:t>and</a:t>
            </a:r>
            <a:r>
              <a:rPr sz="1800" i="1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activations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challenging</a:t>
            </a:r>
            <a:endParaRPr sz="1800" dirty="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39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Need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dirty="0">
                <a:latin typeface="Verdana"/>
                <a:cs typeface="Verdana"/>
              </a:rPr>
              <a:t> compute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intersection</a:t>
            </a:r>
            <a:r>
              <a:rPr sz="1600" i="1" spc="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of </a:t>
            </a:r>
            <a:r>
              <a:rPr sz="1600" spc="-5" dirty="0">
                <a:latin typeface="Verdana"/>
                <a:cs typeface="Verdana"/>
              </a:rPr>
              <a:t>two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data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streams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rather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than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find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next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non-zero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 one</a:t>
            </a:r>
            <a:endParaRPr sz="1600" dirty="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Granularity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impacts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hardware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overhead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as</a:t>
            </a:r>
            <a:r>
              <a:rPr sz="1800" dirty="0">
                <a:latin typeface="Verdana"/>
                <a:cs typeface="Verdana"/>
              </a:rPr>
              <a:t> well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accuracy</a:t>
            </a:r>
            <a:endParaRPr sz="1800" dirty="0">
              <a:latin typeface="Verdana"/>
              <a:cs typeface="Verdana"/>
            </a:endParaRPr>
          </a:p>
          <a:p>
            <a:pPr marL="1317625" lvl="2" indent="-396240">
              <a:lnSpc>
                <a:spcPct val="100000"/>
              </a:lnSpc>
              <a:spcBef>
                <a:spcPts val="44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dirty="0">
                <a:latin typeface="Verdana"/>
                <a:cs typeface="Verdana"/>
              </a:rPr>
              <a:t>e.g.,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Fine-grained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coarse-grained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(structured)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sparsity</a:t>
            </a:r>
            <a:endParaRPr sz="1600" dirty="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Compressed data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will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be</a:t>
            </a:r>
            <a:r>
              <a:rPr sz="1800" spc="-5" dirty="0">
                <a:latin typeface="Verdana"/>
                <a:cs typeface="Verdana"/>
              </a:rPr>
              <a:t> variable </a:t>
            </a:r>
            <a:r>
              <a:rPr sz="1800" dirty="0">
                <a:latin typeface="Verdana"/>
                <a:cs typeface="Verdana"/>
              </a:rPr>
              <a:t>length</a:t>
            </a:r>
          </a:p>
          <a:p>
            <a:pPr marL="1317625" lvl="2" indent="-396240">
              <a:lnSpc>
                <a:spcPct val="100000"/>
              </a:lnSpc>
              <a:spcBef>
                <a:spcPts val="320"/>
              </a:spcBef>
              <a:buClr>
                <a:srgbClr val="002060"/>
              </a:buClr>
              <a:buFont typeface="Wingdings"/>
              <a:buChar char=""/>
              <a:tabLst>
                <a:tab pos="1316990" algn="l"/>
                <a:tab pos="1317625" algn="l"/>
              </a:tabLst>
            </a:pPr>
            <a:r>
              <a:rPr sz="1600" spc="-5" dirty="0">
                <a:latin typeface="Verdana"/>
                <a:cs typeface="Verdana"/>
              </a:rPr>
              <a:t>Reduced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flexibility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access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order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Verdana"/>
                <a:cs typeface="Verdana"/>
              </a:rPr>
              <a:t>random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access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will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have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significant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overhead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657" y="2358644"/>
            <a:ext cx="7856855" cy="222631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45"/>
              </a:spcBef>
            </a:pPr>
            <a:r>
              <a:rPr sz="7200" spc="-5" dirty="0">
                <a:solidFill>
                  <a:srgbClr val="FFFFFF"/>
                </a:solidFill>
              </a:rPr>
              <a:t>Efficient Network </a:t>
            </a:r>
            <a:r>
              <a:rPr sz="7200" spc="-2520" dirty="0">
                <a:solidFill>
                  <a:srgbClr val="FFFFFF"/>
                </a:solidFill>
              </a:rPr>
              <a:t> </a:t>
            </a:r>
            <a:r>
              <a:rPr sz="7200" spc="-5" dirty="0">
                <a:solidFill>
                  <a:srgbClr val="FFFFFF"/>
                </a:solidFill>
              </a:rPr>
              <a:t>Architectures</a:t>
            </a:r>
            <a:endParaRPr sz="7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0704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Efficient</a:t>
            </a:r>
            <a:r>
              <a:rPr spc="-45" dirty="0"/>
              <a:t> </a:t>
            </a:r>
            <a:r>
              <a:rPr spc="-5" dirty="0"/>
              <a:t>DNN</a:t>
            </a:r>
            <a:r>
              <a:rPr spc="-45" dirty="0"/>
              <a:t> </a:t>
            </a:r>
            <a:r>
              <a:rPr spc="-5" dirty="0"/>
              <a:t>Models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91562" y="4982057"/>
          <a:ext cx="6795133" cy="994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3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50" b="1" spc="-15" dirty="0">
                          <a:latin typeface="Arial"/>
                          <a:cs typeface="Arial"/>
                        </a:rPr>
                        <a:t>Year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50" b="1" spc="5" dirty="0">
                          <a:latin typeface="Arial"/>
                          <a:cs typeface="Arial"/>
                        </a:rPr>
                        <a:t>Accuracy*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50" b="1" spc="1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65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10" dirty="0">
                          <a:latin typeface="Arial"/>
                          <a:cs typeface="Arial"/>
                        </a:rPr>
                        <a:t>Layers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50" b="1" spc="1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65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Weights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50" b="1" spc="1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6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15" dirty="0">
                          <a:latin typeface="Arial"/>
                          <a:cs typeface="Arial"/>
                        </a:rPr>
                        <a:t>MACs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b="1" spc="5" dirty="0">
                          <a:latin typeface="Arial"/>
                          <a:cs typeface="Arial"/>
                        </a:rPr>
                        <a:t>AlexNet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spc="10" dirty="0">
                          <a:latin typeface="Arial MT"/>
                          <a:cs typeface="Arial MT"/>
                        </a:rPr>
                        <a:t>2012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spc="10" dirty="0">
                          <a:latin typeface="Arial MT"/>
                          <a:cs typeface="Arial MT"/>
                        </a:rPr>
                        <a:t>80.4%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dirty="0">
                          <a:latin typeface="Arial MT"/>
                          <a:cs typeface="Arial MT"/>
                        </a:rPr>
                        <a:t>8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b="1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61M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b="1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724M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b="1" spc="10" dirty="0">
                          <a:latin typeface="Arial"/>
                          <a:cs typeface="Arial"/>
                        </a:rPr>
                        <a:t>MobileNet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spc="10" dirty="0">
                          <a:latin typeface="Arial MT"/>
                          <a:cs typeface="Arial MT"/>
                        </a:rPr>
                        <a:t>2017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b="1" spc="10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89.5%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spc="10" dirty="0">
                          <a:latin typeface="Arial MT"/>
                          <a:cs typeface="Arial MT"/>
                        </a:rPr>
                        <a:t>28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b="1" spc="1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4M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b="1" spc="10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569M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70731" y="5713512"/>
            <a:ext cx="13017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5"/>
              </a:lnSpc>
            </a:pPr>
            <a:r>
              <a:rPr sz="800" b="1" spc="10" dirty="0">
                <a:solidFill>
                  <a:srgbClr val="7F7F7F"/>
                </a:solidFill>
                <a:latin typeface="Arial"/>
                <a:cs typeface="Arial"/>
              </a:rPr>
              <a:t>[1]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9756" y="5988198"/>
            <a:ext cx="17970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000" spc="-5" dirty="0">
                <a:solidFill>
                  <a:srgbClr val="595959"/>
                </a:solidFill>
                <a:latin typeface="Arial MT"/>
                <a:cs typeface="Arial MT"/>
              </a:rPr>
              <a:t> ImageNet</a:t>
            </a:r>
            <a:r>
              <a:rPr sz="1000" spc="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95959"/>
                </a:solidFill>
                <a:latin typeface="Arial MT"/>
                <a:cs typeface="Arial MT"/>
              </a:rPr>
              <a:t>Classification</a:t>
            </a:r>
            <a:r>
              <a:rPr sz="10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000" spc="-25" dirty="0">
                <a:solidFill>
                  <a:srgbClr val="595959"/>
                </a:solidFill>
                <a:latin typeface="Arial MT"/>
                <a:cs typeface="Arial MT"/>
              </a:rPr>
              <a:t>Top-5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9975" y="2445134"/>
            <a:ext cx="253492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b="1" dirty="0">
                <a:latin typeface="Arial"/>
                <a:cs typeface="Arial"/>
              </a:rPr>
              <a:t>Filter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Decomposition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15983" y="3456685"/>
            <a:ext cx="65405" cy="701675"/>
            <a:chOff x="2715983" y="3456685"/>
            <a:chExt cx="65405" cy="701675"/>
          </a:xfrm>
        </p:grpSpPr>
        <p:sp>
          <p:nvSpPr>
            <p:cNvPr id="8" name="object 8"/>
            <p:cNvSpPr/>
            <p:nvPr/>
          </p:nvSpPr>
          <p:spPr>
            <a:xfrm>
              <a:off x="2715983" y="3456685"/>
              <a:ext cx="65405" cy="701675"/>
            </a:xfrm>
            <a:custGeom>
              <a:avLst/>
              <a:gdLst/>
              <a:ahLst/>
              <a:cxnLst/>
              <a:rect l="l" t="t" r="r" b="b"/>
              <a:pathLst>
                <a:path w="65405" h="701675">
                  <a:moveTo>
                    <a:pt x="5727" y="642607"/>
                  </a:moveTo>
                  <a:lnTo>
                    <a:pt x="762" y="645718"/>
                  </a:lnTo>
                  <a:lnTo>
                    <a:pt x="0" y="648995"/>
                  </a:lnTo>
                  <a:lnTo>
                    <a:pt x="32613" y="701179"/>
                  </a:lnTo>
                  <a:lnTo>
                    <a:pt x="38877" y="691159"/>
                  </a:lnTo>
                  <a:lnTo>
                    <a:pt x="27305" y="691159"/>
                  </a:lnTo>
                  <a:lnTo>
                    <a:pt x="27305" y="672634"/>
                  </a:lnTo>
                  <a:lnTo>
                    <a:pt x="9004" y="643356"/>
                  </a:lnTo>
                  <a:lnTo>
                    <a:pt x="5727" y="642607"/>
                  </a:lnTo>
                  <a:close/>
                </a:path>
                <a:path w="65405" h="701675">
                  <a:moveTo>
                    <a:pt x="27305" y="672634"/>
                  </a:moveTo>
                  <a:lnTo>
                    <a:pt x="27305" y="691159"/>
                  </a:lnTo>
                  <a:lnTo>
                    <a:pt x="37922" y="691159"/>
                  </a:lnTo>
                  <a:lnTo>
                    <a:pt x="37922" y="688339"/>
                  </a:lnTo>
                  <a:lnTo>
                    <a:pt x="28117" y="688339"/>
                  </a:lnTo>
                  <a:lnTo>
                    <a:pt x="32618" y="681135"/>
                  </a:lnTo>
                  <a:lnTo>
                    <a:pt x="27305" y="672634"/>
                  </a:lnTo>
                  <a:close/>
                </a:path>
                <a:path w="65405" h="701675">
                  <a:moveTo>
                    <a:pt x="59499" y="642607"/>
                  </a:moveTo>
                  <a:lnTo>
                    <a:pt x="56222" y="643356"/>
                  </a:lnTo>
                  <a:lnTo>
                    <a:pt x="37930" y="672634"/>
                  </a:lnTo>
                  <a:lnTo>
                    <a:pt x="37922" y="691159"/>
                  </a:lnTo>
                  <a:lnTo>
                    <a:pt x="38877" y="691159"/>
                  </a:lnTo>
                  <a:lnTo>
                    <a:pt x="65227" y="648995"/>
                  </a:lnTo>
                  <a:lnTo>
                    <a:pt x="64477" y="645718"/>
                  </a:lnTo>
                  <a:lnTo>
                    <a:pt x="59499" y="642607"/>
                  </a:lnTo>
                  <a:close/>
                </a:path>
                <a:path w="65405" h="701675">
                  <a:moveTo>
                    <a:pt x="32618" y="681135"/>
                  </a:moveTo>
                  <a:lnTo>
                    <a:pt x="28117" y="688339"/>
                  </a:lnTo>
                  <a:lnTo>
                    <a:pt x="37122" y="688339"/>
                  </a:lnTo>
                  <a:lnTo>
                    <a:pt x="32618" y="681135"/>
                  </a:lnTo>
                  <a:close/>
                </a:path>
                <a:path w="65405" h="701675">
                  <a:moveTo>
                    <a:pt x="37922" y="672647"/>
                  </a:moveTo>
                  <a:lnTo>
                    <a:pt x="32618" y="681135"/>
                  </a:lnTo>
                  <a:lnTo>
                    <a:pt x="37122" y="688339"/>
                  </a:lnTo>
                  <a:lnTo>
                    <a:pt x="37922" y="688339"/>
                  </a:lnTo>
                  <a:lnTo>
                    <a:pt x="37922" y="672647"/>
                  </a:lnTo>
                  <a:close/>
                </a:path>
                <a:path w="65405" h="701675">
                  <a:moveTo>
                    <a:pt x="32613" y="20039"/>
                  </a:moveTo>
                  <a:lnTo>
                    <a:pt x="27305" y="28532"/>
                  </a:lnTo>
                  <a:lnTo>
                    <a:pt x="27313" y="672647"/>
                  </a:lnTo>
                  <a:lnTo>
                    <a:pt x="32618" y="681135"/>
                  </a:lnTo>
                  <a:lnTo>
                    <a:pt x="37922" y="672647"/>
                  </a:lnTo>
                  <a:lnTo>
                    <a:pt x="37922" y="28532"/>
                  </a:lnTo>
                  <a:lnTo>
                    <a:pt x="32613" y="20039"/>
                  </a:lnTo>
                  <a:close/>
                </a:path>
                <a:path w="65405" h="701675">
                  <a:moveTo>
                    <a:pt x="32613" y="0"/>
                  </a:moveTo>
                  <a:lnTo>
                    <a:pt x="0" y="52184"/>
                  </a:lnTo>
                  <a:lnTo>
                    <a:pt x="749" y="55460"/>
                  </a:lnTo>
                  <a:lnTo>
                    <a:pt x="5727" y="58572"/>
                  </a:lnTo>
                  <a:lnTo>
                    <a:pt x="9004" y="57810"/>
                  </a:lnTo>
                  <a:lnTo>
                    <a:pt x="27305" y="28532"/>
                  </a:lnTo>
                  <a:lnTo>
                    <a:pt x="27305" y="10020"/>
                  </a:lnTo>
                  <a:lnTo>
                    <a:pt x="38875" y="10020"/>
                  </a:lnTo>
                  <a:lnTo>
                    <a:pt x="32613" y="0"/>
                  </a:lnTo>
                  <a:close/>
                </a:path>
                <a:path w="65405" h="701675">
                  <a:moveTo>
                    <a:pt x="38875" y="10020"/>
                  </a:moveTo>
                  <a:lnTo>
                    <a:pt x="37922" y="10020"/>
                  </a:lnTo>
                  <a:lnTo>
                    <a:pt x="37922" y="28532"/>
                  </a:lnTo>
                  <a:lnTo>
                    <a:pt x="56222" y="57810"/>
                  </a:lnTo>
                  <a:lnTo>
                    <a:pt x="59499" y="58572"/>
                  </a:lnTo>
                  <a:lnTo>
                    <a:pt x="64477" y="55460"/>
                  </a:lnTo>
                  <a:lnTo>
                    <a:pt x="65227" y="52184"/>
                  </a:lnTo>
                  <a:lnTo>
                    <a:pt x="38875" y="10020"/>
                  </a:lnTo>
                  <a:close/>
                </a:path>
                <a:path w="65405" h="701675">
                  <a:moveTo>
                    <a:pt x="37922" y="10020"/>
                  </a:moveTo>
                  <a:lnTo>
                    <a:pt x="27305" y="10020"/>
                  </a:lnTo>
                  <a:lnTo>
                    <a:pt x="27305" y="28532"/>
                  </a:lnTo>
                  <a:lnTo>
                    <a:pt x="32613" y="20039"/>
                  </a:lnTo>
                  <a:lnTo>
                    <a:pt x="28105" y="12826"/>
                  </a:lnTo>
                  <a:lnTo>
                    <a:pt x="37922" y="12826"/>
                  </a:lnTo>
                  <a:lnTo>
                    <a:pt x="37922" y="10020"/>
                  </a:lnTo>
                  <a:close/>
                </a:path>
                <a:path w="65405" h="701675">
                  <a:moveTo>
                    <a:pt x="37922" y="12826"/>
                  </a:moveTo>
                  <a:lnTo>
                    <a:pt x="37122" y="12826"/>
                  </a:lnTo>
                  <a:lnTo>
                    <a:pt x="32613" y="20039"/>
                  </a:lnTo>
                  <a:lnTo>
                    <a:pt x="37922" y="28532"/>
                  </a:lnTo>
                  <a:lnTo>
                    <a:pt x="37922" y="12826"/>
                  </a:lnTo>
                  <a:close/>
                </a:path>
                <a:path w="65405" h="701675">
                  <a:moveTo>
                    <a:pt x="37122" y="12826"/>
                  </a:moveTo>
                  <a:lnTo>
                    <a:pt x="28105" y="12826"/>
                  </a:lnTo>
                  <a:lnTo>
                    <a:pt x="32613" y="20039"/>
                  </a:lnTo>
                  <a:lnTo>
                    <a:pt x="37122" y="12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32658" y="3685108"/>
              <a:ext cx="32384" cy="223520"/>
            </a:xfrm>
            <a:custGeom>
              <a:avLst/>
              <a:gdLst/>
              <a:ahLst/>
              <a:cxnLst/>
              <a:rect l="l" t="t" r="r" b="b"/>
              <a:pathLst>
                <a:path w="32385" h="223520">
                  <a:moveTo>
                    <a:pt x="31877" y="0"/>
                  </a:moveTo>
                  <a:lnTo>
                    <a:pt x="0" y="0"/>
                  </a:lnTo>
                  <a:lnTo>
                    <a:pt x="0" y="223088"/>
                  </a:lnTo>
                  <a:lnTo>
                    <a:pt x="31877" y="223088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73997" y="3672407"/>
            <a:ext cx="1638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54794" y="4220819"/>
            <a:ext cx="704215" cy="65405"/>
            <a:chOff x="2854794" y="4220819"/>
            <a:chExt cx="704215" cy="65405"/>
          </a:xfrm>
        </p:grpSpPr>
        <p:sp>
          <p:nvSpPr>
            <p:cNvPr id="12" name="object 12"/>
            <p:cNvSpPr/>
            <p:nvPr/>
          </p:nvSpPr>
          <p:spPr>
            <a:xfrm>
              <a:off x="2854794" y="4220819"/>
              <a:ext cx="704215" cy="65405"/>
            </a:xfrm>
            <a:custGeom>
              <a:avLst/>
              <a:gdLst/>
              <a:ahLst/>
              <a:cxnLst/>
              <a:rect l="l" t="t" r="r" b="b"/>
              <a:pathLst>
                <a:path w="704214" h="65404">
                  <a:moveTo>
                    <a:pt x="52184" y="0"/>
                  </a:moveTo>
                  <a:lnTo>
                    <a:pt x="0" y="32613"/>
                  </a:lnTo>
                  <a:lnTo>
                    <a:pt x="52184" y="65227"/>
                  </a:lnTo>
                  <a:lnTo>
                    <a:pt x="55460" y="64477"/>
                  </a:lnTo>
                  <a:lnTo>
                    <a:pt x="58572" y="59499"/>
                  </a:lnTo>
                  <a:lnTo>
                    <a:pt x="57810" y="56222"/>
                  </a:lnTo>
                  <a:lnTo>
                    <a:pt x="28527" y="37922"/>
                  </a:lnTo>
                  <a:lnTo>
                    <a:pt x="10020" y="37922"/>
                  </a:lnTo>
                  <a:lnTo>
                    <a:pt x="10020" y="27304"/>
                  </a:lnTo>
                  <a:lnTo>
                    <a:pt x="28540" y="27304"/>
                  </a:lnTo>
                  <a:lnTo>
                    <a:pt x="57810" y="9004"/>
                  </a:lnTo>
                  <a:lnTo>
                    <a:pt x="58572" y="5727"/>
                  </a:lnTo>
                  <a:lnTo>
                    <a:pt x="55460" y="761"/>
                  </a:lnTo>
                  <a:lnTo>
                    <a:pt x="52184" y="0"/>
                  </a:lnTo>
                  <a:close/>
                </a:path>
                <a:path w="704214" h="65404">
                  <a:moveTo>
                    <a:pt x="683679" y="32613"/>
                  </a:moveTo>
                  <a:lnTo>
                    <a:pt x="645909" y="56222"/>
                  </a:lnTo>
                  <a:lnTo>
                    <a:pt x="645159" y="59499"/>
                  </a:lnTo>
                  <a:lnTo>
                    <a:pt x="648271" y="64477"/>
                  </a:lnTo>
                  <a:lnTo>
                    <a:pt x="651548" y="65227"/>
                  </a:lnTo>
                  <a:lnTo>
                    <a:pt x="695239" y="37922"/>
                  </a:lnTo>
                  <a:lnTo>
                    <a:pt x="693712" y="37922"/>
                  </a:lnTo>
                  <a:lnTo>
                    <a:pt x="693712" y="37122"/>
                  </a:lnTo>
                  <a:lnTo>
                    <a:pt x="690892" y="37122"/>
                  </a:lnTo>
                  <a:lnTo>
                    <a:pt x="683679" y="32613"/>
                  </a:lnTo>
                  <a:close/>
                </a:path>
                <a:path w="704214" h="65404">
                  <a:moveTo>
                    <a:pt x="28540" y="27304"/>
                  </a:moveTo>
                  <a:lnTo>
                    <a:pt x="10020" y="27304"/>
                  </a:lnTo>
                  <a:lnTo>
                    <a:pt x="10020" y="37922"/>
                  </a:lnTo>
                  <a:lnTo>
                    <a:pt x="28527" y="37922"/>
                  </a:lnTo>
                  <a:lnTo>
                    <a:pt x="27247" y="37122"/>
                  </a:lnTo>
                  <a:lnTo>
                    <a:pt x="12839" y="37122"/>
                  </a:lnTo>
                  <a:lnTo>
                    <a:pt x="12839" y="28117"/>
                  </a:lnTo>
                  <a:lnTo>
                    <a:pt x="27261" y="28105"/>
                  </a:lnTo>
                  <a:lnTo>
                    <a:pt x="28540" y="27304"/>
                  </a:lnTo>
                  <a:close/>
                </a:path>
                <a:path w="704214" h="65404">
                  <a:moveTo>
                    <a:pt x="675187" y="27304"/>
                  </a:moveTo>
                  <a:lnTo>
                    <a:pt x="28540" y="27304"/>
                  </a:lnTo>
                  <a:lnTo>
                    <a:pt x="20041" y="32618"/>
                  </a:lnTo>
                  <a:lnTo>
                    <a:pt x="28527" y="37922"/>
                  </a:lnTo>
                  <a:lnTo>
                    <a:pt x="675187" y="37922"/>
                  </a:lnTo>
                  <a:lnTo>
                    <a:pt x="683679" y="32613"/>
                  </a:lnTo>
                  <a:lnTo>
                    <a:pt x="675187" y="27304"/>
                  </a:lnTo>
                  <a:close/>
                </a:path>
                <a:path w="704214" h="65404">
                  <a:moveTo>
                    <a:pt x="695238" y="27304"/>
                  </a:moveTo>
                  <a:lnTo>
                    <a:pt x="693712" y="27304"/>
                  </a:lnTo>
                  <a:lnTo>
                    <a:pt x="693712" y="37922"/>
                  </a:lnTo>
                  <a:lnTo>
                    <a:pt x="695239" y="37922"/>
                  </a:lnTo>
                  <a:lnTo>
                    <a:pt x="703732" y="32613"/>
                  </a:lnTo>
                  <a:lnTo>
                    <a:pt x="695238" y="27304"/>
                  </a:lnTo>
                  <a:close/>
                </a:path>
                <a:path w="704214" h="65404">
                  <a:moveTo>
                    <a:pt x="12839" y="28117"/>
                  </a:moveTo>
                  <a:lnTo>
                    <a:pt x="12839" y="37122"/>
                  </a:lnTo>
                  <a:lnTo>
                    <a:pt x="20041" y="32618"/>
                  </a:lnTo>
                  <a:lnTo>
                    <a:pt x="12839" y="28117"/>
                  </a:lnTo>
                  <a:close/>
                </a:path>
                <a:path w="704214" h="65404">
                  <a:moveTo>
                    <a:pt x="20041" y="32618"/>
                  </a:moveTo>
                  <a:lnTo>
                    <a:pt x="12839" y="37122"/>
                  </a:lnTo>
                  <a:lnTo>
                    <a:pt x="27247" y="37122"/>
                  </a:lnTo>
                  <a:lnTo>
                    <a:pt x="20041" y="32618"/>
                  </a:lnTo>
                  <a:close/>
                </a:path>
                <a:path w="704214" h="65404">
                  <a:moveTo>
                    <a:pt x="690892" y="28105"/>
                  </a:moveTo>
                  <a:lnTo>
                    <a:pt x="683679" y="32613"/>
                  </a:lnTo>
                  <a:lnTo>
                    <a:pt x="690892" y="37122"/>
                  </a:lnTo>
                  <a:lnTo>
                    <a:pt x="690892" y="28105"/>
                  </a:lnTo>
                  <a:close/>
                </a:path>
                <a:path w="704214" h="65404">
                  <a:moveTo>
                    <a:pt x="693712" y="28105"/>
                  </a:moveTo>
                  <a:lnTo>
                    <a:pt x="690892" y="28105"/>
                  </a:lnTo>
                  <a:lnTo>
                    <a:pt x="690892" y="37122"/>
                  </a:lnTo>
                  <a:lnTo>
                    <a:pt x="693712" y="37122"/>
                  </a:lnTo>
                  <a:lnTo>
                    <a:pt x="693712" y="28105"/>
                  </a:lnTo>
                  <a:close/>
                </a:path>
                <a:path w="704214" h="65404">
                  <a:moveTo>
                    <a:pt x="27240" y="28117"/>
                  </a:moveTo>
                  <a:lnTo>
                    <a:pt x="12839" y="28117"/>
                  </a:lnTo>
                  <a:lnTo>
                    <a:pt x="20050" y="32613"/>
                  </a:lnTo>
                  <a:lnTo>
                    <a:pt x="27240" y="28117"/>
                  </a:lnTo>
                  <a:close/>
                </a:path>
                <a:path w="704214" h="65404">
                  <a:moveTo>
                    <a:pt x="651548" y="0"/>
                  </a:moveTo>
                  <a:lnTo>
                    <a:pt x="648263" y="761"/>
                  </a:lnTo>
                  <a:lnTo>
                    <a:pt x="645159" y="5727"/>
                  </a:lnTo>
                  <a:lnTo>
                    <a:pt x="645909" y="9004"/>
                  </a:lnTo>
                  <a:lnTo>
                    <a:pt x="683679" y="32613"/>
                  </a:lnTo>
                  <a:lnTo>
                    <a:pt x="690892" y="28105"/>
                  </a:lnTo>
                  <a:lnTo>
                    <a:pt x="693712" y="28105"/>
                  </a:lnTo>
                  <a:lnTo>
                    <a:pt x="693712" y="27304"/>
                  </a:lnTo>
                  <a:lnTo>
                    <a:pt x="695238" y="27304"/>
                  </a:lnTo>
                  <a:lnTo>
                    <a:pt x="651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51352" y="4226877"/>
              <a:ext cx="308610" cy="42545"/>
            </a:xfrm>
            <a:custGeom>
              <a:avLst/>
              <a:gdLst/>
              <a:ahLst/>
              <a:cxnLst/>
              <a:rect l="l" t="t" r="r" b="b"/>
              <a:pathLst>
                <a:path w="308610" h="42545">
                  <a:moveTo>
                    <a:pt x="308063" y="0"/>
                  </a:moveTo>
                  <a:lnTo>
                    <a:pt x="0" y="0"/>
                  </a:lnTo>
                  <a:lnTo>
                    <a:pt x="0" y="42494"/>
                  </a:lnTo>
                  <a:lnTo>
                    <a:pt x="308063" y="42494"/>
                  </a:lnTo>
                  <a:lnTo>
                    <a:pt x="308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26714" y="4129188"/>
            <a:ext cx="15303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91066" y="3132715"/>
            <a:ext cx="1089025" cy="1030605"/>
            <a:chOff x="2791066" y="3132715"/>
            <a:chExt cx="1089025" cy="1030605"/>
          </a:xfrm>
        </p:grpSpPr>
        <p:sp>
          <p:nvSpPr>
            <p:cNvPr id="16" name="object 16"/>
            <p:cNvSpPr/>
            <p:nvPr/>
          </p:nvSpPr>
          <p:spPr>
            <a:xfrm>
              <a:off x="2791066" y="3138004"/>
              <a:ext cx="318770" cy="302895"/>
            </a:xfrm>
            <a:custGeom>
              <a:avLst/>
              <a:gdLst/>
              <a:ahLst/>
              <a:cxnLst/>
              <a:rect l="l" t="t" r="r" b="b"/>
              <a:pathLst>
                <a:path w="318769" h="302895">
                  <a:moveTo>
                    <a:pt x="18313" y="240995"/>
                  </a:moveTo>
                  <a:lnTo>
                    <a:pt x="15417" y="242697"/>
                  </a:lnTo>
                  <a:lnTo>
                    <a:pt x="0" y="302272"/>
                  </a:lnTo>
                  <a:lnTo>
                    <a:pt x="14952" y="299237"/>
                  </a:lnTo>
                  <a:lnTo>
                    <a:pt x="10921" y="299237"/>
                  </a:lnTo>
                  <a:lnTo>
                    <a:pt x="3619" y="291528"/>
                  </a:lnTo>
                  <a:lnTo>
                    <a:pt x="17047" y="278793"/>
                  </a:lnTo>
                  <a:lnTo>
                    <a:pt x="25704" y="245363"/>
                  </a:lnTo>
                  <a:lnTo>
                    <a:pt x="24002" y="242468"/>
                  </a:lnTo>
                  <a:lnTo>
                    <a:pt x="18313" y="240995"/>
                  </a:lnTo>
                  <a:close/>
                </a:path>
                <a:path w="318769" h="302895">
                  <a:moveTo>
                    <a:pt x="17047" y="278793"/>
                  </a:moveTo>
                  <a:lnTo>
                    <a:pt x="3619" y="291528"/>
                  </a:lnTo>
                  <a:lnTo>
                    <a:pt x="10921" y="299237"/>
                  </a:lnTo>
                  <a:lnTo>
                    <a:pt x="13587" y="296710"/>
                  </a:lnTo>
                  <a:lnTo>
                    <a:pt x="12407" y="296710"/>
                  </a:lnTo>
                  <a:lnTo>
                    <a:pt x="6210" y="290169"/>
                  </a:lnTo>
                  <a:lnTo>
                    <a:pt x="14539" y="288478"/>
                  </a:lnTo>
                  <a:lnTo>
                    <a:pt x="17047" y="278793"/>
                  </a:lnTo>
                  <a:close/>
                </a:path>
                <a:path w="318769" h="302895">
                  <a:moveTo>
                    <a:pt x="58191" y="279615"/>
                  </a:moveTo>
                  <a:lnTo>
                    <a:pt x="24372" y="286482"/>
                  </a:lnTo>
                  <a:lnTo>
                    <a:pt x="10921" y="299237"/>
                  </a:lnTo>
                  <a:lnTo>
                    <a:pt x="14952" y="299237"/>
                  </a:lnTo>
                  <a:lnTo>
                    <a:pt x="60312" y="290029"/>
                  </a:lnTo>
                  <a:lnTo>
                    <a:pt x="62166" y="287223"/>
                  </a:lnTo>
                  <a:lnTo>
                    <a:pt x="60998" y="281482"/>
                  </a:lnTo>
                  <a:lnTo>
                    <a:pt x="58191" y="279615"/>
                  </a:lnTo>
                  <a:close/>
                </a:path>
                <a:path w="318769" h="302895">
                  <a:moveTo>
                    <a:pt x="14539" y="288478"/>
                  </a:moveTo>
                  <a:lnTo>
                    <a:pt x="6210" y="290169"/>
                  </a:lnTo>
                  <a:lnTo>
                    <a:pt x="12407" y="296710"/>
                  </a:lnTo>
                  <a:lnTo>
                    <a:pt x="14539" y="288478"/>
                  </a:lnTo>
                  <a:close/>
                </a:path>
                <a:path w="318769" h="302895">
                  <a:moveTo>
                    <a:pt x="24372" y="286482"/>
                  </a:moveTo>
                  <a:lnTo>
                    <a:pt x="14539" y="288478"/>
                  </a:lnTo>
                  <a:lnTo>
                    <a:pt x="12407" y="296710"/>
                  </a:lnTo>
                  <a:lnTo>
                    <a:pt x="13587" y="296710"/>
                  </a:lnTo>
                  <a:lnTo>
                    <a:pt x="24372" y="286482"/>
                  </a:lnTo>
                  <a:close/>
                </a:path>
                <a:path w="318769" h="302895">
                  <a:moveTo>
                    <a:pt x="304192" y="13794"/>
                  </a:moveTo>
                  <a:lnTo>
                    <a:pt x="294377" y="15786"/>
                  </a:lnTo>
                  <a:lnTo>
                    <a:pt x="17047" y="278793"/>
                  </a:lnTo>
                  <a:lnTo>
                    <a:pt x="14539" y="288478"/>
                  </a:lnTo>
                  <a:lnTo>
                    <a:pt x="24372" y="286482"/>
                  </a:lnTo>
                  <a:lnTo>
                    <a:pt x="301677" y="23509"/>
                  </a:lnTo>
                  <a:lnTo>
                    <a:pt x="304192" y="13794"/>
                  </a:lnTo>
                  <a:close/>
                </a:path>
                <a:path w="318769" h="302895">
                  <a:moveTo>
                    <a:pt x="317943" y="3048"/>
                  </a:moveTo>
                  <a:lnTo>
                    <a:pt x="307809" y="3048"/>
                  </a:lnTo>
                  <a:lnTo>
                    <a:pt x="315125" y="10756"/>
                  </a:lnTo>
                  <a:lnTo>
                    <a:pt x="301677" y="23509"/>
                  </a:lnTo>
                  <a:lnTo>
                    <a:pt x="293027" y="56921"/>
                  </a:lnTo>
                  <a:lnTo>
                    <a:pt x="294741" y="59817"/>
                  </a:lnTo>
                  <a:lnTo>
                    <a:pt x="300418" y="61277"/>
                  </a:lnTo>
                  <a:lnTo>
                    <a:pt x="303314" y="59575"/>
                  </a:lnTo>
                  <a:lnTo>
                    <a:pt x="317943" y="3048"/>
                  </a:lnTo>
                  <a:close/>
                </a:path>
                <a:path w="318769" h="302895">
                  <a:moveTo>
                    <a:pt x="310196" y="5562"/>
                  </a:moveTo>
                  <a:lnTo>
                    <a:pt x="306324" y="5562"/>
                  </a:lnTo>
                  <a:lnTo>
                    <a:pt x="312521" y="12103"/>
                  </a:lnTo>
                  <a:lnTo>
                    <a:pt x="304192" y="13794"/>
                  </a:lnTo>
                  <a:lnTo>
                    <a:pt x="301677" y="23509"/>
                  </a:lnTo>
                  <a:lnTo>
                    <a:pt x="315125" y="10756"/>
                  </a:lnTo>
                  <a:lnTo>
                    <a:pt x="310196" y="5562"/>
                  </a:lnTo>
                  <a:close/>
                </a:path>
                <a:path w="318769" h="302895">
                  <a:moveTo>
                    <a:pt x="318731" y="0"/>
                  </a:moveTo>
                  <a:lnTo>
                    <a:pt x="258432" y="12242"/>
                  </a:lnTo>
                  <a:lnTo>
                    <a:pt x="256565" y="15049"/>
                  </a:lnTo>
                  <a:lnTo>
                    <a:pt x="257733" y="20802"/>
                  </a:lnTo>
                  <a:lnTo>
                    <a:pt x="260540" y="22656"/>
                  </a:lnTo>
                  <a:lnTo>
                    <a:pt x="294377" y="15786"/>
                  </a:lnTo>
                  <a:lnTo>
                    <a:pt x="307809" y="3048"/>
                  </a:lnTo>
                  <a:lnTo>
                    <a:pt x="317943" y="3048"/>
                  </a:lnTo>
                  <a:lnTo>
                    <a:pt x="318731" y="0"/>
                  </a:lnTo>
                  <a:close/>
                </a:path>
                <a:path w="318769" h="302895">
                  <a:moveTo>
                    <a:pt x="307809" y="3048"/>
                  </a:moveTo>
                  <a:lnTo>
                    <a:pt x="294377" y="15786"/>
                  </a:lnTo>
                  <a:lnTo>
                    <a:pt x="304192" y="13794"/>
                  </a:lnTo>
                  <a:lnTo>
                    <a:pt x="306324" y="5562"/>
                  </a:lnTo>
                  <a:lnTo>
                    <a:pt x="310196" y="5562"/>
                  </a:lnTo>
                  <a:lnTo>
                    <a:pt x="307809" y="3048"/>
                  </a:lnTo>
                  <a:close/>
                </a:path>
                <a:path w="318769" h="302895">
                  <a:moveTo>
                    <a:pt x="306324" y="5562"/>
                  </a:moveTo>
                  <a:lnTo>
                    <a:pt x="304192" y="13794"/>
                  </a:lnTo>
                  <a:lnTo>
                    <a:pt x="312521" y="12103"/>
                  </a:lnTo>
                  <a:lnTo>
                    <a:pt x="306324" y="5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8205" y="3143338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701103" y="0"/>
                  </a:moveTo>
                  <a:lnTo>
                    <a:pt x="0" y="0"/>
                  </a:lnTo>
                  <a:lnTo>
                    <a:pt x="0" y="308063"/>
                  </a:lnTo>
                  <a:lnTo>
                    <a:pt x="0" y="701116"/>
                  </a:lnTo>
                  <a:lnTo>
                    <a:pt x="701103" y="701116"/>
                  </a:lnTo>
                  <a:lnTo>
                    <a:pt x="701103" y="308063"/>
                  </a:lnTo>
                  <a:lnTo>
                    <a:pt x="701103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68205" y="3143338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0" y="0"/>
                  </a:moveTo>
                  <a:lnTo>
                    <a:pt x="701110" y="0"/>
                  </a:lnTo>
                  <a:lnTo>
                    <a:pt x="701110" y="701110"/>
                  </a:lnTo>
                  <a:lnTo>
                    <a:pt x="0" y="701110"/>
                  </a:lnTo>
                  <a:lnTo>
                    <a:pt x="0" y="0"/>
                  </a:lnTo>
                  <a:close/>
                </a:path>
              </a:pathLst>
            </a:custGeom>
            <a:ln w="21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3253" y="3387673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701116" y="0"/>
                  </a:moveTo>
                  <a:lnTo>
                    <a:pt x="0" y="0"/>
                  </a:lnTo>
                  <a:lnTo>
                    <a:pt x="0" y="63728"/>
                  </a:lnTo>
                  <a:lnTo>
                    <a:pt x="0" y="701103"/>
                  </a:lnTo>
                  <a:lnTo>
                    <a:pt x="701116" y="701103"/>
                  </a:lnTo>
                  <a:lnTo>
                    <a:pt x="701116" y="63728"/>
                  </a:lnTo>
                  <a:lnTo>
                    <a:pt x="701116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3252" y="3387674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0" y="0"/>
                  </a:moveTo>
                  <a:lnTo>
                    <a:pt x="701110" y="0"/>
                  </a:lnTo>
                  <a:lnTo>
                    <a:pt x="701110" y="701110"/>
                  </a:lnTo>
                  <a:lnTo>
                    <a:pt x="0" y="701110"/>
                  </a:lnTo>
                  <a:lnTo>
                    <a:pt x="0" y="0"/>
                  </a:lnTo>
                  <a:close/>
                </a:path>
              </a:pathLst>
            </a:custGeom>
            <a:ln w="21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49511" y="3451402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701116" y="0"/>
                  </a:moveTo>
                  <a:lnTo>
                    <a:pt x="0" y="0"/>
                  </a:lnTo>
                  <a:lnTo>
                    <a:pt x="0" y="701116"/>
                  </a:lnTo>
                  <a:lnTo>
                    <a:pt x="701116" y="701116"/>
                  </a:lnTo>
                  <a:lnTo>
                    <a:pt x="70111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9511" y="3451402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0" y="0"/>
                  </a:moveTo>
                  <a:lnTo>
                    <a:pt x="701110" y="0"/>
                  </a:lnTo>
                  <a:lnTo>
                    <a:pt x="701110" y="701110"/>
                  </a:lnTo>
                  <a:lnTo>
                    <a:pt x="0" y="701110"/>
                  </a:lnTo>
                  <a:lnTo>
                    <a:pt x="0" y="0"/>
                  </a:lnTo>
                  <a:close/>
                </a:path>
              </a:pathLst>
            </a:custGeom>
            <a:ln w="21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0395" y="3191967"/>
              <a:ext cx="168275" cy="162560"/>
            </a:xfrm>
            <a:custGeom>
              <a:avLst/>
              <a:gdLst/>
              <a:ahLst/>
              <a:cxnLst/>
              <a:rect l="l" t="t" r="r" b="b"/>
              <a:pathLst>
                <a:path w="168275" h="162560">
                  <a:moveTo>
                    <a:pt x="116255" y="0"/>
                  </a:moveTo>
                  <a:lnTo>
                    <a:pt x="0" y="104952"/>
                  </a:lnTo>
                  <a:lnTo>
                    <a:pt x="51562" y="162064"/>
                  </a:lnTo>
                  <a:lnTo>
                    <a:pt x="167817" y="57111"/>
                  </a:lnTo>
                  <a:lnTo>
                    <a:pt x="116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49905" y="3109395"/>
            <a:ext cx="1638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3570837" y="3146033"/>
            <a:ext cx="271203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500" b="1" spc="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3570837" y="3847143"/>
            <a:ext cx="271203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500" b="1" spc="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2897775" y="3146033"/>
            <a:ext cx="271203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500" b="1" spc="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6791" y="3589502"/>
            <a:ext cx="329565" cy="297815"/>
          </a:xfrm>
          <a:custGeom>
            <a:avLst/>
            <a:gdLst/>
            <a:ahLst/>
            <a:cxnLst/>
            <a:rect l="l" t="t" r="r" b="b"/>
            <a:pathLst>
              <a:path w="329564" h="297814">
                <a:moveTo>
                  <a:pt x="180581" y="0"/>
                </a:moveTo>
                <a:lnTo>
                  <a:pt x="180581" y="74358"/>
                </a:lnTo>
                <a:lnTo>
                  <a:pt x="0" y="74358"/>
                </a:lnTo>
                <a:lnTo>
                  <a:pt x="0" y="223088"/>
                </a:lnTo>
                <a:lnTo>
                  <a:pt x="180581" y="223088"/>
                </a:lnTo>
                <a:lnTo>
                  <a:pt x="180581" y="297446"/>
                </a:lnTo>
                <a:lnTo>
                  <a:pt x="329310" y="148717"/>
                </a:lnTo>
                <a:lnTo>
                  <a:pt x="180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468761" y="3456685"/>
            <a:ext cx="65405" cy="701675"/>
            <a:chOff x="4468761" y="3456685"/>
            <a:chExt cx="65405" cy="701675"/>
          </a:xfrm>
        </p:grpSpPr>
        <p:sp>
          <p:nvSpPr>
            <p:cNvPr id="30" name="object 30"/>
            <p:cNvSpPr/>
            <p:nvPr/>
          </p:nvSpPr>
          <p:spPr>
            <a:xfrm>
              <a:off x="4468761" y="3456685"/>
              <a:ext cx="65405" cy="701675"/>
            </a:xfrm>
            <a:custGeom>
              <a:avLst/>
              <a:gdLst/>
              <a:ahLst/>
              <a:cxnLst/>
              <a:rect l="l" t="t" r="r" b="b"/>
              <a:pathLst>
                <a:path w="65404" h="701675">
                  <a:moveTo>
                    <a:pt x="5727" y="642607"/>
                  </a:moveTo>
                  <a:lnTo>
                    <a:pt x="749" y="645718"/>
                  </a:lnTo>
                  <a:lnTo>
                    <a:pt x="0" y="648995"/>
                  </a:lnTo>
                  <a:lnTo>
                    <a:pt x="32613" y="701179"/>
                  </a:lnTo>
                  <a:lnTo>
                    <a:pt x="38877" y="691159"/>
                  </a:lnTo>
                  <a:lnTo>
                    <a:pt x="27305" y="691159"/>
                  </a:lnTo>
                  <a:lnTo>
                    <a:pt x="27305" y="672634"/>
                  </a:lnTo>
                  <a:lnTo>
                    <a:pt x="9004" y="643356"/>
                  </a:lnTo>
                  <a:lnTo>
                    <a:pt x="5727" y="642607"/>
                  </a:lnTo>
                  <a:close/>
                </a:path>
                <a:path w="65404" h="701675">
                  <a:moveTo>
                    <a:pt x="27305" y="672634"/>
                  </a:moveTo>
                  <a:lnTo>
                    <a:pt x="27305" y="691159"/>
                  </a:lnTo>
                  <a:lnTo>
                    <a:pt x="37922" y="691159"/>
                  </a:lnTo>
                  <a:lnTo>
                    <a:pt x="37922" y="688339"/>
                  </a:lnTo>
                  <a:lnTo>
                    <a:pt x="28105" y="688339"/>
                  </a:lnTo>
                  <a:lnTo>
                    <a:pt x="32613" y="681127"/>
                  </a:lnTo>
                  <a:lnTo>
                    <a:pt x="27305" y="672634"/>
                  </a:lnTo>
                  <a:close/>
                </a:path>
                <a:path w="65404" h="701675">
                  <a:moveTo>
                    <a:pt x="59499" y="642607"/>
                  </a:moveTo>
                  <a:lnTo>
                    <a:pt x="56222" y="643356"/>
                  </a:lnTo>
                  <a:lnTo>
                    <a:pt x="37922" y="672634"/>
                  </a:lnTo>
                  <a:lnTo>
                    <a:pt x="37922" y="691159"/>
                  </a:lnTo>
                  <a:lnTo>
                    <a:pt x="38877" y="691159"/>
                  </a:lnTo>
                  <a:lnTo>
                    <a:pt x="65227" y="648995"/>
                  </a:lnTo>
                  <a:lnTo>
                    <a:pt x="64477" y="645718"/>
                  </a:lnTo>
                  <a:lnTo>
                    <a:pt x="59499" y="642607"/>
                  </a:lnTo>
                  <a:close/>
                </a:path>
                <a:path w="65404" h="701675">
                  <a:moveTo>
                    <a:pt x="32613" y="681127"/>
                  </a:moveTo>
                  <a:lnTo>
                    <a:pt x="28105" y="688339"/>
                  </a:lnTo>
                  <a:lnTo>
                    <a:pt x="37122" y="688339"/>
                  </a:lnTo>
                  <a:lnTo>
                    <a:pt x="32613" y="681127"/>
                  </a:lnTo>
                  <a:close/>
                </a:path>
                <a:path w="65404" h="701675">
                  <a:moveTo>
                    <a:pt x="37922" y="672634"/>
                  </a:moveTo>
                  <a:lnTo>
                    <a:pt x="32613" y="681127"/>
                  </a:lnTo>
                  <a:lnTo>
                    <a:pt x="37122" y="688339"/>
                  </a:lnTo>
                  <a:lnTo>
                    <a:pt x="37922" y="688339"/>
                  </a:lnTo>
                  <a:lnTo>
                    <a:pt x="37922" y="672634"/>
                  </a:lnTo>
                  <a:close/>
                </a:path>
                <a:path w="65404" h="701675">
                  <a:moveTo>
                    <a:pt x="32613" y="20039"/>
                  </a:moveTo>
                  <a:lnTo>
                    <a:pt x="27305" y="28532"/>
                  </a:lnTo>
                  <a:lnTo>
                    <a:pt x="27305" y="672634"/>
                  </a:lnTo>
                  <a:lnTo>
                    <a:pt x="32613" y="681127"/>
                  </a:lnTo>
                  <a:lnTo>
                    <a:pt x="37922" y="672634"/>
                  </a:lnTo>
                  <a:lnTo>
                    <a:pt x="37922" y="28532"/>
                  </a:lnTo>
                  <a:lnTo>
                    <a:pt x="32613" y="20039"/>
                  </a:lnTo>
                  <a:close/>
                </a:path>
                <a:path w="65404" h="701675">
                  <a:moveTo>
                    <a:pt x="32613" y="0"/>
                  </a:moveTo>
                  <a:lnTo>
                    <a:pt x="0" y="52184"/>
                  </a:lnTo>
                  <a:lnTo>
                    <a:pt x="749" y="55460"/>
                  </a:lnTo>
                  <a:lnTo>
                    <a:pt x="5727" y="58572"/>
                  </a:lnTo>
                  <a:lnTo>
                    <a:pt x="9004" y="57810"/>
                  </a:lnTo>
                  <a:lnTo>
                    <a:pt x="27304" y="28532"/>
                  </a:lnTo>
                  <a:lnTo>
                    <a:pt x="27305" y="10020"/>
                  </a:lnTo>
                  <a:lnTo>
                    <a:pt x="38875" y="10020"/>
                  </a:lnTo>
                  <a:lnTo>
                    <a:pt x="32613" y="0"/>
                  </a:lnTo>
                  <a:close/>
                </a:path>
                <a:path w="65404" h="701675">
                  <a:moveTo>
                    <a:pt x="38875" y="10020"/>
                  </a:moveTo>
                  <a:lnTo>
                    <a:pt x="37922" y="10020"/>
                  </a:lnTo>
                  <a:lnTo>
                    <a:pt x="37922" y="28532"/>
                  </a:lnTo>
                  <a:lnTo>
                    <a:pt x="56222" y="57810"/>
                  </a:lnTo>
                  <a:lnTo>
                    <a:pt x="59499" y="58572"/>
                  </a:lnTo>
                  <a:lnTo>
                    <a:pt x="64477" y="55460"/>
                  </a:lnTo>
                  <a:lnTo>
                    <a:pt x="65227" y="52184"/>
                  </a:lnTo>
                  <a:lnTo>
                    <a:pt x="38875" y="10020"/>
                  </a:lnTo>
                  <a:close/>
                </a:path>
                <a:path w="65404" h="701675">
                  <a:moveTo>
                    <a:pt x="37922" y="10020"/>
                  </a:moveTo>
                  <a:lnTo>
                    <a:pt x="27305" y="10020"/>
                  </a:lnTo>
                  <a:lnTo>
                    <a:pt x="27305" y="28532"/>
                  </a:lnTo>
                  <a:lnTo>
                    <a:pt x="32613" y="20039"/>
                  </a:lnTo>
                  <a:lnTo>
                    <a:pt x="28105" y="12826"/>
                  </a:lnTo>
                  <a:lnTo>
                    <a:pt x="37922" y="12826"/>
                  </a:lnTo>
                  <a:lnTo>
                    <a:pt x="37922" y="10020"/>
                  </a:lnTo>
                  <a:close/>
                </a:path>
                <a:path w="65404" h="701675">
                  <a:moveTo>
                    <a:pt x="37922" y="12826"/>
                  </a:moveTo>
                  <a:lnTo>
                    <a:pt x="37122" y="12826"/>
                  </a:lnTo>
                  <a:lnTo>
                    <a:pt x="32613" y="20039"/>
                  </a:lnTo>
                  <a:lnTo>
                    <a:pt x="37922" y="28532"/>
                  </a:lnTo>
                  <a:lnTo>
                    <a:pt x="37922" y="12826"/>
                  </a:lnTo>
                  <a:close/>
                </a:path>
                <a:path w="65404" h="701675">
                  <a:moveTo>
                    <a:pt x="37122" y="12826"/>
                  </a:moveTo>
                  <a:lnTo>
                    <a:pt x="28105" y="12826"/>
                  </a:lnTo>
                  <a:lnTo>
                    <a:pt x="32613" y="20039"/>
                  </a:lnTo>
                  <a:lnTo>
                    <a:pt x="37122" y="12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85436" y="3685108"/>
              <a:ext cx="32384" cy="234315"/>
            </a:xfrm>
            <a:custGeom>
              <a:avLst/>
              <a:gdLst/>
              <a:ahLst/>
              <a:cxnLst/>
              <a:rect l="l" t="t" r="r" b="b"/>
              <a:pathLst>
                <a:path w="32385" h="234314">
                  <a:moveTo>
                    <a:pt x="31876" y="0"/>
                  </a:moveTo>
                  <a:lnTo>
                    <a:pt x="0" y="0"/>
                  </a:lnTo>
                  <a:lnTo>
                    <a:pt x="0" y="233705"/>
                  </a:lnTo>
                  <a:lnTo>
                    <a:pt x="31876" y="233705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26419" y="3672407"/>
            <a:ext cx="1638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07572" y="4220819"/>
            <a:ext cx="704215" cy="65405"/>
            <a:chOff x="4607572" y="4220819"/>
            <a:chExt cx="704215" cy="65405"/>
          </a:xfrm>
        </p:grpSpPr>
        <p:sp>
          <p:nvSpPr>
            <p:cNvPr id="34" name="object 34"/>
            <p:cNvSpPr/>
            <p:nvPr/>
          </p:nvSpPr>
          <p:spPr>
            <a:xfrm>
              <a:off x="4607572" y="4220819"/>
              <a:ext cx="704215" cy="65405"/>
            </a:xfrm>
            <a:custGeom>
              <a:avLst/>
              <a:gdLst/>
              <a:ahLst/>
              <a:cxnLst/>
              <a:rect l="l" t="t" r="r" b="b"/>
              <a:pathLst>
                <a:path w="704214" h="65404">
                  <a:moveTo>
                    <a:pt x="52184" y="0"/>
                  </a:moveTo>
                  <a:lnTo>
                    <a:pt x="0" y="32613"/>
                  </a:lnTo>
                  <a:lnTo>
                    <a:pt x="52184" y="65227"/>
                  </a:lnTo>
                  <a:lnTo>
                    <a:pt x="55460" y="64477"/>
                  </a:lnTo>
                  <a:lnTo>
                    <a:pt x="58572" y="59499"/>
                  </a:lnTo>
                  <a:lnTo>
                    <a:pt x="57810" y="56222"/>
                  </a:lnTo>
                  <a:lnTo>
                    <a:pt x="28519" y="37922"/>
                  </a:lnTo>
                  <a:lnTo>
                    <a:pt x="10007" y="37922"/>
                  </a:lnTo>
                  <a:lnTo>
                    <a:pt x="10007" y="27304"/>
                  </a:lnTo>
                  <a:lnTo>
                    <a:pt x="28532" y="27304"/>
                  </a:lnTo>
                  <a:lnTo>
                    <a:pt x="57810" y="9004"/>
                  </a:lnTo>
                  <a:lnTo>
                    <a:pt x="58572" y="5727"/>
                  </a:lnTo>
                  <a:lnTo>
                    <a:pt x="55460" y="761"/>
                  </a:lnTo>
                  <a:lnTo>
                    <a:pt x="52184" y="0"/>
                  </a:lnTo>
                  <a:close/>
                </a:path>
                <a:path w="704214" h="65404">
                  <a:moveTo>
                    <a:pt x="683679" y="32613"/>
                  </a:moveTo>
                  <a:lnTo>
                    <a:pt x="645909" y="56222"/>
                  </a:lnTo>
                  <a:lnTo>
                    <a:pt x="645160" y="59499"/>
                  </a:lnTo>
                  <a:lnTo>
                    <a:pt x="648271" y="64477"/>
                  </a:lnTo>
                  <a:lnTo>
                    <a:pt x="651548" y="65227"/>
                  </a:lnTo>
                  <a:lnTo>
                    <a:pt x="695237" y="37922"/>
                  </a:lnTo>
                  <a:lnTo>
                    <a:pt x="693699" y="37922"/>
                  </a:lnTo>
                  <a:lnTo>
                    <a:pt x="693699" y="37122"/>
                  </a:lnTo>
                  <a:lnTo>
                    <a:pt x="690892" y="37122"/>
                  </a:lnTo>
                  <a:lnTo>
                    <a:pt x="683679" y="32613"/>
                  </a:lnTo>
                  <a:close/>
                </a:path>
                <a:path w="704214" h="65404">
                  <a:moveTo>
                    <a:pt x="28532" y="27304"/>
                  </a:moveTo>
                  <a:lnTo>
                    <a:pt x="10007" y="27304"/>
                  </a:lnTo>
                  <a:lnTo>
                    <a:pt x="10007" y="37922"/>
                  </a:lnTo>
                  <a:lnTo>
                    <a:pt x="28519" y="37922"/>
                  </a:lnTo>
                  <a:lnTo>
                    <a:pt x="27238" y="37122"/>
                  </a:lnTo>
                  <a:lnTo>
                    <a:pt x="12826" y="37122"/>
                  </a:lnTo>
                  <a:lnTo>
                    <a:pt x="12826" y="28117"/>
                  </a:lnTo>
                  <a:lnTo>
                    <a:pt x="27252" y="28105"/>
                  </a:lnTo>
                  <a:lnTo>
                    <a:pt x="28532" y="27304"/>
                  </a:lnTo>
                  <a:close/>
                </a:path>
                <a:path w="704214" h="65404">
                  <a:moveTo>
                    <a:pt x="675187" y="27304"/>
                  </a:moveTo>
                  <a:lnTo>
                    <a:pt x="28532" y="27304"/>
                  </a:lnTo>
                  <a:lnTo>
                    <a:pt x="20031" y="32618"/>
                  </a:lnTo>
                  <a:lnTo>
                    <a:pt x="28519" y="37922"/>
                  </a:lnTo>
                  <a:lnTo>
                    <a:pt x="675187" y="37922"/>
                  </a:lnTo>
                  <a:lnTo>
                    <a:pt x="683679" y="32613"/>
                  </a:lnTo>
                  <a:lnTo>
                    <a:pt x="675187" y="27304"/>
                  </a:lnTo>
                  <a:close/>
                </a:path>
                <a:path w="704214" h="65404">
                  <a:moveTo>
                    <a:pt x="695238" y="27304"/>
                  </a:moveTo>
                  <a:lnTo>
                    <a:pt x="693699" y="27304"/>
                  </a:lnTo>
                  <a:lnTo>
                    <a:pt x="693699" y="37922"/>
                  </a:lnTo>
                  <a:lnTo>
                    <a:pt x="695237" y="37922"/>
                  </a:lnTo>
                  <a:lnTo>
                    <a:pt x="703732" y="32613"/>
                  </a:lnTo>
                  <a:lnTo>
                    <a:pt x="695238" y="27304"/>
                  </a:lnTo>
                  <a:close/>
                </a:path>
                <a:path w="704214" h="65404">
                  <a:moveTo>
                    <a:pt x="12826" y="28117"/>
                  </a:moveTo>
                  <a:lnTo>
                    <a:pt x="12826" y="37122"/>
                  </a:lnTo>
                  <a:lnTo>
                    <a:pt x="20031" y="32618"/>
                  </a:lnTo>
                  <a:lnTo>
                    <a:pt x="12826" y="28117"/>
                  </a:lnTo>
                  <a:close/>
                </a:path>
                <a:path w="704214" h="65404">
                  <a:moveTo>
                    <a:pt x="20031" y="32618"/>
                  </a:moveTo>
                  <a:lnTo>
                    <a:pt x="12826" y="37122"/>
                  </a:lnTo>
                  <a:lnTo>
                    <a:pt x="27238" y="37122"/>
                  </a:lnTo>
                  <a:lnTo>
                    <a:pt x="20031" y="32618"/>
                  </a:lnTo>
                  <a:close/>
                </a:path>
                <a:path w="704214" h="65404">
                  <a:moveTo>
                    <a:pt x="690892" y="28105"/>
                  </a:moveTo>
                  <a:lnTo>
                    <a:pt x="683679" y="32613"/>
                  </a:lnTo>
                  <a:lnTo>
                    <a:pt x="690892" y="37122"/>
                  </a:lnTo>
                  <a:lnTo>
                    <a:pt x="690892" y="28105"/>
                  </a:lnTo>
                  <a:close/>
                </a:path>
                <a:path w="704214" h="65404">
                  <a:moveTo>
                    <a:pt x="693699" y="28105"/>
                  </a:moveTo>
                  <a:lnTo>
                    <a:pt x="690892" y="28105"/>
                  </a:lnTo>
                  <a:lnTo>
                    <a:pt x="690892" y="37122"/>
                  </a:lnTo>
                  <a:lnTo>
                    <a:pt x="693699" y="37122"/>
                  </a:lnTo>
                  <a:lnTo>
                    <a:pt x="693699" y="28105"/>
                  </a:lnTo>
                  <a:close/>
                </a:path>
                <a:path w="704214" h="65404">
                  <a:moveTo>
                    <a:pt x="27232" y="28117"/>
                  </a:moveTo>
                  <a:lnTo>
                    <a:pt x="12826" y="28117"/>
                  </a:lnTo>
                  <a:lnTo>
                    <a:pt x="20039" y="32613"/>
                  </a:lnTo>
                  <a:lnTo>
                    <a:pt x="27232" y="28117"/>
                  </a:lnTo>
                  <a:close/>
                </a:path>
                <a:path w="704214" h="65404">
                  <a:moveTo>
                    <a:pt x="651548" y="0"/>
                  </a:moveTo>
                  <a:lnTo>
                    <a:pt x="648263" y="761"/>
                  </a:lnTo>
                  <a:lnTo>
                    <a:pt x="645160" y="5727"/>
                  </a:lnTo>
                  <a:lnTo>
                    <a:pt x="645909" y="9004"/>
                  </a:lnTo>
                  <a:lnTo>
                    <a:pt x="683679" y="32613"/>
                  </a:lnTo>
                  <a:lnTo>
                    <a:pt x="690892" y="28105"/>
                  </a:lnTo>
                  <a:lnTo>
                    <a:pt x="693699" y="28105"/>
                  </a:lnTo>
                  <a:lnTo>
                    <a:pt x="693699" y="27304"/>
                  </a:lnTo>
                  <a:lnTo>
                    <a:pt x="695238" y="27304"/>
                  </a:lnTo>
                  <a:lnTo>
                    <a:pt x="651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04130" y="4237494"/>
              <a:ext cx="308610" cy="32384"/>
            </a:xfrm>
            <a:custGeom>
              <a:avLst/>
              <a:gdLst/>
              <a:ahLst/>
              <a:cxnLst/>
              <a:rect l="l" t="t" r="r" b="b"/>
              <a:pathLst>
                <a:path w="308610" h="32385">
                  <a:moveTo>
                    <a:pt x="308063" y="0"/>
                  </a:moveTo>
                  <a:lnTo>
                    <a:pt x="0" y="0"/>
                  </a:lnTo>
                  <a:lnTo>
                    <a:pt x="0" y="31876"/>
                  </a:lnTo>
                  <a:lnTo>
                    <a:pt x="308063" y="31876"/>
                  </a:lnTo>
                  <a:lnTo>
                    <a:pt x="308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879136" y="4129188"/>
            <a:ext cx="15303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91666" y="3440779"/>
            <a:ext cx="722630" cy="722630"/>
            <a:chOff x="4591666" y="3440779"/>
            <a:chExt cx="722630" cy="722630"/>
          </a:xfrm>
        </p:grpSpPr>
        <p:sp>
          <p:nvSpPr>
            <p:cNvPr id="38" name="object 38"/>
            <p:cNvSpPr/>
            <p:nvPr/>
          </p:nvSpPr>
          <p:spPr>
            <a:xfrm>
              <a:off x="4602289" y="3451402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701116" y="0"/>
                  </a:moveTo>
                  <a:lnTo>
                    <a:pt x="0" y="0"/>
                  </a:lnTo>
                  <a:lnTo>
                    <a:pt x="0" y="701116"/>
                  </a:lnTo>
                  <a:lnTo>
                    <a:pt x="701116" y="701116"/>
                  </a:lnTo>
                  <a:lnTo>
                    <a:pt x="70111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2289" y="3451402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701675" h="701675">
                  <a:moveTo>
                    <a:pt x="0" y="0"/>
                  </a:moveTo>
                  <a:lnTo>
                    <a:pt x="701110" y="0"/>
                  </a:lnTo>
                  <a:lnTo>
                    <a:pt x="701110" y="701110"/>
                  </a:lnTo>
                  <a:lnTo>
                    <a:pt x="0" y="701110"/>
                  </a:lnTo>
                  <a:lnTo>
                    <a:pt x="0" y="0"/>
                  </a:lnTo>
                  <a:close/>
                </a:path>
              </a:pathLst>
            </a:custGeom>
            <a:ln w="21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823922" y="3642448"/>
            <a:ext cx="531495" cy="510540"/>
            <a:chOff x="5823922" y="3642448"/>
            <a:chExt cx="531495" cy="510540"/>
          </a:xfrm>
        </p:grpSpPr>
        <p:sp>
          <p:nvSpPr>
            <p:cNvPr id="41" name="object 41"/>
            <p:cNvSpPr/>
            <p:nvPr/>
          </p:nvSpPr>
          <p:spPr>
            <a:xfrm>
              <a:off x="6153238" y="3653243"/>
              <a:ext cx="191770" cy="191770"/>
            </a:xfrm>
            <a:custGeom>
              <a:avLst/>
              <a:gdLst/>
              <a:ahLst/>
              <a:cxnLst/>
              <a:rect l="l" t="t" r="r" b="b"/>
              <a:pathLst>
                <a:path w="191770" h="191770">
                  <a:moveTo>
                    <a:pt x="191211" y="0"/>
                  </a:moveTo>
                  <a:lnTo>
                    <a:pt x="0" y="0"/>
                  </a:lnTo>
                  <a:lnTo>
                    <a:pt x="0" y="191211"/>
                  </a:lnTo>
                  <a:lnTo>
                    <a:pt x="191211" y="191211"/>
                  </a:lnTo>
                  <a:lnTo>
                    <a:pt x="191211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53238" y="3653243"/>
              <a:ext cx="191770" cy="191770"/>
            </a:xfrm>
            <a:custGeom>
              <a:avLst/>
              <a:gdLst/>
              <a:ahLst/>
              <a:cxnLst/>
              <a:rect l="l" t="t" r="r" b="b"/>
              <a:pathLst>
                <a:path w="191770" h="191770">
                  <a:moveTo>
                    <a:pt x="0" y="0"/>
                  </a:moveTo>
                  <a:lnTo>
                    <a:pt x="191211" y="0"/>
                  </a:lnTo>
                  <a:lnTo>
                    <a:pt x="191211" y="191211"/>
                  </a:lnTo>
                  <a:lnTo>
                    <a:pt x="0" y="191211"/>
                  </a:lnTo>
                  <a:lnTo>
                    <a:pt x="0" y="0"/>
                  </a:lnTo>
                  <a:close/>
                </a:path>
              </a:pathLst>
            </a:custGeom>
            <a:ln w="21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98286" y="3950677"/>
              <a:ext cx="191770" cy="138430"/>
            </a:xfrm>
            <a:custGeom>
              <a:avLst/>
              <a:gdLst/>
              <a:ahLst/>
              <a:cxnLst/>
              <a:rect l="l" t="t" r="r" b="b"/>
              <a:pathLst>
                <a:path w="191770" h="138429">
                  <a:moveTo>
                    <a:pt x="0" y="138099"/>
                  </a:moveTo>
                  <a:lnTo>
                    <a:pt x="191211" y="138099"/>
                  </a:lnTo>
                  <a:lnTo>
                    <a:pt x="191211" y="0"/>
                  </a:lnTo>
                  <a:lnTo>
                    <a:pt x="0" y="0"/>
                  </a:lnTo>
                  <a:lnTo>
                    <a:pt x="0" y="138099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3922" y="3886943"/>
              <a:ext cx="276198" cy="26556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 rot="18900000">
            <a:off x="5866616" y="3655931"/>
            <a:ext cx="271203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500" b="1" spc="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6050436" y="3825897"/>
            <a:ext cx="271203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500" b="1" spc="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765469" y="3637279"/>
            <a:ext cx="318770" cy="302895"/>
            <a:chOff x="5765469" y="3637279"/>
            <a:chExt cx="318770" cy="302895"/>
          </a:xfrm>
        </p:grpSpPr>
        <p:sp>
          <p:nvSpPr>
            <p:cNvPr id="48" name="object 48"/>
            <p:cNvSpPr/>
            <p:nvPr/>
          </p:nvSpPr>
          <p:spPr>
            <a:xfrm>
              <a:off x="5765469" y="3637279"/>
              <a:ext cx="318770" cy="302895"/>
            </a:xfrm>
            <a:custGeom>
              <a:avLst/>
              <a:gdLst/>
              <a:ahLst/>
              <a:cxnLst/>
              <a:rect l="l" t="t" r="r" b="b"/>
              <a:pathLst>
                <a:path w="318770" h="302895">
                  <a:moveTo>
                    <a:pt x="18326" y="240995"/>
                  </a:moveTo>
                  <a:lnTo>
                    <a:pt x="15430" y="242697"/>
                  </a:lnTo>
                  <a:lnTo>
                    <a:pt x="0" y="302272"/>
                  </a:lnTo>
                  <a:lnTo>
                    <a:pt x="14952" y="299237"/>
                  </a:lnTo>
                  <a:lnTo>
                    <a:pt x="10934" y="299237"/>
                  </a:lnTo>
                  <a:lnTo>
                    <a:pt x="3619" y="291528"/>
                  </a:lnTo>
                  <a:lnTo>
                    <a:pt x="17058" y="278783"/>
                  </a:lnTo>
                  <a:lnTo>
                    <a:pt x="25704" y="245364"/>
                  </a:lnTo>
                  <a:lnTo>
                    <a:pt x="24002" y="242468"/>
                  </a:lnTo>
                  <a:lnTo>
                    <a:pt x="18326" y="240995"/>
                  </a:lnTo>
                  <a:close/>
                </a:path>
                <a:path w="318770" h="302895">
                  <a:moveTo>
                    <a:pt x="17058" y="278783"/>
                  </a:moveTo>
                  <a:lnTo>
                    <a:pt x="3619" y="291528"/>
                  </a:lnTo>
                  <a:lnTo>
                    <a:pt x="10934" y="299237"/>
                  </a:lnTo>
                  <a:lnTo>
                    <a:pt x="13599" y="296710"/>
                  </a:lnTo>
                  <a:lnTo>
                    <a:pt x="12420" y="296710"/>
                  </a:lnTo>
                  <a:lnTo>
                    <a:pt x="6223" y="290169"/>
                  </a:lnTo>
                  <a:lnTo>
                    <a:pt x="14550" y="288478"/>
                  </a:lnTo>
                  <a:lnTo>
                    <a:pt x="17058" y="278783"/>
                  </a:lnTo>
                  <a:close/>
                </a:path>
                <a:path w="318770" h="302895">
                  <a:moveTo>
                    <a:pt x="58204" y="279615"/>
                  </a:moveTo>
                  <a:lnTo>
                    <a:pt x="24384" y="286482"/>
                  </a:lnTo>
                  <a:lnTo>
                    <a:pt x="10934" y="299237"/>
                  </a:lnTo>
                  <a:lnTo>
                    <a:pt x="14952" y="299237"/>
                  </a:lnTo>
                  <a:lnTo>
                    <a:pt x="60312" y="290029"/>
                  </a:lnTo>
                  <a:lnTo>
                    <a:pt x="62166" y="287223"/>
                  </a:lnTo>
                  <a:lnTo>
                    <a:pt x="60998" y="281482"/>
                  </a:lnTo>
                  <a:lnTo>
                    <a:pt x="58204" y="279615"/>
                  </a:lnTo>
                  <a:close/>
                </a:path>
                <a:path w="318770" h="302895">
                  <a:moveTo>
                    <a:pt x="14550" y="288478"/>
                  </a:moveTo>
                  <a:lnTo>
                    <a:pt x="6223" y="290169"/>
                  </a:lnTo>
                  <a:lnTo>
                    <a:pt x="12420" y="296710"/>
                  </a:lnTo>
                  <a:lnTo>
                    <a:pt x="14550" y="288478"/>
                  </a:lnTo>
                  <a:close/>
                </a:path>
                <a:path w="318770" h="302895">
                  <a:moveTo>
                    <a:pt x="24384" y="286482"/>
                  </a:moveTo>
                  <a:lnTo>
                    <a:pt x="14550" y="288478"/>
                  </a:lnTo>
                  <a:lnTo>
                    <a:pt x="12420" y="296710"/>
                  </a:lnTo>
                  <a:lnTo>
                    <a:pt x="13599" y="296710"/>
                  </a:lnTo>
                  <a:lnTo>
                    <a:pt x="24384" y="286482"/>
                  </a:lnTo>
                  <a:close/>
                </a:path>
                <a:path w="318770" h="302895">
                  <a:moveTo>
                    <a:pt x="304195" y="13793"/>
                  </a:moveTo>
                  <a:lnTo>
                    <a:pt x="294377" y="15786"/>
                  </a:lnTo>
                  <a:lnTo>
                    <a:pt x="17058" y="278783"/>
                  </a:lnTo>
                  <a:lnTo>
                    <a:pt x="14550" y="288478"/>
                  </a:lnTo>
                  <a:lnTo>
                    <a:pt x="24384" y="286482"/>
                  </a:lnTo>
                  <a:lnTo>
                    <a:pt x="301683" y="23504"/>
                  </a:lnTo>
                  <a:lnTo>
                    <a:pt x="304195" y="13793"/>
                  </a:lnTo>
                  <a:close/>
                </a:path>
                <a:path w="318770" h="302895">
                  <a:moveTo>
                    <a:pt x="317955" y="3048"/>
                  </a:moveTo>
                  <a:lnTo>
                    <a:pt x="307809" y="3048"/>
                  </a:lnTo>
                  <a:lnTo>
                    <a:pt x="315125" y="10756"/>
                  </a:lnTo>
                  <a:lnTo>
                    <a:pt x="301683" y="23504"/>
                  </a:lnTo>
                  <a:lnTo>
                    <a:pt x="293039" y="56921"/>
                  </a:lnTo>
                  <a:lnTo>
                    <a:pt x="294741" y="59817"/>
                  </a:lnTo>
                  <a:lnTo>
                    <a:pt x="300418" y="61290"/>
                  </a:lnTo>
                  <a:lnTo>
                    <a:pt x="303314" y="59575"/>
                  </a:lnTo>
                  <a:lnTo>
                    <a:pt x="317955" y="3048"/>
                  </a:lnTo>
                  <a:close/>
                </a:path>
                <a:path w="318770" h="302895">
                  <a:moveTo>
                    <a:pt x="310196" y="5562"/>
                  </a:moveTo>
                  <a:lnTo>
                    <a:pt x="306324" y="5562"/>
                  </a:lnTo>
                  <a:lnTo>
                    <a:pt x="312521" y="12103"/>
                  </a:lnTo>
                  <a:lnTo>
                    <a:pt x="304195" y="13793"/>
                  </a:lnTo>
                  <a:lnTo>
                    <a:pt x="301683" y="23504"/>
                  </a:lnTo>
                  <a:lnTo>
                    <a:pt x="315125" y="10756"/>
                  </a:lnTo>
                  <a:lnTo>
                    <a:pt x="310196" y="5562"/>
                  </a:lnTo>
                  <a:close/>
                </a:path>
                <a:path w="318770" h="302895">
                  <a:moveTo>
                    <a:pt x="318744" y="0"/>
                  </a:moveTo>
                  <a:lnTo>
                    <a:pt x="258432" y="12242"/>
                  </a:lnTo>
                  <a:lnTo>
                    <a:pt x="256578" y="15049"/>
                  </a:lnTo>
                  <a:lnTo>
                    <a:pt x="257746" y="20802"/>
                  </a:lnTo>
                  <a:lnTo>
                    <a:pt x="260540" y="22656"/>
                  </a:lnTo>
                  <a:lnTo>
                    <a:pt x="294377" y="15786"/>
                  </a:lnTo>
                  <a:lnTo>
                    <a:pt x="307809" y="3048"/>
                  </a:lnTo>
                  <a:lnTo>
                    <a:pt x="317955" y="3048"/>
                  </a:lnTo>
                  <a:lnTo>
                    <a:pt x="318744" y="0"/>
                  </a:lnTo>
                  <a:close/>
                </a:path>
                <a:path w="318770" h="302895">
                  <a:moveTo>
                    <a:pt x="307809" y="3048"/>
                  </a:moveTo>
                  <a:lnTo>
                    <a:pt x="294377" y="15786"/>
                  </a:lnTo>
                  <a:lnTo>
                    <a:pt x="304195" y="13793"/>
                  </a:lnTo>
                  <a:lnTo>
                    <a:pt x="306324" y="5562"/>
                  </a:lnTo>
                  <a:lnTo>
                    <a:pt x="310196" y="5562"/>
                  </a:lnTo>
                  <a:lnTo>
                    <a:pt x="307809" y="3048"/>
                  </a:lnTo>
                  <a:close/>
                </a:path>
                <a:path w="318770" h="302895">
                  <a:moveTo>
                    <a:pt x="306324" y="5562"/>
                  </a:moveTo>
                  <a:lnTo>
                    <a:pt x="304195" y="13793"/>
                  </a:lnTo>
                  <a:lnTo>
                    <a:pt x="312521" y="12103"/>
                  </a:lnTo>
                  <a:lnTo>
                    <a:pt x="306324" y="5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43003" y="3688689"/>
              <a:ext cx="168275" cy="162560"/>
            </a:xfrm>
            <a:custGeom>
              <a:avLst/>
              <a:gdLst/>
              <a:ahLst/>
              <a:cxnLst/>
              <a:rect l="l" t="t" r="r" b="b"/>
              <a:pathLst>
                <a:path w="168275" h="162560">
                  <a:moveTo>
                    <a:pt x="116255" y="0"/>
                  </a:moveTo>
                  <a:lnTo>
                    <a:pt x="0" y="104965"/>
                  </a:lnTo>
                  <a:lnTo>
                    <a:pt x="51562" y="162077"/>
                  </a:lnTo>
                  <a:lnTo>
                    <a:pt x="167817" y="57124"/>
                  </a:lnTo>
                  <a:lnTo>
                    <a:pt x="116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832512" y="3608670"/>
            <a:ext cx="16383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54839" y="4129188"/>
            <a:ext cx="13208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dirty="0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74030" y="3566179"/>
            <a:ext cx="45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650" b="1" spc="10" dirty="0">
                <a:latin typeface="Arial"/>
                <a:cs typeface="Arial"/>
              </a:rPr>
              <a:t>*</a:t>
            </a:r>
            <a:r>
              <a:rPr sz="3650" b="1" spc="-280" dirty="0">
                <a:latin typeface="Arial"/>
                <a:cs typeface="Arial"/>
              </a:rPr>
              <a:t> </a:t>
            </a:r>
            <a:r>
              <a:rPr sz="2250" b="1" baseline="-22222" dirty="0">
                <a:latin typeface="Arial"/>
                <a:cs typeface="Arial"/>
              </a:rPr>
              <a:t>1</a:t>
            </a:r>
            <a:endParaRPr sz="2250" baseline="-22222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22312" y="2455758"/>
            <a:ext cx="205422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b="1" dirty="0">
                <a:latin typeface="Arial"/>
                <a:cs typeface="Arial"/>
              </a:rPr>
              <a:t>Bottleneck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8715" y="3005226"/>
            <a:ext cx="1912028" cy="1487246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9347923" y="3193796"/>
            <a:ext cx="25025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latin typeface="Verdana"/>
                <a:cs typeface="Verdana"/>
              </a:rPr>
              <a:t>Reduce </a:t>
            </a:r>
            <a:r>
              <a:rPr sz="1800" spc="-5" dirty="0">
                <a:latin typeface="Verdana"/>
                <a:cs typeface="Verdana"/>
              </a:rPr>
              <a:t>number of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channels before large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filter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convolution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6163" y="3245611"/>
            <a:ext cx="185102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latin typeface="Verdana"/>
                <a:cs typeface="Verdana"/>
              </a:rPr>
              <a:t>Decompose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large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filters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into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smaller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filters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20719" y="5679249"/>
            <a:ext cx="180340" cy="159385"/>
          </a:xfrm>
          <a:custGeom>
            <a:avLst/>
            <a:gdLst/>
            <a:ahLst/>
            <a:cxnLst/>
            <a:rect l="l" t="t" r="r" b="b"/>
            <a:pathLst>
              <a:path w="180339" h="159385">
                <a:moveTo>
                  <a:pt x="180022" y="0"/>
                </a:moveTo>
                <a:lnTo>
                  <a:pt x="0" y="0"/>
                </a:lnTo>
                <a:lnTo>
                  <a:pt x="0" y="159283"/>
                </a:lnTo>
                <a:lnTo>
                  <a:pt x="180022" y="159283"/>
                </a:lnTo>
                <a:lnTo>
                  <a:pt x="1800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26072" y="2443822"/>
            <a:ext cx="2650490" cy="400685"/>
          </a:xfrm>
          <a:custGeom>
            <a:avLst/>
            <a:gdLst/>
            <a:ahLst/>
            <a:cxnLst/>
            <a:rect l="l" t="t" r="r" b="b"/>
            <a:pathLst>
              <a:path w="2650490" h="400685">
                <a:moveTo>
                  <a:pt x="2650083" y="0"/>
                </a:moveTo>
                <a:lnTo>
                  <a:pt x="0" y="0"/>
                </a:lnTo>
                <a:lnTo>
                  <a:pt x="0" y="400113"/>
                </a:lnTo>
                <a:lnTo>
                  <a:pt x="2650083" y="400113"/>
                </a:lnTo>
                <a:lnTo>
                  <a:pt x="2650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07500" y="2438895"/>
            <a:ext cx="3523615" cy="400685"/>
          </a:xfrm>
          <a:custGeom>
            <a:avLst/>
            <a:gdLst/>
            <a:ahLst/>
            <a:cxnLst/>
            <a:rect l="l" t="t" r="r" b="b"/>
            <a:pathLst>
              <a:path w="3523615" h="400685">
                <a:moveTo>
                  <a:pt x="3523513" y="0"/>
                </a:moveTo>
                <a:lnTo>
                  <a:pt x="0" y="0"/>
                </a:lnTo>
                <a:lnTo>
                  <a:pt x="0" y="400100"/>
                </a:lnTo>
                <a:lnTo>
                  <a:pt x="3523513" y="400100"/>
                </a:lnTo>
                <a:lnTo>
                  <a:pt x="3523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34391" y="1247704"/>
            <a:ext cx="10661015" cy="15595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53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Design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9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Tends</a:t>
            </a:r>
            <a:r>
              <a:rPr sz="1800" dirty="0">
                <a:latin typeface="Verdana"/>
                <a:cs typeface="Verdana"/>
              </a:rPr>
              <a:t> to</a:t>
            </a:r>
            <a:r>
              <a:rPr sz="1800" spc="-5" dirty="0">
                <a:latin typeface="Verdana"/>
                <a:cs typeface="Verdana"/>
              </a:rPr>
              <a:t> increase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variation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layer shapes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(e.g., R,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S, </a:t>
            </a:r>
            <a:r>
              <a:rPr sz="1800" dirty="0">
                <a:latin typeface="Verdana"/>
                <a:cs typeface="Verdana"/>
              </a:rPr>
              <a:t>C)</a:t>
            </a:r>
            <a:r>
              <a:rPr sz="1800" spc="-5" dirty="0">
                <a:latin typeface="Verdana"/>
                <a:cs typeface="Verdana"/>
              </a:rPr>
              <a:t> that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need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 be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supported</a:t>
            </a:r>
            <a:endParaRPr sz="18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434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1800" spc="-5" dirty="0">
                <a:latin typeface="Verdana"/>
                <a:cs typeface="Verdana"/>
              </a:rPr>
              <a:t>Can</a:t>
            </a:r>
            <a:r>
              <a:rPr sz="1800" dirty="0">
                <a:latin typeface="Verdana"/>
                <a:cs typeface="Verdana"/>
              </a:rPr>
              <a:t> be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handcrafted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or learned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using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Network/Neural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Architecture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Search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(NAS)</a:t>
            </a:r>
            <a:endParaRPr sz="1800">
              <a:latin typeface="Verdana"/>
              <a:cs typeface="Verdana"/>
            </a:endParaRPr>
          </a:p>
          <a:p>
            <a:pPr marR="73025" algn="ctr">
              <a:lnSpc>
                <a:spcPct val="100000"/>
              </a:lnSpc>
              <a:spcBef>
                <a:spcPts val="1695"/>
              </a:spcBef>
              <a:tabLst>
                <a:tab pos="3827145" algn="l"/>
              </a:tabLst>
            </a:pPr>
            <a:r>
              <a:rPr sz="3000" b="1" spc="-7" baseline="1388" dirty="0">
                <a:latin typeface="Verdana"/>
                <a:cs typeface="Verdana"/>
              </a:rPr>
              <a:t>Filter</a:t>
            </a:r>
            <a:r>
              <a:rPr sz="3000" b="1" spc="44" baseline="1388" dirty="0">
                <a:latin typeface="Verdana"/>
                <a:cs typeface="Verdana"/>
              </a:rPr>
              <a:t> </a:t>
            </a:r>
            <a:r>
              <a:rPr sz="3000" b="1" spc="-7" baseline="1388" dirty="0">
                <a:latin typeface="Verdana"/>
                <a:cs typeface="Verdana"/>
              </a:rPr>
              <a:t>Decomposition	</a:t>
            </a:r>
            <a:r>
              <a:rPr sz="2000" b="1" spc="-5" dirty="0">
                <a:latin typeface="Verdana"/>
                <a:cs typeface="Verdana"/>
              </a:rPr>
              <a:t>1x1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convolutions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7600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Manual</a:t>
            </a:r>
            <a:r>
              <a:rPr spc="-20" dirty="0"/>
              <a:t> </a:t>
            </a:r>
            <a:r>
              <a:rPr spc="-5" dirty="0"/>
              <a:t>Network</a:t>
            </a:r>
            <a:r>
              <a:rPr spc="-10" dirty="0"/>
              <a:t> 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114" y="1355020"/>
            <a:ext cx="5457190" cy="3389629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5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-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Spatial </a:t>
            </a:r>
            <a:r>
              <a:rPr sz="2400" b="1" dirty="0">
                <a:latin typeface="Verdana"/>
                <a:cs typeface="Verdana"/>
              </a:rPr>
              <a:t>Size</a:t>
            </a:r>
            <a:r>
              <a:rPr sz="2400" b="1" spc="-5" dirty="0">
                <a:latin typeface="Verdana"/>
                <a:cs typeface="Verdana"/>
              </a:rPr>
              <a:t> (R,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S)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stacked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filters</a:t>
            </a:r>
            <a:endParaRPr sz="22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6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Channels</a:t>
            </a:r>
            <a:r>
              <a:rPr sz="2400" b="1" spc="-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(C)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1x1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convolution,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group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filters</a:t>
            </a:r>
            <a:endParaRPr sz="22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6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Reduce</a:t>
            </a:r>
            <a:r>
              <a:rPr sz="2400" b="1" spc="-2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Filters</a:t>
            </a:r>
            <a:r>
              <a:rPr sz="2400" b="1" spc="-2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(M)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1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feature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map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reuse across layers</a:t>
            </a:r>
            <a:endParaRPr sz="22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66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Layer</a:t>
            </a:r>
            <a:r>
              <a:rPr sz="2400" b="1" spc="-5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Pooling</a:t>
            </a:r>
            <a:endParaRPr sz="2400">
              <a:latin typeface="Verdana"/>
              <a:cs typeface="Verdana"/>
            </a:endParaRPr>
          </a:p>
          <a:p>
            <a:pPr marL="920750" lvl="1" indent="-436880">
              <a:lnSpc>
                <a:spcPct val="100000"/>
              </a:lnSpc>
              <a:spcBef>
                <a:spcPts val="509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200" spc="-5" dirty="0">
                <a:latin typeface="Verdana"/>
                <a:cs typeface="Verdana"/>
              </a:rPr>
              <a:t>global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pooling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before FC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layer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57281" y="3992969"/>
            <a:ext cx="1289685" cy="1153795"/>
            <a:chOff x="10557281" y="3992969"/>
            <a:chExt cx="1289685" cy="1153795"/>
          </a:xfrm>
        </p:grpSpPr>
        <p:sp>
          <p:nvSpPr>
            <p:cNvPr id="5" name="object 5"/>
            <p:cNvSpPr/>
            <p:nvPr/>
          </p:nvSpPr>
          <p:spPr>
            <a:xfrm>
              <a:off x="10557281" y="4294035"/>
              <a:ext cx="60960" cy="852805"/>
            </a:xfrm>
            <a:custGeom>
              <a:avLst/>
              <a:gdLst/>
              <a:ahLst/>
              <a:cxnLst/>
              <a:rect l="l" t="t" r="r" b="b"/>
              <a:pathLst>
                <a:path w="60959" h="852804">
                  <a:moveTo>
                    <a:pt x="5321" y="797801"/>
                  </a:moveTo>
                  <a:lnTo>
                    <a:pt x="698" y="800684"/>
                  </a:lnTo>
                  <a:lnTo>
                    <a:pt x="0" y="803732"/>
                  </a:lnTo>
                  <a:lnTo>
                    <a:pt x="30314" y="852182"/>
                  </a:lnTo>
                  <a:lnTo>
                    <a:pt x="36139" y="842873"/>
                  </a:lnTo>
                  <a:lnTo>
                    <a:pt x="25374" y="842873"/>
                  </a:lnTo>
                  <a:lnTo>
                    <a:pt x="25370" y="825670"/>
                  </a:lnTo>
                  <a:lnTo>
                    <a:pt x="8369" y="798499"/>
                  </a:lnTo>
                  <a:lnTo>
                    <a:pt x="5321" y="797801"/>
                  </a:lnTo>
                  <a:close/>
                </a:path>
                <a:path w="60959" h="852804">
                  <a:moveTo>
                    <a:pt x="25374" y="825676"/>
                  </a:moveTo>
                  <a:lnTo>
                    <a:pt x="25374" y="842873"/>
                  </a:lnTo>
                  <a:lnTo>
                    <a:pt x="35255" y="842873"/>
                  </a:lnTo>
                  <a:lnTo>
                    <a:pt x="35255" y="840270"/>
                  </a:lnTo>
                  <a:lnTo>
                    <a:pt x="26123" y="840270"/>
                  </a:lnTo>
                  <a:lnTo>
                    <a:pt x="30313" y="833570"/>
                  </a:lnTo>
                  <a:lnTo>
                    <a:pt x="25374" y="825676"/>
                  </a:lnTo>
                  <a:close/>
                </a:path>
                <a:path w="60959" h="852804">
                  <a:moveTo>
                    <a:pt x="55295" y="797801"/>
                  </a:moveTo>
                  <a:lnTo>
                    <a:pt x="52247" y="798499"/>
                  </a:lnTo>
                  <a:lnTo>
                    <a:pt x="35254" y="825670"/>
                  </a:lnTo>
                  <a:lnTo>
                    <a:pt x="35255" y="842873"/>
                  </a:lnTo>
                  <a:lnTo>
                    <a:pt x="36139" y="842873"/>
                  </a:lnTo>
                  <a:lnTo>
                    <a:pt x="60629" y="803732"/>
                  </a:lnTo>
                  <a:lnTo>
                    <a:pt x="59918" y="800684"/>
                  </a:lnTo>
                  <a:lnTo>
                    <a:pt x="55295" y="797801"/>
                  </a:lnTo>
                  <a:close/>
                </a:path>
                <a:path w="60959" h="852804">
                  <a:moveTo>
                    <a:pt x="30313" y="833570"/>
                  </a:moveTo>
                  <a:lnTo>
                    <a:pt x="26123" y="840270"/>
                  </a:lnTo>
                  <a:lnTo>
                    <a:pt x="34505" y="840270"/>
                  </a:lnTo>
                  <a:lnTo>
                    <a:pt x="30313" y="833570"/>
                  </a:lnTo>
                  <a:close/>
                </a:path>
                <a:path w="60959" h="852804">
                  <a:moveTo>
                    <a:pt x="35254" y="825670"/>
                  </a:moveTo>
                  <a:lnTo>
                    <a:pt x="30313" y="833570"/>
                  </a:lnTo>
                  <a:lnTo>
                    <a:pt x="34505" y="840270"/>
                  </a:lnTo>
                  <a:lnTo>
                    <a:pt x="35255" y="840270"/>
                  </a:lnTo>
                  <a:lnTo>
                    <a:pt x="35254" y="825670"/>
                  </a:lnTo>
                  <a:close/>
                </a:path>
                <a:path w="60959" h="852804">
                  <a:moveTo>
                    <a:pt x="30313" y="18622"/>
                  </a:moveTo>
                  <a:lnTo>
                    <a:pt x="25382" y="26501"/>
                  </a:lnTo>
                  <a:lnTo>
                    <a:pt x="25374" y="825676"/>
                  </a:lnTo>
                  <a:lnTo>
                    <a:pt x="30313" y="833570"/>
                  </a:lnTo>
                  <a:lnTo>
                    <a:pt x="35250" y="825676"/>
                  </a:lnTo>
                  <a:lnTo>
                    <a:pt x="35242" y="26501"/>
                  </a:lnTo>
                  <a:lnTo>
                    <a:pt x="30313" y="18622"/>
                  </a:lnTo>
                  <a:close/>
                </a:path>
                <a:path w="60959" h="852804">
                  <a:moveTo>
                    <a:pt x="30314" y="0"/>
                  </a:moveTo>
                  <a:lnTo>
                    <a:pt x="0" y="48450"/>
                  </a:lnTo>
                  <a:lnTo>
                    <a:pt x="698" y="51498"/>
                  </a:lnTo>
                  <a:lnTo>
                    <a:pt x="5321" y="54381"/>
                  </a:lnTo>
                  <a:lnTo>
                    <a:pt x="8369" y="53682"/>
                  </a:lnTo>
                  <a:lnTo>
                    <a:pt x="25374" y="26514"/>
                  </a:lnTo>
                  <a:lnTo>
                    <a:pt x="25374" y="9309"/>
                  </a:lnTo>
                  <a:lnTo>
                    <a:pt x="36139" y="9309"/>
                  </a:lnTo>
                  <a:lnTo>
                    <a:pt x="30314" y="0"/>
                  </a:lnTo>
                  <a:close/>
                </a:path>
                <a:path w="60959" h="852804">
                  <a:moveTo>
                    <a:pt x="36139" y="9309"/>
                  </a:moveTo>
                  <a:lnTo>
                    <a:pt x="35242" y="9309"/>
                  </a:lnTo>
                  <a:lnTo>
                    <a:pt x="35250" y="26514"/>
                  </a:lnTo>
                  <a:lnTo>
                    <a:pt x="52247" y="53682"/>
                  </a:lnTo>
                  <a:lnTo>
                    <a:pt x="55295" y="54381"/>
                  </a:lnTo>
                  <a:lnTo>
                    <a:pt x="59918" y="51498"/>
                  </a:lnTo>
                  <a:lnTo>
                    <a:pt x="60629" y="48450"/>
                  </a:lnTo>
                  <a:lnTo>
                    <a:pt x="36139" y="9309"/>
                  </a:lnTo>
                  <a:close/>
                </a:path>
                <a:path w="60959" h="852804">
                  <a:moveTo>
                    <a:pt x="35242" y="9309"/>
                  </a:moveTo>
                  <a:lnTo>
                    <a:pt x="25374" y="9309"/>
                  </a:lnTo>
                  <a:lnTo>
                    <a:pt x="25374" y="26514"/>
                  </a:lnTo>
                  <a:lnTo>
                    <a:pt x="30313" y="18622"/>
                  </a:lnTo>
                  <a:lnTo>
                    <a:pt x="26123" y="11925"/>
                  </a:lnTo>
                  <a:lnTo>
                    <a:pt x="35242" y="11925"/>
                  </a:lnTo>
                  <a:lnTo>
                    <a:pt x="35242" y="9309"/>
                  </a:lnTo>
                  <a:close/>
                </a:path>
                <a:path w="60959" h="852804">
                  <a:moveTo>
                    <a:pt x="35242" y="11925"/>
                  </a:moveTo>
                  <a:lnTo>
                    <a:pt x="34505" y="11925"/>
                  </a:lnTo>
                  <a:lnTo>
                    <a:pt x="30313" y="18622"/>
                  </a:lnTo>
                  <a:lnTo>
                    <a:pt x="35242" y="26501"/>
                  </a:lnTo>
                  <a:lnTo>
                    <a:pt x="35242" y="11925"/>
                  </a:lnTo>
                  <a:close/>
                </a:path>
                <a:path w="60959" h="852804">
                  <a:moveTo>
                    <a:pt x="34505" y="11925"/>
                  </a:moveTo>
                  <a:lnTo>
                    <a:pt x="26123" y="11925"/>
                  </a:lnTo>
                  <a:lnTo>
                    <a:pt x="30313" y="18622"/>
                  </a:lnTo>
                  <a:lnTo>
                    <a:pt x="34505" y="11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62907" y="4604740"/>
              <a:ext cx="29845" cy="217170"/>
            </a:xfrm>
            <a:custGeom>
              <a:avLst/>
              <a:gdLst/>
              <a:ahLst/>
              <a:cxnLst/>
              <a:rect l="l" t="t" r="r" b="b"/>
              <a:pathLst>
                <a:path w="29845" h="217170">
                  <a:moveTo>
                    <a:pt x="29616" y="0"/>
                  </a:moveTo>
                  <a:lnTo>
                    <a:pt x="0" y="0"/>
                  </a:lnTo>
                  <a:lnTo>
                    <a:pt x="0" y="216966"/>
                  </a:lnTo>
                  <a:lnTo>
                    <a:pt x="29616" y="216966"/>
                  </a:lnTo>
                  <a:lnTo>
                    <a:pt x="29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87468" y="4003128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20">
                  <a:moveTo>
                    <a:pt x="849096" y="0"/>
                  </a:moveTo>
                  <a:lnTo>
                    <a:pt x="0" y="0"/>
                  </a:lnTo>
                  <a:lnTo>
                    <a:pt x="0" y="286016"/>
                  </a:lnTo>
                  <a:lnTo>
                    <a:pt x="0" y="858037"/>
                  </a:lnTo>
                  <a:lnTo>
                    <a:pt x="849096" y="858037"/>
                  </a:lnTo>
                  <a:lnTo>
                    <a:pt x="849096" y="286016"/>
                  </a:lnTo>
                  <a:lnTo>
                    <a:pt x="849096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87468" y="4003129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20">
                  <a:moveTo>
                    <a:pt x="0" y="0"/>
                  </a:moveTo>
                  <a:lnTo>
                    <a:pt x="849101" y="0"/>
                  </a:lnTo>
                  <a:lnTo>
                    <a:pt x="849101" y="858025"/>
                  </a:lnTo>
                  <a:lnTo>
                    <a:pt x="0" y="85802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069211" y="4002836"/>
            <a:ext cx="1497330" cy="1362075"/>
            <a:chOff x="8069211" y="4002836"/>
            <a:chExt cx="1497330" cy="1362075"/>
          </a:xfrm>
        </p:grpSpPr>
        <p:sp>
          <p:nvSpPr>
            <p:cNvPr id="10" name="object 10"/>
            <p:cNvSpPr/>
            <p:nvPr/>
          </p:nvSpPr>
          <p:spPr>
            <a:xfrm>
              <a:off x="8489530" y="4012996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1066304" y="0"/>
                  </a:moveTo>
                  <a:lnTo>
                    <a:pt x="0" y="0"/>
                  </a:lnTo>
                  <a:lnTo>
                    <a:pt x="0" y="276148"/>
                  </a:lnTo>
                  <a:lnTo>
                    <a:pt x="0" y="1065136"/>
                  </a:lnTo>
                  <a:lnTo>
                    <a:pt x="1066304" y="1065136"/>
                  </a:lnTo>
                  <a:lnTo>
                    <a:pt x="1066304" y="276148"/>
                  </a:lnTo>
                  <a:lnTo>
                    <a:pt x="1066304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89530" y="4012996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2561" y="4239831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1066317" y="0"/>
                  </a:moveTo>
                  <a:lnTo>
                    <a:pt x="0" y="0"/>
                  </a:lnTo>
                  <a:lnTo>
                    <a:pt x="0" y="49314"/>
                  </a:lnTo>
                  <a:lnTo>
                    <a:pt x="0" y="1065136"/>
                  </a:lnTo>
                  <a:lnTo>
                    <a:pt x="1066317" y="1065136"/>
                  </a:lnTo>
                  <a:lnTo>
                    <a:pt x="1066317" y="49314"/>
                  </a:lnTo>
                  <a:lnTo>
                    <a:pt x="106631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52561" y="4239831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3328" y="4289145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1066304" y="0"/>
                  </a:moveTo>
                  <a:lnTo>
                    <a:pt x="0" y="0"/>
                  </a:lnTo>
                  <a:lnTo>
                    <a:pt x="0" y="1065136"/>
                  </a:lnTo>
                  <a:lnTo>
                    <a:pt x="1066304" y="1065136"/>
                  </a:lnTo>
                  <a:lnTo>
                    <a:pt x="1066304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93328" y="4289145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9211" y="4294034"/>
              <a:ext cx="60960" cy="1065530"/>
            </a:xfrm>
            <a:custGeom>
              <a:avLst/>
              <a:gdLst/>
              <a:ahLst/>
              <a:cxnLst/>
              <a:rect l="l" t="t" r="r" b="b"/>
              <a:pathLst>
                <a:path w="60959" h="1065529">
                  <a:moveTo>
                    <a:pt x="5334" y="1010831"/>
                  </a:moveTo>
                  <a:lnTo>
                    <a:pt x="711" y="1013714"/>
                  </a:lnTo>
                  <a:lnTo>
                    <a:pt x="0" y="1016762"/>
                  </a:lnTo>
                  <a:lnTo>
                    <a:pt x="30314" y="1065212"/>
                  </a:lnTo>
                  <a:lnTo>
                    <a:pt x="36141" y="1055903"/>
                  </a:lnTo>
                  <a:lnTo>
                    <a:pt x="25387" y="1055903"/>
                  </a:lnTo>
                  <a:lnTo>
                    <a:pt x="25387" y="1038711"/>
                  </a:lnTo>
                  <a:lnTo>
                    <a:pt x="8381" y="1011529"/>
                  </a:lnTo>
                  <a:lnTo>
                    <a:pt x="5334" y="1010831"/>
                  </a:lnTo>
                  <a:close/>
                </a:path>
                <a:path w="60959" h="1065529">
                  <a:moveTo>
                    <a:pt x="25387" y="1038711"/>
                  </a:moveTo>
                  <a:lnTo>
                    <a:pt x="25387" y="1055903"/>
                  </a:lnTo>
                  <a:lnTo>
                    <a:pt x="35255" y="1055903"/>
                  </a:lnTo>
                  <a:lnTo>
                    <a:pt x="35255" y="1053287"/>
                  </a:lnTo>
                  <a:lnTo>
                    <a:pt x="26136" y="1053287"/>
                  </a:lnTo>
                  <a:lnTo>
                    <a:pt x="30321" y="1046598"/>
                  </a:lnTo>
                  <a:lnTo>
                    <a:pt x="25387" y="1038711"/>
                  </a:lnTo>
                  <a:close/>
                </a:path>
                <a:path w="60959" h="1065529">
                  <a:moveTo>
                    <a:pt x="55308" y="1010831"/>
                  </a:moveTo>
                  <a:lnTo>
                    <a:pt x="52260" y="1011529"/>
                  </a:lnTo>
                  <a:lnTo>
                    <a:pt x="35255" y="1038711"/>
                  </a:lnTo>
                  <a:lnTo>
                    <a:pt x="35255" y="1055903"/>
                  </a:lnTo>
                  <a:lnTo>
                    <a:pt x="36141" y="1055903"/>
                  </a:lnTo>
                  <a:lnTo>
                    <a:pt x="60629" y="1016762"/>
                  </a:lnTo>
                  <a:lnTo>
                    <a:pt x="59931" y="1013714"/>
                  </a:lnTo>
                  <a:lnTo>
                    <a:pt x="55308" y="1010831"/>
                  </a:lnTo>
                  <a:close/>
                </a:path>
                <a:path w="60959" h="1065529">
                  <a:moveTo>
                    <a:pt x="30321" y="1046598"/>
                  </a:moveTo>
                  <a:lnTo>
                    <a:pt x="26136" y="1053287"/>
                  </a:lnTo>
                  <a:lnTo>
                    <a:pt x="34505" y="1053287"/>
                  </a:lnTo>
                  <a:lnTo>
                    <a:pt x="30321" y="1046598"/>
                  </a:lnTo>
                  <a:close/>
                </a:path>
                <a:path w="60959" h="1065529">
                  <a:moveTo>
                    <a:pt x="35255" y="1038711"/>
                  </a:moveTo>
                  <a:lnTo>
                    <a:pt x="30321" y="1046598"/>
                  </a:lnTo>
                  <a:lnTo>
                    <a:pt x="34505" y="1053287"/>
                  </a:lnTo>
                  <a:lnTo>
                    <a:pt x="35255" y="1053287"/>
                  </a:lnTo>
                  <a:lnTo>
                    <a:pt x="35255" y="1038711"/>
                  </a:lnTo>
                  <a:close/>
                </a:path>
                <a:path w="60959" h="1065529">
                  <a:moveTo>
                    <a:pt x="30321" y="18614"/>
                  </a:moveTo>
                  <a:lnTo>
                    <a:pt x="25387" y="26500"/>
                  </a:lnTo>
                  <a:lnTo>
                    <a:pt x="25387" y="1038711"/>
                  </a:lnTo>
                  <a:lnTo>
                    <a:pt x="30321" y="1046598"/>
                  </a:lnTo>
                  <a:lnTo>
                    <a:pt x="35255" y="1038711"/>
                  </a:lnTo>
                  <a:lnTo>
                    <a:pt x="35255" y="26500"/>
                  </a:lnTo>
                  <a:lnTo>
                    <a:pt x="30321" y="18614"/>
                  </a:lnTo>
                  <a:close/>
                </a:path>
                <a:path w="60959" h="1065529">
                  <a:moveTo>
                    <a:pt x="30314" y="0"/>
                  </a:moveTo>
                  <a:lnTo>
                    <a:pt x="0" y="48450"/>
                  </a:lnTo>
                  <a:lnTo>
                    <a:pt x="711" y="51498"/>
                  </a:lnTo>
                  <a:lnTo>
                    <a:pt x="5334" y="54381"/>
                  </a:lnTo>
                  <a:lnTo>
                    <a:pt x="8381" y="53682"/>
                  </a:lnTo>
                  <a:lnTo>
                    <a:pt x="25387" y="26500"/>
                  </a:lnTo>
                  <a:lnTo>
                    <a:pt x="25387" y="9296"/>
                  </a:lnTo>
                  <a:lnTo>
                    <a:pt x="36131" y="9296"/>
                  </a:lnTo>
                  <a:lnTo>
                    <a:pt x="30314" y="0"/>
                  </a:lnTo>
                  <a:close/>
                </a:path>
                <a:path w="60959" h="1065529">
                  <a:moveTo>
                    <a:pt x="36131" y="9296"/>
                  </a:moveTo>
                  <a:lnTo>
                    <a:pt x="35255" y="9296"/>
                  </a:lnTo>
                  <a:lnTo>
                    <a:pt x="35255" y="26500"/>
                  </a:lnTo>
                  <a:lnTo>
                    <a:pt x="52260" y="53682"/>
                  </a:lnTo>
                  <a:lnTo>
                    <a:pt x="55308" y="54381"/>
                  </a:lnTo>
                  <a:lnTo>
                    <a:pt x="59931" y="51498"/>
                  </a:lnTo>
                  <a:lnTo>
                    <a:pt x="60629" y="48450"/>
                  </a:lnTo>
                  <a:lnTo>
                    <a:pt x="36131" y="9296"/>
                  </a:lnTo>
                  <a:close/>
                </a:path>
                <a:path w="60959" h="1065529">
                  <a:moveTo>
                    <a:pt x="35255" y="9296"/>
                  </a:moveTo>
                  <a:lnTo>
                    <a:pt x="25387" y="9296"/>
                  </a:lnTo>
                  <a:lnTo>
                    <a:pt x="25387" y="26500"/>
                  </a:lnTo>
                  <a:lnTo>
                    <a:pt x="30321" y="18614"/>
                  </a:lnTo>
                  <a:lnTo>
                    <a:pt x="26136" y="11925"/>
                  </a:lnTo>
                  <a:lnTo>
                    <a:pt x="35255" y="11925"/>
                  </a:lnTo>
                  <a:lnTo>
                    <a:pt x="35255" y="9296"/>
                  </a:lnTo>
                  <a:close/>
                </a:path>
                <a:path w="60959" h="1065529">
                  <a:moveTo>
                    <a:pt x="35255" y="11925"/>
                  </a:moveTo>
                  <a:lnTo>
                    <a:pt x="34505" y="11925"/>
                  </a:lnTo>
                  <a:lnTo>
                    <a:pt x="30321" y="18614"/>
                  </a:lnTo>
                  <a:lnTo>
                    <a:pt x="35255" y="26500"/>
                  </a:lnTo>
                  <a:lnTo>
                    <a:pt x="35255" y="11925"/>
                  </a:lnTo>
                  <a:close/>
                </a:path>
                <a:path w="60959" h="1065529">
                  <a:moveTo>
                    <a:pt x="34505" y="11925"/>
                  </a:moveTo>
                  <a:lnTo>
                    <a:pt x="26136" y="11925"/>
                  </a:lnTo>
                  <a:lnTo>
                    <a:pt x="30321" y="18614"/>
                  </a:lnTo>
                  <a:lnTo>
                    <a:pt x="34505" y="11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74850" y="4723091"/>
              <a:ext cx="40005" cy="207645"/>
            </a:xfrm>
            <a:custGeom>
              <a:avLst/>
              <a:gdLst/>
              <a:ahLst/>
              <a:cxnLst/>
              <a:rect l="l" t="t" r="r" b="b"/>
              <a:pathLst>
                <a:path w="40004" h="207645">
                  <a:moveTo>
                    <a:pt x="39484" y="0"/>
                  </a:moveTo>
                  <a:lnTo>
                    <a:pt x="0" y="0"/>
                  </a:lnTo>
                  <a:lnTo>
                    <a:pt x="0" y="207111"/>
                  </a:lnTo>
                  <a:lnTo>
                    <a:pt x="39484" y="207111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069211" y="1902155"/>
            <a:ext cx="1497330" cy="1356995"/>
            <a:chOff x="8069211" y="1902155"/>
            <a:chExt cx="1497330" cy="1356995"/>
          </a:xfrm>
        </p:grpSpPr>
        <p:sp>
          <p:nvSpPr>
            <p:cNvPr id="19" name="object 19"/>
            <p:cNvSpPr/>
            <p:nvPr/>
          </p:nvSpPr>
          <p:spPr>
            <a:xfrm>
              <a:off x="8489530" y="1912314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30">
                  <a:moveTo>
                    <a:pt x="1066304" y="0"/>
                  </a:moveTo>
                  <a:lnTo>
                    <a:pt x="0" y="0"/>
                  </a:lnTo>
                  <a:lnTo>
                    <a:pt x="0" y="276148"/>
                  </a:lnTo>
                  <a:lnTo>
                    <a:pt x="0" y="1065136"/>
                  </a:lnTo>
                  <a:lnTo>
                    <a:pt x="1066304" y="1065136"/>
                  </a:lnTo>
                  <a:lnTo>
                    <a:pt x="1066304" y="276148"/>
                  </a:lnTo>
                  <a:lnTo>
                    <a:pt x="1066304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89530" y="1912315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30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69211" y="2193353"/>
              <a:ext cx="60960" cy="1065530"/>
            </a:xfrm>
            <a:custGeom>
              <a:avLst/>
              <a:gdLst/>
              <a:ahLst/>
              <a:cxnLst/>
              <a:rect l="l" t="t" r="r" b="b"/>
              <a:pathLst>
                <a:path w="60959" h="1065529">
                  <a:moveTo>
                    <a:pt x="5334" y="1010831"/>
                  </a:moveTo>
                  <a:lnTo>
                    <a:pt x="711" y="1013713"/>
                  </a:lnTo>
                  <a:lnTo>
                    <a:pt x="0" y="1016762"/>
                  </a:lnTo>
                  <a:lnTo>
                    <a:pt x="30314" y="1065199"/>
                  </a:lnTo>
                  <a:lnTo>
                    <a:pt x="36133" y="1055903"/>
                  </a:lnTo>
                  <a:lnTo>
                    <a:pt x="25387" y="1055903"/>
                  </a:lnTo>
                  <a:lnTo>
                    <a:pt x="25387" y="1038711"/>
                  </a:lnTo>
                  <a:lnTo>
                    <a:pt x="8381" y="1011529"/>
                  </a:lnTo>
                  <a:lnTo>
                    <a:pt x="5334" y="1010831"/>
                  </a:lnTo>
                  <a:close/>
                </a:path>
                <a:path w="60959" h="1065529">
                  <a:moveTo>
                    <a:pt x="25387" y="1038711"/>
                  </a:moveTo>
                  <a:lnTo>
                    <a:pt x="25387" y="1055903"/>
                  </a:lnTo>
                  <a:lnTo>
                    <a:pt x="35255" y="1055903"/>
                  </a:lnTo>
                  <a:lnTo>
                    <a:pt x="35255" y="1053287"/>
                  </a:lnTo>
                  <a:lnTo>
                    <a:pt x="26136" y="1053287"/>
                  </a:lnTo>
                  <a:lnTo>
                    <a:pt x="30321" y="1046598"/>
                  </a:lnTo>
                  <a:lnTo>
                    <a:pt x="25387" y="1038711"/>
                  </a:lnTo>
                  <a:close/>
                </a:path>
                <a:path w="60959" h="1065529">
                  <a:moveTo>
                    <a:pt x="55308" y="1010831"/>
                  </a:moveTo>
                  <a:lnTo>
                    <a:pt x="52260" y="1011529"/>
                  </a:lnTo>
                  <a:lnTo>
                    <a:pt x="35255" y="1038711"/>
                  </a:lnTo>
                  <a:lnTo>
                    <a:pt x="35255" y="1055903"/>
                  </a:lnTo>
                  <a:lnTo>
                    <a:pt x="36133" y="1055903"/>
                  </a:lnTo>
                  <a:lnTo>
                    <a:pt x="60629" y="1016762"/>
                  </a:lnTo>
                  <a:lnTo>
                    <a:pt x="59931" y="1013713"/>
                  </a:lnTo>
                  <a:lnTo>
                    <a:pt x="55308" y="1010831"/>
                  </a:lnTo>
                  <a:close/>
                </a:path>
                <a:path w="60959" h="1065529">
                  <a:moveTo>
                    <a:pt x="30321" y="1046598"/>
                  </a:moveTo>
                  <a:lnTo>
                    <a:pt x="26136" y="1053287"/>
                  </a:lnTo>
                  <a:lnTo>
                    <a:pt x="34505" y="1053287"/>
                  </a:lnTo>
                  <a:lnTo>
                    <a:pt x="30321" y="1046598"/>
                  </a:lnTo>
                  <a:close/>
                </a:path>
                <a:path w="60959" h="1065529">
                  <a:moveTo>
                    <a:pt x="35255" y="1038711"/>
                  </a:moveTo>
                  <a:lnTo>
                    <a:pt x="30321" y="1046598"/>
                  </a:lnTo>
                  <a:lnTo>
                    <a:pt x="34505" y="1053287"/>
                  </a:lnTo>
                  <a:lnTo>
                    <a:pt x="35255" y="1053287"/>
                  </a:lnTo>
                  <a:lnTo>
                    <a:pt x="35255" y="1038711"/>
                  </a:lnTo>
                  <a:close/>
                </a:path>
                <a:path w="60959" h="1065529">
                  <a:moveTo>
                    <a:pt x="30321" y="18614"/>
                  </a:moveTo>
                  <a:lnTo>
                    <a:pt x="25387" y="26500"/>
                  </a:lnTo>
                  <a:lnTo>
                    <a:pt x="25387" y="1038711"/>
                  </a:lnTo>
                  <a:lnTo>
                    <a:pt x="30321" y="1046598"/>
                  </a:lnTo>
                  <a:lnTo>
                    <a:pt x="35255" y="1038711"/>
                  </a:lnTo>
                  <a:lnTo>
                    <a:pt x="35255" y="26500"/>
                  </a:lnTo>
                  <a:lnTo>
                    <a:pt x="30321" y="18614"/>
                  </a:lnTo>
                  <a:close/>
                </a:path>
                <a:path w="60959" h="1065529">
                  <a:moveTo>
                    <a:pt x="30314" y="0"/>
                  </a:moveTo>
                  <a:lnTo>
                    <a:pt x="0" y="48450"/>
                  </a:lnTo>
                  <a:lnTo>
                    <a:pt x="711" y="51498"/>
                  </a:lnTo>
                  <a:lnTo>
                    <a:pt x="5334" y="54381"/>
                  </a:lnTo>
                  <a:lnTo>
                    <a:pt x="8381" y="53682"/>
                  </a:lnTo>
                  <a:lnTo>
                    <a:pt x="25387" y="26500"/>
                  </a:lnTo>
                  <a:lnTo>
                    <a:pt x="25387" y="9296"/>
                  </a:lnTo>
                  <a:lnTo>
                    <a:pt x="36131" y="9296"/>
                  </a:lnTo>
                  <a:lnTo>
                    <a:pt x="30314" y="0"/>
                  </a:lnTo>
                  <a:close/>
                </a:path>
                <a:path w="60959" h="1065529">
                  <a:moveTo>
                    <a:pt x="36131" y="9296"/>
                  </a:moveTo>
                  <a:lnTo>
                    <a:pt x="35255" y="9296"/>
                  </a:lnTo>
                  <a:lnTo>
                    <a:pt x="35255" y="26500"/>
                  </a:lnTo>
                  <a:lnTo>
                    <a:pt x="52260" y="53682"/>
                  </a:lnTo>
                  <a:lnTo>
                    <a:pt x="55308" y="54381"/>
                  </a:lnTo>
                  <a:lnTo>
                    <a:pt x="59931" y="51498"/>
                  </a:lnTo>
                  <a:lnTo>
                    <a:pt x="60629" y="48450"/>
                  </a:lnTo>
                  <a:lnTo>
                    <a:pt x="36131" y="9296"/>
                  </a:lnTo>
                  <a:close/>
                </a:path>
                <a:path w="60959" h="1065529">
                  <a:moveTo>
                    <a:pt x="35255" y="9296"/>
                  </a:moveTo>
                  <a:lnTo>
                    <a:pt x="25387" y="9296"/>
                  </a:lnTo>
                  <a:lnTo>
                    <a:pt x="25387" y="26500"/>
                  </a:lnTo>
                  <a:lnTo>
                    <a:pt x="30321" y="18614"/>
                  </a:lnTo>
                  <a:lnTo>
                    <a:pt x="26136" y="11925"/>
                  </a:lnTo>
                  <a:lnTo>
                    <a:pt x="35255" y="11925"/>
                  </a:lnTo>
                  <a:lnTo>
                    <a:pt x="35255" y="9296"/>
                  </a:lnTo>
                  <a:close/>
                </a:path>
                <a:path w="60959" h="1065529">
                  <a:moveTo>
                    <a:pt x="35255" y="11925"/>
                  </a:moveTo>
                  <a:lnTo>
                    <a:pt x="34505" y="11925"/>
                  </a:lnTo>
                  <a:lnTo>
                    <a:pt x="30321" y="18614"/>
                  </a:lnTo>
                  <a:lnTo>
                    <a:pt x="35255" y="26500"/>
                  </a:lnTo>
                  <a:lnTo>
                    <a:pt x="35255" y="11925"/>
                  </a:lnTo>
                  <a:close/>
                </a:path>
                <a:path w="60959" h="1065529">
                  <a:moveTo>
                    <a:pt x="34505" y="11925"/>
                  </a:moveTo>
                  <a:lnTo>
                    <a:pt x="26136" y="11925"/>
                  </a:lnTo>
                  <a:lnTo>
                    <a:pt x="30321" y="18614"/>
                  </a:lnTo>
                  <a:lnTo>
                    <a:pt x="34505" y="11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84718" y="2612542"/>
              <a:ext cx="29845" cy="217170"/>
            </a:xfrm>
            <a:custGeom>
              <a:avLst/>
              <a:gdLst/>
              <a:ahLst/>
              <a:cxnLst/>
              <a:rect l="l" t="t" r="r" b="b"/>
              <a:pathLst>
                <a:path w="29845" h="217169">
                  <a:moveTo>
                    <a:pt x="29616" y="0"/>
                  </a:moveTo>
                  <a:lnTo>
                    <a:pt x="0" y="0"/>
                  </a:lnTo>
                  <a:lnTo>
                    <a:pt x="0" y="216966"/>
                  </a:lnTo>
                  <a:lnTo>
                    <a:pt x="29616" y="216966"/>
                  </a:lnTo>
                  <a:lnTo>
                    <a:pt x="29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7815" y="1830572"/>
            <a:ext cx="7366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Filters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01905" y="4022725"/>
            <a:ext cx="1092200" cy="1071245"/>
            <a:chOff x="6301905" y="4022725"/>
            <a:chExt cx="1092200" cy="1071245"/>
          </a:xfrm>
        </p:grpSpPr>
        <p:sp>
          <p:nvSpPr>
            <p:cNvPr id="25" name="object 25"/>
            <p:cNvSpPr/>
            <p:nvPr/>
          </p:nvSpPr>
          <p:spPr>
            <a:xfrm>
              <a:off x="6727152" y="4037647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24" y="0"/>
                  </a:moveTo>
                  <a:lnTo>
                    <a:pt x="0" y="0"/>
                  </a:lnTo>
                  <a:lnTo>
                    <a:pt x="0" y="286016"/>
                  </a:lnTo>
                  <a:lnTo>
                    <a:pt x="0" y="650925"/>
                  </a:lnTo>
                  <a:lnTo>
                    <a:pt x="651624" y="650925"/>
                  </a:lnTo>
                  <a:lnTo>
                    <a:pt x="651624" y="286016"/>
                  </a:lnTo>
                  <a:lnTo>
                    <a:pt x="651624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27152" y="4037647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29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90183" y="4274349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37" y="0"/>
                  </a:moveTo>
                  <a:lnTo>
                    <a:pt x="0" y="0"/>
                  </a:lnTo>
                  <a:lnTo>
                    <a:pt x="0" y="49314"/>
                  </a:lnTo>
                  <a:lnTo>
                    <a:pt x="0" y="650913"/>
                  </a:lnTo>
                  <a:lnTo>
                    <a:pt x="651637" y="650913"/>
                  </a:lnTo>
                  <a:lnTo>
                    <a:pt x="651637" y="49314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90182" y="4274350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29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30949" y="4323664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36" y="0"/>
                  </a:moveTo>
                  <a:lnTo>
                    <a:pt x="0" y="0"/>
                  </a:lnTo>
                  <a:lnTo>
                    <a:pt x="0" y="650913"/>
                  </a:lnTo>
                  <a:lnTo>
                    <a:pt x="651636" y="650913"/>
                  </a:lnTo>
                  <a:lnTo>
                    <a:pt x="65163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30949" y="4323664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29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30911" y="5033060"/>
              <a:ext cx="654685" cy="60960"/>
            </a:xfrm>
            <a:custGeom>
              <a:avLst/>
              <a:gdLst/>
              <a:ahLst/>
              <a:cxnLst/>
              <a:rect l="l" t="t" r="r" b="b"/>
              <a:pathLst>
                <a:path w="654684" h="60960">
                  <a:moveTo>
                    <a:pt x="48501" y="0"/>
                  </a:moveTo>
                  <a:lnTo>
                    <a:pt x="0" y="30276"/>
                  </a:lnTo>
                  <a:lnTo>
                    <a:pt x="48501" y="60553"/>
                  </a:lnTo>
                  <a:lnTo>
                    <a:pt x="51549" y="59855"/>
                  </a:lnTo>
                  <a:lnTo>
                    <a:pt x="54441" y="55232"/>
                  </a:lnTo>
                  <a:lnTo>
                    <a:pt x="53733" y="52197"/>
                  </a:lnTo>
                  <a:lnTo>
                    <a:pt x="26520" y="35204"/>
                  </a:lnTo>
                  <a:lnTo>
                    <a:pt x="9321" y="35204"/>
                  </a:lnTo>
                  <a:lnTo>
                    <a:pt x="9321" y="25349"/>
                  </a:lnTo>
                  <a:lnTo>
                    <a:pt x="26520" y="25349"/>
                  </a:lnTo>
                  <a:lnTo>
                    <a:pt x="53733" y="8356"/>
                  </a:lnTo>
                  <a:lnTo>
                    <a:pt x="54444" y="5321"/>
                  </a:lnTo>
                  <a:lnTo>
                    <a:pt x="51549" y="698"/>
                  </a:lnTo>
                  <a:lnTo>
                    <a:pt x="48501" y="0"/>
                  </a:lnTo>
                  <a:close/>
                </a:path>
                <a:path w="654684" h="60960">
                  <a:moveTo>
                    <a:pt x="635456" y="30276"/>
                  </a:moveTo>
                  <a:lnTo>
                    <a:pt x="600341" y="52197"/>
                  </a:lnTo>
                  <a:lnTo>
                    <a:pt x="599651" y="55245"/>
                  </a:lnTo>
                  <a:lnTo>
                    <a:pt x="602526" y="59855"/>
                  </a:lnTo>
                  <a:lnTo>
                    <a:pt x="605574" y="60553"/>
                  </a:lnTo>
                  <a:lnTo>
                    <a:pt x="646183" y="35204"/>
                  </a:lnTo>
                  <a:lnTo>
                    <a:pt x="644766" y="35204"/>
                  </a:lnTo>
                  <a:lnTo>
                    <a:pt x="644766" y="34455"/>
                  </a:lnTo>
                  <a:lnTo>
                    <a:pt x="642150" y="34455"/>
                  </a:lnTo>
                  <a:lnTo>
                    <a:pt x="635456" y="30276"/>
                  </a:lnTo>
                  <a:close/>
                </a:path>
                <a:path w="654684" h="60960">
                  <a:moveTo>
                    <a:pt x="26520" y="25349"/>
                  </a:moveTo>
                  <a:lnTo>
                    <a:pt x="9321" y="25349"/>
                  </a:lnTo>
                  <a:lnTo>
                    <a:pt x="9321" y="35204"/>
                  </a:lnTo>
                  <a:lnTo>
                    <a:pt x="26520" y="35204"/>
                  </a:lnTo>
                  <a:lnTo>
                    <a:pt x="25320" y="34455"/>
                  </a:lnTo>
                  <a:lnTo>
                    <a:pt x="11937" y="34455"/>
                  </a:lnTo>
                  <a:lnTo>
                    <a:pt x="11937" y="26098"/>
                  </a:lnTo>
                  <a:lnTo>
                    <a:pt x="25320" y="26098"/>
                  </a:lnTo>
                  <a:lnTo>
                    <a:pt x="26520" y="25349"/>
                  </a:lnTo>
                  <a:close/>
                </a:path>
                <a:path w="654684" h="60960">
                  <a:moveTo>
                    <a:pt x="627562" y="25349"/>
                  </a:moveTo>
                  <a:lnTo>
                    <a:pt x="26520" y="25349"/>
                  </a:lnTo>
                  <a:lnTo>
                    <a:pt x="18629" y="30276"/>
                  </a:lnTo>
                  <a:lnTo>
                    <a:pt x="26520" y="35204"/>
                  </a:lnTo>
                  <a:lnTo>
                    <a:pt x="627562" y="35204"/>
                  </a:lnTo>
                  <a:lnTo>
                    <a:pt x="635456" y="30276"/>
                  </a:lnTo>
                  <a:lnTo>
                    <a:pt x="627562" y="25349"/>
                  </a:lnTo>
                  <a:close/>
                </a:path>
                <a:path w="654684" h="60960">
                  <a:moveTo>
                    <a:pt x="646181" y="25349"/>
                  </a:moveTo>
                  <a:lnTo>
                    <a:pt x="644766" y="25349"/>
                  </a:lnTo>
                  <a:lnTo>
                    <a:pt x="644766" y="35204"/>
                  </a:lnTo>
                  <a:lnTo>
                    <a:pt x="646183" y="35204"/>
                  </a:lnTo>
                  <a:lnTo>
                    <a:pt x="654075" y="30276"/>
                  </a:lnTo>
                  <a:lnTo>
                    <a:pt x="646181" y="25349"/>
                  </a:lnTo>
                  <a:close/>
                </a:path>
                <a:path w="654684" h="60960">
                  <a:moveTo>
                    <a:pt x="11937" y="26098"/>
                  </a:moveTo>
                  <a:lnTo>
                    <a:pt x="11937" y="34455"/>
                  </a:lnTo>
                  <a:lnTo>
                    <a:pt x="18629" y="30276"/>
                  </a:lnTo>
                  <a:lnTo>
                    <a:pt x="11937" y="26098"/>
                  </a:lnTo>
                  <a:close/>
                </a:path>
                <a:path w="654684" h="60960">
                  <a:moveTo>
                    <a:pt x="18629" y="30276"/>
                  </a:moveTo>
                  <a:lnTo>
                    <a:pt x="11937" y="34455"/>
                  </a:lnTo>
                  <a:lnTo>
                    <a:pt x="25320" y="34455"/>
                  </a:lnTo>
                  <a:lnTo>
                    <a:pt x="18629" y="30276"/>
                  </a:lnTo>
                  <a:close/>
                </a:path>
                <a:path w="654684" h="60960">
                  <a:moveTo>
                    <a:pt x="642150" y="26098"/>
                  </a:moveTo>
                  <a:lnTo>
                    <a:pt x="635456" y="30276"/>
                  </a:lnTo>
                  <a:lnTo>
                    <a:pt x="642150" y="34455"/>
                  </a:lnTo>
                  <a:lnTo>
                    <a:pt x="642150" y="26098"/>
                  </a:lnTo>
                  <a:close/>
                </a:path>
                <a:path w="654684" h="60960">
                  <a:moveTo>
                    <a:pt x="644766" y="26098"/>
                  </a:moveTo>
                  <a:lnTo>
                    <a:pt x="642150" y="26098"/>
                  </a:lnTo>
                  <a:lnTo>
                    <a:pt x="642150" y="34455"/>
                  </a:lnTo>
                  <a:lnTo>
                    <a:pt x="644766" y="34455"/>
                  </a:lnTo>
                  <a:lnTo>
                    <a:pt x="644766" y="26098"/>
                  </a:lnTo>
                  <a:close/>
                </a:path>
                <a:path w="654684" h="60960">
                  <a:moveTo>
                    <a:pt x="25320" y="26098"/>
                  </a:moveTo>
                  <a:lnTo>
                    <a:pt x="11937" y="26098"/>
                  </a:lnTo>
                  <a:lnTo>
                    <a:pt x="18629" y="30276"/>
                  </a:lnTo>
                  <a:lnTo>
                    <a:pt x="25320" y="26098"/>
                  </a:lnTo>
                  <a:close/>
                </a:path>
                <a:path w="654684" h="60960">
                  <a:moveTo>
                    <a:pt x="605574" y="0"/>
                  </a:moveTo>
                  <a:lnTo>
                    <a:pt x="602526" y="698"/>
                  </a:lnTo>
                  <a:lnTo>
                    <a:pt x="599643" y="5321"/>
                  </a:lnTo>
                  <a:lnTo>
                    <a:pt x="600341" y="8356"/>
                  </a:lnTo>
                  <a:lnTo>
                    <a:pt x="635456" y="30276"/>
                  </a:lnTo>
                  <a:lnTo>
                    <a:pt x="642150" y="26098"/>
                  </a:lnTo>
                  <a:lnTo>
                    <a:pt x="644766" y="26098"/>
                  </a:lnTo>
                  <a:lnTo>
                    <a:pt x="644766" y="25349"/>
                  </a:lnTo>
                  <a:lnTo>
                    <a:pt x="646181" y="25349"/>
                  </a:lnTo>
                  <a:lnTo>
                    <a:pt x="605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13601" y="5038686"/>
              <a:ext cx="286385" cy="40005"/>
            </a:xfrm>
            <a:custGeom>
              <a:avLst/>
              <a:gdLst/>
              <a:ahLst/>
              <a:cxnLst/>
              <a:rect l="l" t="t" r="r" b="b"/>
              <a:pathLst>
                <a:path w="286384" h="40004">
                  <a:moveTo>
                    <a:pt x="286334" y="0"/>
                  </a:moveTo>
                  <a:lnTo>
                    <a:pt x="0" y="0"/>
                  </a:lnTo>
                  <a:lnTo>
                    <a:pt x="0" y="39446"/>
                  </a:lnTo>
                  <a:lnTo>
                    <a:pt x="286334" y="39446"/>
                  </a:lnTo>
                  <a:lnTo>
                    <a:pt x="286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01905" y="4323626"/>
              <a:ext cx="60960" cy="651510"/>
            </a:xfrm>
            <a:custGeom>
              <a:avLst/>
              <a:gdLst/>
              <a:ahLst/>
              <a:cxnLst/>
              <a:rect l="l" t="t" r="r" b="b"/>
              <a:pathLst>
                <a:path w="60960" h="651510">
                  <a:moveTo>
                    <a:pt x="5321" y="596607"/>
                  </a:moveTo>
                  <a:lnTo>
                    <a:pt x="698" y="599490"/>
                  </a:lnTo>
                  <a:lnTo>
                    <a:pt x="0" y="602538"/>
                  </a:lnTo>
                  <a:lnTo>
                    <a:pt x="30314" y="650989"/>
                  </a:lnTo>
                  <a:lnTo>
                    <a:pt x="36139" y="641680"/>
                  </a:lnTo>
                  <a:lnTo>
                    <a:pt x="25374" y="641680"/>
                  </a:lnTo>
                  <a:lnTo>
                    <a:pt x="25374" y="624488"/>
                  </a:lnTo>
                  <a:lnTo>
                    <a:pt x="8369" y="597306"/>
                  </a:lnTo>
                  <a:lnTo>
                    <a:pt x="5321" y="596607"/>
                  </a:lnTo>
                  <a:close/>
                </a:path>
                <a:path w="60960" h="651510">
                  <a:moveTo>
                    <a:pt x="25374" y="624488"/>
                  </a:moveTo>
                  <a:lnTo>
                    <a:pt x="25374" y="641680"/>
                  </a:lnTo>
                  <a:lnTo>
                    <a:pt x="35242" y="641680"/>
                  </a:lnTo>
                  <a:lnTo>
                    <a:pt x="35242" y="639064"/>
                  </a:lnTo>
                  <a:lnTo>
                    <a:pt x="26123" y="639064"/>
                  </a:lnTo>
                  <a:lnTo>
                    <a:pt x="30308" y="632375"/>
                  </a:lnTo>
                  <a:lnTo>
                    <a:pt x="25374" y="624488"/>
                  </a:lnTo>
                  <a:close/>
                </a:path>
                <a:path w="60960" h="651510">
                  <a:moveTo>
                    <a:pt x="55295" y="596607"/>
                  </a:moveTo>
                  <a:lnTo>
                    <a:pt x="52247" y="597306"/>
                  </a:lnTo>
                  <a:lnTo>
                    <a:pt x="35242" y="624488"/>
                  </a:lnTo>
                  <a:lnTo>
                    <a:pt x="35242" y="641680"/>
                  </a:lnTo>
                  <a:lnTo>
                    <a:pt x="36139" y="641680"/>
                  </a:lnTo>
                  <a:lnTo>
                    <a:pt x="60629" y="602538"/>
                  </a:lnTo>
                  <a:lnTo>
                    <a:pt x="59918" y="599490"/>
                  </a:lnTo>
                  <a:lnTo>
                    <a:pt x="55295" y="596607"/>
                  </a:lnTo>
                  <a:close/>
                </a:path>
                <a:path w="60960" h="651510">
                  <a:moveTo>
                    <a:pt x="30308" y="632375"/>
                  </a:moveTo>
                  <a:lnTo>
                    <a:pt x="26123" y="639064"/>
                  </a:lnTo>
                  <a:lnTo>
                    <a:pt x="34493" y="639064"/>
                  </a:lnTo>
                  <a:lnTo>
                    <a:pt x="30308" y="632375"/>
                  </a:lnTo>
                  <a:close/>
                </a:path>
                <a:path w="60960" h="651510">
                  <a:moveTo>
                    <a:pt x="35242" y="624488"/>
                  </a:moveTo>
                  <a:lnTo>
                    <a:pt x="30308" y="632375"/>
                  </a:lnTo>
                  <a:lnTo>
                    <a:pt x="34493" y="639064"/>
                  </a:lnTo>
                  <a:lnTo>
                    <a:pt x="35242" y="639064"/>
                  </a:lnTo>
                  <a:lnTo>
                    <a:pt x="35242" y="624488"/>
                  </a:lnTo>
                  <a:close/>
                </a:path>
                <a:path w="60960" h="651510">
                  <a:moveTo>
                    <a:pt x="30308" y="18614"/>
                  </a:moveTo>
                  <a:lnTo>
                    <a:pt x="25374" y="26500"/>
                  </a:lnTo>
                  <a:lnTo>
                    <a:pt x="25374" y="624488"/>
                  </a:lnTo>
                  <a:lnTo>
                    <a:pt x="30308" y="632375"/>
                  </a:lnTo>
                  <a:lnTo>
                    <a:pt x="35242" y="624488"/>
                  </a:lnTo>
                  <a:lnTo>
                    <a:pt x="35242" y="26500"/>
                  </a:lnTo>
                  <a:lnTo>
                    <a:pt x="30308" y="18614"/>
                  </a:lnTo>
                  <a:close/>
                </a:path>
                <a:path w="60960" h="651510">
                  <a:moveTo>
                    <a:pt x="30314" y="0"/>
                  </a:moveTo>
                  <a:lnTo>
                    <a:pt x="0" y="48450"/>
                  </a:lnTo>
                  <a:lnTo>
                    <a:pt x="698" y="51498"/>
                  </a:lnTo>
                  <a:lnTo>
                    <a:pt x="5321" y="54381"/>
                  </a:lnTo>
                  <a:lnTo>
                    <a:pt x="8369" y="53682"/>
                  </a:lnTo>
                  <a:lnTo>
                    <a:pt x="25374" y="26500"/>
                  </a:lnTo>
                  <a:lnTo>
                    <a:pt x="25374" y="9309"/>
                  </a:lnTo>
                  <a:lnTo>
                    <a:pt x="36139" y="9309"/>
                  </a:lnTo>
                  <a:lnTo>
                    <a:pt x="30314" y="0"/>
                  </a:lnTo>
                  <a:close/>
                </a:path>
                <a:path w="60960" h="651510">
                  <a:moveTo>
                    <a:pt x="36139" y="9309"/>
                  </a:moveTo>
                  <a:lnTo>
                    <a:pt x="35242" y="9309"/>
                  </a:lnTo>
                  <a:lnTo>
                    <a:pt x="35242" y="26500"/>
                  </a:lnTo>
                  <a:lnTo>
                    <a:pt x="52247" y="53682"/>
                  </a:lnTo>
                  <a:lnTo>
                    <a:pt x="55295" y="54381"/>
                  </a:lnTo>
                  <a:lnTo>
                    <a:pt x="59918" y="51498"/>
                  </a:lnTo>
                  <a:lnTo>
                    <a:pt x="60629" y="48450"/>
                  </a:lnTo>
                  <a:lnTo>
                    <a:pt x="36139" y="9309"/>
                  </a:lnTo>
                  <a:close/>
                </a:path>
                <a:path w="60960" h="651510">
                  <a:moveTo>
                    <a:pt x="35242" y="9309"/>
                  </a:moveTo>
                  <a:lnTo>
                    <a:pt x="25374" y="9309"/>
                  </a:lnTo>
                  <a:lnTo>
                    <a:pt x="25374" y="26500"/>
                  </a:lnTo>
                  <a:lnTo>
                    <a:pt x="30308" y="18614"/>
                  </a:lnTo>
                  <a:lnTo>
                    <a:pt x="26123" y="11925"/>
                  </a:lnTo>
                  <a:lnTo>
                    <a:pt x="35242" y="11925"/>
                  </a:lnTo>
                  <a:lnTo>
                    <a:pt x="35242" y="9309"/>
                  </a:lnTo>
                  <a:close/>
                </a:path>
                <a:path w="60960" h="651510">
                  <a:moveTo>
                    <a:pt x="35242" y="11925"/>
                  </a:moveTo>
                  <a:lnTo>
                    <a:pt x="34493" y="11925"/>
                  </a:lnTo>
                  <a:lnTo>
                    <a:pt x="30308" y="18614"/>
                  </a:lnTo>
                  <a:lnTo>
                    <a:pt x="35242" y="26500"/>
                  </a:lnTo>
                  <a:lnTo>
                    <a:pt x="35242" y="11925"/>
                  </a:lnTo>
                  <a:close/>
                </a:path>
                <a:path w="60960" h="651510">
                  <a:moveTo>
                    <a:pt x="34493" y="11925"/>
                  </a:moveTo>
                  <a:lnTo>
                    <a:pt x="26123" y="11925"/>
                  </a:lnTo>
                  <a:lnTo>
                    <a:pt x="30308" y="18614"/>
                  </a:lnTo>
                  <a:lnTo>
                    <a:pt x="34493" y="11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17411" y="4535703"/>
              <a:ext cx="29845" cy="217170"/>
            </a:xfrm>
            <a:custGeom>
              <a:avLst/>
              <a:gdLst/>
              <a:ahLst/>
              <a:cxnLst/>
              <a:rect l="l" t="t" r="r" b="b"/>
              <a:pathLst>
                <a:path w="29845" h="217170">
                  <a:moveTo>
                    <a:pt x="29616" y="0"/>
                  </a:moveTo>
                  <a:lnTo>
                    <a:pt x="0" y="0"/>
                  </a:lnTo>
                  <a:lnTo>
                    <a:pt x="0" y="216966"/>
                  </a:lnTo>
                  <a:lnTo>
                    <a:pt x="29616" y="216966"/>
                  </a:lnTo>
                  <a:lnTo>
                    <a:pt x="29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682930" y="4947080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18960000">
            <a:off x="6470098" y="4054554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 rot="18960000">
            <a:off x="7087865" y="4656156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18960000">
            <a:off x="7087865" y="4054554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71678" y="4027766"/>
            <a:ext cx="296545" cy="280670"/>
            <a:chOff x="6371678" y="4027766"/>
            <a:chExt cx="296545" cy="280670"/>
          </a:xfrm>
        </p:grpSpPr>
        <p:sp>
          <p:nvSpPr>
            <p:cNvPr id="40" name="object 40"/>
            <p:cNvSpPr/>
            <p:nvPr/>
          </p:nvSpPr>
          <p:spPr>
            <a:xfrm>
              <a:off x="6371678" y="4027766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70">
                  <a:moveTo>
                    <a:pt x="17030" y="223735"/>
                  </a:moveTo>
                  <a:lnTo>
                    <a:pt x="14338" y="225323"/>
                  </a:lnTo>
                  <a:lnTo>
                    <a:pt x="0" y="280631"/>
                  </a:lnTo>
                  <a:lnTo>
                    <a:pt x="13904" y="277812"/>
                  </a:lnTo>
                  <a:lnTo>
                    <a:pt x="10160" y="277812"/>
                  </a:lnTo>
                  <a:lnTo>
                    <a:pt x="3365" y="270649"/>
                  </a:lnTo>
                  <a:lnTo>
                    <a:pt x="15859" y="258813"/>
                  </a:lnTo>
                  <a:lnTo>
                    <a:pt x="23901" y="227787"/>
                  </a:lnTo>
                  <a:lnTo>
                    <a:pt x="22313" y="225107"/>
                  </a:lnTo>
                  <a:lnTo>
                    <a:pt x="17030" y="223735"/>
                  </a:lnTo>
                  <a:close/>
                </a:path>
                <a:path w="296545" h="280670">
                  <a:moveTo>
                    <a:pt x="15859" y="258813"/>
                  </a:moveTo>
                  <a:lnTo>
                    <a:pt x="3365" y="270649"/>
                  </a:lnTo>
                  <a:lnTo>
                    <a:pt x="10160" y="277812"/>
                  </a:lnTo>
                  <a:lnTo>
                    <a:pt x="12640" y="275463"/>
                  </a:lnTo>
                  <a:lnTo>
                    <a:pt x="11544" y="275463"/>
                  </a:lnTo>
                  <a:lnTo>
                    <a:pt x="5778" y="269392"/>
                  </a:lnTo>
                  <a:lnTo>
                    <a:pt x="13524" y="267822"/>
                  </a:lnTo>
                  <a:lnTo>
                    <a:pt x="15859" y="258813"/>
                  </a:lnTo>
                  <a:close/>
                </a:path>
                <a:path w="296545" h="280670">
                  <a:moveTo>
                    <a:pt x="54089" y="259600"/>
                  </a:moveTo>
                  <a:lnTo>
                    <a:pt x="22660" y="265970"/>
                  </a:lnTo>
                  <a:lnTo>
                    <a:pt x="10160" y="277812"/>
                  </a:lnTo>
                  <a:lnTo>
                    <a:pt x="13904" y="277812"/>
                  </a:lnTo>
                  <a:lnTo>
                    <a:pt x="56057" y="269265"/>
                  </a:lnTo>
                  <a:lnTo>
                    <a:pt x="57785" y="266661"/>
                  </a:lnTo>
                  <a:lnTo>
                    <a:pt x="56705" y="261327"/>
                  </a:lnTo>
                  <a:lnTo>
                    <a:pt x="54089" y="259600"/>
                  </a:lnTo>
                  <a:close/>
                </a:path>
                <a:path w="296545" h="280670">
                  <a:moveTo>
                    <a:pt x="13524" y="267822"/>
                  </a:moveTo>
                  <a:lnTo>
                    <a:pt x="5778" y="269392"/>
                  </a:lnTo>
                  <a:lnTo>
                    <a:pt x="11544" y="275463"/>
                  </a:lnTo>
                  <a:lnTo>
                    <a:pt x="13524" y="267822"/>
                  </a:lnTo>
                  <a:close/>
                </a:path>
                <a:path w="296545" h="280670">
                  <a:moveTo>
                    <a:pt x="22660" y="265970"/>
                  </a:moveTo>
                  <a:lnTo>
                    <a:pt x="13524" y="267822"/>
                  </a:lnTo>
                  <a:lnTo>
                    <a:pt x="11544" y="275463"/>
                  </a:lnTo>
                  <a:lnTo>
                    <a:pt x="12640" y="275463"/>
                  </a:lnTo>
                  <a:lnTo>
                    <a:pt x="22660" y="265970"/>
                  </a:lnTo>
                  <a:close/>
                </a:path>
                <a:path w="296545" h="280670">
                  <a:moveTo>
                    <a:pt x="282741" y="12806"/>
                  </a:moveTo>
                  <a:lnTo>
                    <a:pt x="273592" y="14661"/>
                  </a:lnTo>
                  <a:lnTo>
                    <a:pt x="15859" y="258813"/>
                  </a:lnTo>
                  <a:lnTo>
                    <a:pt x="13524" y="267822"/>
                  </a:lnTo>
                  <a:lnTo>
                    <a:pt x="22660" y="265970"/>
                  </a:lnTo>
                  <a:lnTo>
                    <a:pt x="280410" y="21802"/>
                  </a:lnTo>
                  <a:lnTo>
                    <a:pt x="282741" y="12806"/>
                  </a:lnTo>
                  <a:close/>
                </a:path>
                <a:path w="296545" h="280670">
                  <a:moveTo>
                    <a:pt x="295522" y="2819"/>
                  </a:moveTo>
                  <a:lnTo>
                    <a:pt x="286092" y="2819"/>
                  </a:lnTo>
                  <a:lnTo>
                    <a:pt x="292887" y="9982"/>
                  </a:lnTo>
                  <a:lnTo>
                    <a:pt x="280410" y="21802"/>
                  </a:lnTo>
                  <a:lnTo>
                    <a:pt x="272364" y="52844"/>
                  </a:lnTo>
                  <a:lnTo>
                    <a:pt x="273951" y="55524"/>
                  </a:lnTo>
                  <a:lnTo>
                    <a:pt x="279222" y="56896"/>
                  </a:lnTo>
                  <a:lnTo>
                    <a:pt x="281914" y="55308"/>
                  </a:lnTo>
                  <a:lnTo>
                    <a:pt x="295522" y="2819"/>
                  </a:lnTo>
                  <a:close/>
                </a:path>
                <a:path w="296545" h="280670">
                  <a:moveTo>
                    <a:pt x="288321" y="5168"/>
                  </a:moveTo>
                  <a:lnTo>
                    <a:pt x="284721" y="5168"/>
                  </a:lnTo>
                  <a:lnTo>
                    <a:pt x="290474" y="11239"/>
                  </a:lnTo>
                  <a:lnTo>
                    <a:pt x="282741" y="12806"/>
                  </a:lnTo>
                  <a:lnTo>
                    <a:pt x="280410" y="21802"/>
                  </a:lnTo>
                  <a:lnTo>
                    <a:pt x="292887" y="9982"/>
                  </a:lnTo>
                  <a:lnTo>
                    <a:pt x="288321" y="5168"/>
                  </a:lnTo>
                  <a:close/>
                </a:path>
                <a:path w="296545" h="280670">
                  <a:moveTo>
                    <a:pt x="296252" y="0"/>
                  </a:moveTo>
                  <a:lnTo>
                    <a:pt x="240195" y="11366"/>
                  </a:lnTo>
                  <a:lnTo>
                    <a:pt x="238467" y="13970"/>
                  </a:lnTo>
                  <a:lnTo>
                    <a:pt x="239560" y="19304"/>
                  </a:lnTo>
                  <a:lnTo>
                    <a:pt x="242163" y="21031"/>
                  </a:lnTo>
                  <a:lnTo>
                    <a:pt x="273592" y="14661"/>
                  </a:lnTo>
                  <a:lnTo>
                    <a:pt x="286092" y="2819"/>
                  </a:lnTo>
                  <a:lnTo>
                    <a:pt x="295522" y="2819"/>
                  </a:lnTo>
                  <a:lnTo>
                    <a:pt x="296252" y="0"/>
                  </a:lnTo>
                  <a:close/>
                </a:path>
                <a:path w="296545" h="280670">
                  <a:moveTo>
                    <a:pt x="286092" y="2819"/>
                  </a:moveTo>
                  <a:lnTo>
                    <a:pt x="273592" y="14661"/>
                  </a:lnTo>
                  <a:lnTo>
                    <a:pt x="282741" y="12806"/>
                  </a:lnTo>
                  <a:lnTo>
                    <a:pt x="284721" y="5168"/>
                  </a:lnTo>
                  <a:lnTo>
                    <a:pt x="288321" y="5168"/>
                  </a:lnTo>
                  <a:lnTo>
                    <a:pt x="286092" y="2819"/>
                  </a:lnTo>
                  <a:close/>
                </a:path>
                <a:path w="296545" h="280670">
                  <a:moveTo>
                    <a:pt x="284721" y="5168"/>
                  </a:moveTo>
                  <a:lnTo>
                    <a:pt x="282741" y="12806"/>
                  </a:lnTo>
                  <a:lnTo>
                    <a:pt x="290474" y="11239"/>
                  </a:lnTo>
                  <a:lnTo>
                    <a:pt x="284721" y="5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57302" y="4102900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47"/>
                  </a:lnTo>
                  <a:lnTo>
                    <a:pt x="26924" y="127241"/>
                  </a:lnTo>
                  <a:lnTo>
                    <a:pt x="134975" y="29794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437922" y="4010150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36754" y="4424378"/>
            <a:ext cx="548640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b="1" spc="-5" dirty="0">
                <a:latin typeface="Arial"/>
                <a:cs typeface="Arial"/>
              </a:rPr>
              <a:t>R</a:t>
            </a:r>
            <a:r>
              <a:rPr sz="1400" b="1" spc="430" dirty="0">
                <a:latin typeface="Arial"/>
                <a:cs typeface="Arial"/>
              </a:rPr>
              <a:t> </a:t>
            </a:r>
            <a:r>
              <a:rPr sz="3225" b="1" spc="30" baseline="-28423" dirty="0">
                <a:latin typeface="Arial"/>
                <a:cs typeface="Arial"/>
              </a:rPr>
              <a:t>M</a:t>
            </a:r>
            <a:endParaRPr sz="3225" baseline="-28423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27492" y="4710377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198231" y="5427548"/>
            <a:ext cx="1066800" cy="60960"/>
            <a:chOff x="8198231" y="5427548"/>
            <a:chExt cx="1066800" cy="60960"/>
          </a:xfrm>
        </p:grpSpPr>
        <p:sp>
          <p:nvSpPr>
            <p:cNvPr id="46" name="object 46"/>
            <p:cNvSpPr/>
            <p:nvPr/>
          </p:nvSpPr>
          <p:spPr>
            <a:xfrm>
              <a:off x="8198231" y="5427548"/>
              <a:ext cx="1066800" cy="60960"/>
            </a:xfrm>
            <a:custGeom>
              <a:avLst/>
              <a:gdLst/>
              <a:ahLst/>
              <a:cxnLst/>
              <a:rect l="l" t="t" r="r" b="b"/>
              <a:pathLst>
                <a:path w="1066800" h="60960">
                  <a:moveTo>
                    <a:pt x="48501" y="0"/>
                  </a:moveTo>
                  <a:lnTo>
                    <a:pt x="0" y="30289"/>
                  </a:lnTo>
                  <a:lnTo>
                    <a:pt x="48501" y="60566"/>
                  </a:lnTo>
                  <a:lnTo>
                    <a:pt x="51549" y="59867"/>
                  </a:lnTo>
                  <a:lnTo>
                    <a:pt x="54444" y="55245"/>
                  </a:lnTo>
                  <a:lnTo>
                    <a:pt x="53733" y="52209"/>
                  </a:lnTo>
                  <a:lnTo>
                    <a:pt x="26525" y="35217"/>
                  </a:lnTo>
                  <a:lnTo>
                    <a:pt x="9309" y="35217"/>
                  </a:lnTo>
                  <a:lnTo>
                    <a:pt x="9309" y="25349"/>
                  </a:lnTo>
                  <a:lnTo>
                    <a:pt x="26532" y="25349"/>
                  </a:lnTo>
                  <a:lnTo>
                    <a:pt x="53733" y="8369"/>
                  </a:lnTo>
                  <a:lnTo>
                    <a:pt x="54444" y="5321"/>
                  </a:lnTo>
                  <a:lnTo>
                    <a:pt x="51549" y="711"/>
                  </a:lnTo>
                  <a:lnTo>
                    <a:pt x="48501" y="0"/>
                  </a:lnTo>
                  <a:close/>
                </a:path>
                <a:path w="1066800" h="60960">
                  <a:moveTo>
                    <a:pt x="1047742" y="30284"/>
                  </a:moveTo>
                  <a:lnTo>
                    <a:pt x="1012647" y="52209"/>
                  </a:lnTo>
                  <a:lnTo>
                    <a:pt x="1011936" y="55245"/>
                  </a:lnTo>
                  <a:lnTo>
                    <a:pt x="1014831" y="59867"/>
                  </a:lnTo>
                  <a:lnTo>
                    <a:pt x="1017879" y="60566"/>
                  </a:lnTo>
                  <a:lnTo>
                    <a:pt x="1058485" y="35217"/>
                  </a:lnTo>
                  <a:lnTo>
                    <a:pt x="1057071" y="35217"/>
                  </a:lnTo>
                  <a:lnTo>
                    <a:pt x="1057071" y="34467"/>
                  </a:lnTo>
                  <a:lnTo>
                    <a:pt x="1054442" y="34467"/>
                  </a:lnTo>
                  <a:lnTo>
                    <a:pt x="1047742" y="30284"/>
                  </a:lnTo>
                  <a:close/>
                </a:path>
                <a:path w="1066800" h="60960">
                  <a:moveTo>
                    <a:pt x="26532" y="25349"/>
                  </a:moveTo>
                  <a:lnTo>
                    <a:pt x="9309" y="25349"/>
                  </a:lnTo>
                  <a:lnTo>
                    <a:pt x="9309" y="35217"/>
                  </a:lnTo>
                  <a:lnTo>
                    <a:pt x="26525" y="35217"/>
                  </a:lnTo>
                  <a:lnTo>
                    <a:pt x="25325" y="34467"/>
                  </a:lnTo>
                  <a:lnTo>
                    <a:pt x="11925" y="34467"/>
                  </a:lnTo>
                  <a:lnTo>
                    <a:pt x="11925" y="26098"/>
                  </a:lnTo>
                  <a:lnTo>
                    <a:pt x="25332" y="26098"/>
                  </a:lnTo>
                  <a:lnTo>
                    <a:pt x="26532" y="25349"/>
                  </a:lnTo>
                  <a:close/>
                </a:path>
                <a:path w="1066800" h="60960">
                  <a:moveTo>
                    <a:pt x="1039839" y="25349"/>
                  </a:moveTo>
                  <a:lnTo>
                    <a:pt x="26532" y="25349"/>
                  </a:lnTo>
                  <a:lnTo>
                    <a:pt x="18627" y="30284"/>
                  </a:lnTo>
                  <a:lnTo>
                    <a:pt x="26525" y="35217"/>
                  </a:lnTo>
                  <a:lnTo>
                    <a:pt x="1039846" y="35217"/>
                  </a:lnTo>
                  <a:lnTo>
                    <a:pt x="1047742" y="30284"/>
                  </a:lnTo>
                  <a:lnTo>
                    <a:pt x="1039839" y="25349"/>
                  </a:lnTo>
                  <a:close/>
                </a:path>
                <a:path w="1066800" h="60960">
                  <a:moveTo>
                    <a:pt x="1058470" y="25349"/>
                  </a:moveTo>
                  <a:lnTo>
                    <a:pt x="1057071" y="25349"/>
                  </a:lnTo>
                  <a:lnTo>
                    <a:pt x="1057071" y="35217"/>
                  </a:lnTo>
                  <a:lnTo>
                    <a:pt x="1058485" y="35217"/>
                  </a:lnTo>
                  <a:lnTo>
                    <a:pt x="1066380" y="30289"/>
                  </a:lnTo>
                  <a:lnTo>
                    <a:pt x="1058470" y="25349"/>
                  </a:lnTo>
                  <a:close/>
                </a:path>
                <a:path w="1066800" h="60960">
                  <a:moveTo>
                    <a:pt x="11925" y="26098"/>
                  </a:moveTo>
                  <a:lnTo>
                    <a:pt x="11925" y="34467"/>
                  </a:lnTo>
                  <a:lnTo>
                    <a:pt x="18627" y="30284"/>
                  </a:lnTo>
                  <a:lnTo>
                    <a:pt x="11925" y="26098"/>
                  </a:lnTo>
                  <a:close/>
                </a:path>
                <a:path w="1066800" h="60960">
                  <a:moveTo>
                    <a:pt x="18627" y="30284"/>
                  </a:moveTo>
                  <a:lnTo>
                    <a:pt x="11925" y="34467"/>
                  </a:lnTo>
                  <a:lnTo>
                    <a:pt x="25325" y="34467"/>
                  </a:lnTo>
                  <a:lnTo>
                    <a:pt x="18627" y="30284"/>
                  </a:lnTo>
                  <a:close/>
                </a:path>
                <a:path w="1066800" h="60960">
                  <a:moveTo>
                    <a:pt x="1054442" y="26098"/>
                  </a:moveTo>
                  <a:lnTo>
                    <a:pt x="1047742" y="30284"/>
                  </a:lnTo>
                  <a:lnTo>
                    <a:pt x="1054442" y="34467"/>
                  </a:lnTo>
                  <a:lnTo>
                    <a:pt x="1054442" y="26098"/>
                  </a:lnTo>
                  <a:close/>
                </a:path>
                <a:path w="1066800" h="60960">
                  <a:moveTo>
                    <a:pt x="1057071" y="26098"/>
                  </a:moveTo>
                  <a:lnTo>
                    <a:pt x="1054442" y="26098"/>
                  </a:lnTo>
                  <a:lnTo>
                    <a:pt x="1054442" y="34467"/>
                  </a:lnTo>
                  <a:lnTo>
                    <a:pt x="1057071" y="34467"/>
                  </a:lnTo>
                  <a:lnTo>
                    <a:pt x="1057071" y="26098"/>
                  </a:lnTo>
                  <a:close/>
                </a:path>
                <a:path w="1066800" h="60960">
                  <a:moveTo>
                    <a:pt x="25332" y="26098"/>
                  </a:moveTo>
                  <a:lnTo>
                    <a:pt x="11925" y="26098"/>
                  </a:lnTo>
                  <a:lnTo>
                    <a:pt x="18627" y="30284"/>
                  </a:lnTo>
                  <a:lnTo>
                    <a:pt x="25332" y="26098"/>
                  </a:lnTo>
                  <a:close/>
                </a:path>
                <a:path w="1066800" h="60960">
                  <a:moveTo>
                    <a:pt x="1017879" y="0"/>
                  </a:moveTo>
                  <a:lnTo>
                    <a:pt x="1014831" y="711"/>
                  </a:lnTo>
                  <a:lnTo>
                    <a:pt x="1011936" y="5321"/>
                  </a:lnTo>
                  <a:lnTo>
                    <a:pt x="1012647" y="8369"/>
                  </a:lnTo>
                  <a:lnTo>
                    <a:pt x="1047742" y="30284"/>
                  </a:lnTo>
                  <a:lnTo>
                    <a:pt x="1054442" y="26098"/>
                  </a:lnTo>
                  <a:lnTo>
                    <a:pt x="1057071" y="26098"/>
                  </a:lnTo>
                  <a:lnTo>
                    <a:pt x="1057071" y="25349"/>
                  </a:lnTo>
                  <a:lnTo>
                    <a:pt x="1058470" y="25349"/>
                  </a:lnTo>
                  <a:lnTo>
                    <a:pt x="1017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88261" y="5433174"/>
              <a:ext cx="276860" cy="40005"/>
            </a:xfrm>
            <a:custGeom>
              <a:avLst/>
              <a:gdLst/>
              <a:ahLst/>
              <a:cxnLst/>
              <a:rect l="l" t="t" r="r" b="b"/>
              <a:pathLst>
                <a:path w="276859" h="40004">
                  <a:moveTo>
                    <a:pt x="276453" y="0"/>
                  </a:moveTo>
                  <a:lnTo>
                    <a:pt x="0" y="0"/>
                  </a:lnTo>
                  <a:lnTo>
                    <a:pt x="0" y="39446"/>
                  </a:lnTo>
                  <a:lnTo>
                    <a:pt x="276453" y="39446"/>
                  </a:lnTo>
                  <a:lnTo>
                    <a:pt x="27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29739" y="5341580"/>
            <a:ext cx="1936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 rot="18960000">
            <a:off x="8253941" y="4015103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 rot="18960000">
            <a:off x="9299138" y="4015103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129130" y="4008043"/>
            <a:ext cx="296545" cy="280670"/>
            <a:chOff x="8129130" y="4008043"/>
            <a:chExt cx="296545" cy="280670"/>
          </a:xfrm>
        </p:grpSpPr>
        <p:sp>
          <p:nvSpPr>
            <p:cNvPr id="52" name="object 52"/>
            <p:cNvSpPr/>
            <p:nvPr/>
          </p:nvSpPr>
          <p:spPr>
            <a:xfrm>
              <a:off x="8129130" y="4008043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70">
                  <a:moveTo>
                    <a:pt x="17017" y="223735"/>
                  </a:moveTo>
                  <a:lnTo>
                    <a:pt x="14325" y="225323"/>
                  </a:lnTo>
                  <a:lnTo>
                    <a:pt x="0" y="280631"/>
                  </a:lnTo>
                  <a:lnTo>
                    <a:pt x="13901" y="277812"/>
                  </a:lnTo>
                  <a:lnTo>
                    <a:pt x="10147" y="277812"/>
                  </a:lnTo>
                  <a:lnTo>
                    <a:pt x="3352" y="270649"/>
                  </a:lnTo>
                  <a:lnTo>
                    <a:pt x="15846" y="258814"/>
                  </a:lnTo>
                  <a:lnTo>
                    <a:pt x="23888" y="227787"/>
                  </a:lnTo>
                  <a:lnTo>
                    <a:pt x="22301" y="225107"/>
                  </a:lnTo>
                  <a:lnTo>
                    <a:pt x="17017" y="223735"/>
                  </a:lnTo>
                  <a:close/>
                </a:path>
                <a:path w="296545" h="280670">
                  <a:moveTo>
                    <a:pt x="15846" y="258814"/>
                  </a:moveTo>
                  <a:lnTo>
                    <a:pt x="3352" y="270649"/>
                  </a:lnTo>
                  <a:lnTo>
                    <a:pt x="10147" y="277812"/>
                  </a:lnTo>
                  <a:lnTo>
                    <a:pt x="12627" y="275463"/>
                  </a:lnTo>
                  <a:lnTo>
                    <a:pt x="11531" y="275463"/>
                  </a:lnTo>
                  <a:lnTo>
                    <a:pt x="5778" y="269392"/>
                  </a:lnTo>
                  <a:lnTo>
                    <a:pt x="13511" y="267825"/>
                  </a:lnTo>
                  <a:lnTo>
                    <a:pt x="15846" y="258814"/>
                  </a:lnTo>
                  <a:close/>
                </a:path>
                <a:path w="296545" h="280670">
                  <a:moveTo>
                    <a:pt x="54089" y="259600"/>
                  </a:moveTo>
                  <a:lnTo>
                    <a:pt x="22644" y="265973"/>
                  </a:lnTo>
                  <a:lnTo>
                    <a:pt x="10147" y="277812"/>
                  </a:lnTo>
                  <a:lnTo>
                    <a:pt x="13901" y="277812"/>
                  </a:lnTo>
                  <a:lnTo>
                    <a:pt x="56045" y="269265"/>
                  </a:lnTo>
                  <a:lnTo>
                    <a:pt x="57772" y="266661"/>
                  </a:lnTo>
                  <a:lnTo>
                    <a:pt x="56692" y="261327"/>
                  </a:lnTo>
                  <a:lnTo>
                    <a:pt x="54089" y="259600"/>
                  </a:lnTo>
                  <a:close/>
                </a:path>
                <a:path w="296545" h="280670">
                  <a:moveTo>
                    <a:pt x="13511" y="267825"/>
                  </a:moveTo>
                  <a:lnTo>
                    <a:pt x="5778" y="269392"/>
                  </a:lnTo>
                  <a:lnTo>
                    <a:pt x="11531" y="275463"/>
                  </a:lnTo>
                  <a:lnTo>
                    <a:pt x="13511" y="267825"/>
                  </a:lnTo>
                  <a:close/>
                </a:path>
                <a:path w="296545" h="280670">
                  <a:moveTo>
                    <a:pt x="22644" y="265973"/>
                  </a:moveTo>
                  <a:lnTo>
                    <a:pt x="13511" y="267825"/>
                  </a:lnTo>
                  <a:lnTo>
                    <a:pt x="11531" y="275463"/>
                  </a:lnTo>
                  <a:lnTo>
                    <a:pt x="12627" y="275463"/>
                  </a:lnTo>
                  <a:lnTo>
                    <a:pt x="22644" y="265973"/>
                  </a:lnTo>
                  <a:close/>
                </a:path>
                <a:path w="296545" h="280670">
                  <a:moveTo>
                    <a:pt x="282731" y="12795"/>
                  </a:moveTo>
                  <a:lnTo>
                    <a:pt x="273606" y="14647"/>
                  </a:lnTo>
                  <a:lnTo>
                    <a:pt x="15846" y="258814"/>
                  </a:lnTo>
                  <a:lnTo>
                    <a:pt x="13511" y="267825"/>
                  </a:lnTo>
                  <a:lnTo>
                    <a:pt x="22644" y="265973"/>
                  </a:lnTo>
                  <a:lnTo>
                    <a:pt x="280391" y="21818"/>
                  </a:lnTo>
                  <a:lnTo>
                    <a:pt x="282731" y="12795"/>
                  </a:lnTo>
                  <a:close/>
                </a:path>
                <a:path w="296545" h="280670">
                  <a:moveTo>
                    <a:pt x="295509" y="2819"/>
                  </a:moveTo>
                  <a:lnTo>
                    <a:pt x="286092" y="2819"/>
                  </a:lnTo>
                  <a:lnTo>
                    <a:pt x="292887" y="9982"/>
                  </a:lnTo>
                  <a:lnTo>
                    <a:pt x="280391" y="21818"/>
                  </a:lnTo>
                  <a:lnTo>
                    <a:pt x="272351" y="52831"/>
                  </a:lnTo>
                  <a:lnTo>
                    <a:pt x="273938" y="55524"/>
                  </a:lnTo>
                  <a:lnTo>
                    <a:pt x="279222" y="56896"/>
                  </a:lnTo>
                  <a:lnTo>
                    <a:pt x="281914" y="55308"/>
                  </a:lnTo>
                  <a:lnTo>
                    <a:pt x="295509" y="2819"/>
                  </a:lnTo>
                  <a:close/>
                </a:path>
                <a:path w="296545" h="280670">
                  <a:moveTo>
                    <a:pt x="288321" y="5168"/>
                  </a:moveTo>
                  <a:lnTo>
                    <a:pt x="284708" y="5168"/>
                  </a:lnTo>
                  <a:lnTo>
                    <a:pt x="290461" y="11226"/>
                  </a:lnTo>
                  <a:lnTo>
                    <a:pt x="282731" y="12795"/>
                  </a:lnTo>
                  <a:lnTo>
                    <a:pt x="280391" y="21818"/>
                  </a:lnTo>
                  <a:lnTo>
                    <a:pt x="292887" y="9982"/>
                  </a:lnTo>
                  <a:lnTo>
                    <a:pt x="288321" y="5168"/>
                  </a:lnTo>
                  <a:close/>
                </a:path>
                <a:path w="296545" h="280670">
                  <a:moveTo>
                    <a:pt x="296240" y="0"/>
                  </a:moveTo>
                  <a:lnTo>
                    <a:pt x="240182" y="11366"/>
                  </a:lnTo>
                  <a:lnTo>
                    <a:pt x="238467" y="13969"/>
                  </a:lnTo>
                  <a:lnTo>
                    <a:pt x="239547" y="19304"/>
                  </a:lnTo>
                  <a:lnTo>
                    <a:pt x="242150" y="21031"/>
                  </a:lnTo>
                  <a:lnTo>
                    <a:pt x="273606" y="14647"/>
                  </a:lnTo>
                  <a:lnTo>
                    <a:pt x="286092" y="2819"/>
                  </a:lnTo>
                  <a:lnTo>
                    <a:pt x="295509" y="2819"/>
                  </a:lnTo>
                  <a:lnTo>
                    <a:pt x="296240" y="0"/>
                  </a:lnTo>
                  <a:close/>
                </a:path>
                <a:path w="296545" h="280670">
                  <a:moveTo>
                    <a:pt x="286092" y="2819"/>
                  </a:moveTo>
                  <a:lnTo>
                    <a:pt x="273606" y="14647"/>
                  </a:lnTo>
                  <a:lnTo>
                    <a:pt x="282731" y="12795"/>
                  </a:lnTo>
                  <a:lnTo>
                    <a:pt x="284708" y="5168"/>
                  </a:lnTo>
                  <a:lnTo>
                    <a:pt x="288321" y="5168"/>
                  </a:lnTo>
                  <a:lnTo>
                    <a:pt x="286092" y="2819"/>
                  </a:lnTo>
                  <a:close/>
                </a:path>
                <a:path w="296545" h="280670">
                  <a:moveTo>
                    <a:pt x="284708" y="5168"/>
                  </a:moveTo>
                  <a:lnTo>
                    <a:pt x="282731" y="12795"/>
                  </a:lnTo>
                  <a:lnTo>
                    <a:pt x="290461" y="11226"/>
                  </a:lnTo>
                  <a:lnTo>
                    <a:pt x="284708" y="5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22640" y="4079786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34"/>
                  </a:lnTo>
                  <a:lnTo>
                    <a:pt x="26924" y="127228"/>
                  </a:lnTo>
                  <a:lnTo>
                    <a:pt x="134975" y="29781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203260" y="3980572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32337" y="3556494"/>
            <a:ext cx="378460" cy="340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50" b="1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557281" y="2128989"/>
            <a:ext cx="1289685" cy="1155065"/>
            <a:chOff x="10557281" y="2128989"/>
            <a:chExt cx="1289685" cy="1155065"/>
          </a:xfrm>
        </p:grpSpPr>
        <p:sp>
          <p:nvSpPr>
            <p:cNvPr id="57" name="object 57"/>
            <p:cNvSpPr/>
            <p:nvPr/>
          </p:nvSpPr>
          <p:spPr>
            <a:xfrm>
              <a:off x="10987468" y="2139149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19">
                  <a:moveTo>
                    <a:pt x="849096" y="0"/>
                  </a:moveTo>
                  <a:lnTo>
                    <a:pt x="0" y="0"/>
                  </a:lnTo>
                  <a:lnTo>
                    <a:pt x="0" y="286004"/>
                  </a:lnTo>
                  <a:lnTo>
                    <a:pt x="0" y="858024"/>
                  </a:lnTo>
                  <a:lnTo>
                    <a:pt x="849096" y="858024"/>
                  </a:lnTo>
                  <a:lnTo>
                    <a:pt x="849096" y="286004"/>
                  </a:lnTo>
                  <a:lnTo>
                    <a:pt x="849096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87468" y="2139149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19">
                  <a:moveTo>
                    <a:pt x="0" y="0"/>
                  </a:moveTo>
                  <a:lnTo>
                    <a:pt x="849101" y="0"/>
                  </a:lnTo>
                  <a:lnTo>
                    <a:pt x="849101" y="858025"/>
                  </a:lnTo>
                  <a:lnTo>
                    <a:pt x="0" y="85802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50499" y="2375839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849109" y="0"/>
                  </a:moveTo>
                  <a:lnTo>
                    <a:pt x="0" y="0"/>
                  </a:lnTo>
                  <a:lnTo>
                    <a:pt x="0" y="49314"/>
                  </a:lnTo>
                  <a:lnTo>
                    <a:pt x="0" y="848169"/>
                  </a:lnTo>
                  <a:lnTo>
                    <a:pt x="849109" y="848169"/>
                  </a:lnTo>
                  <a:lnTo>
                    <a:pt x="849109" y="49314"/>
                  </a:lnTo>
                  <a:lnTo>
                    <a:pt x="849109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750498" y="2375839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0" y="0"/>
                  </a:moveTo>
                  <a:lnTo>
                    <a:pt x="849101" y="0"/>
                  </a:lnTo>
                  <a:lnTo>
                    <a:pt x="849101" y="848163"/>
                  </a:lnTo>
                  <a:lnTo>
                    <a:pt x="0" y="848163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691266" y="2425153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849096" y="0"/>
                  </a:moveTo>
                  <a:lnTo>
                    <a:pt x="0" y="0"/>
                  </a:lnTo>
                  <a:lnTo>
                    <a:pt x="0" y="848169"/>
                  </a:lnTo>
                  <a:lnTo>
                    <a:pt x="849096" y="848169"/>
                  </a:lnTo>
                  <a:lnTo>
                    <a:pt x="849096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691266" y="2425153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0" y="0"/>
                  </a:moveTo>
                  <a:lnTo>
                    <a:pt x="849101" y="0"/>
                  </a:lnTo>
                  <a:lnTo>
                    <a:pt x="849101" y="848163"/>
                  </a:lnTo>
                  <a:lnTo>
                    <a:pt x="0" y="848163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557281" y="2430056"/>
              <a:ext cx="60960" cy="852169"/>
            </a:xfrm>
            <a:custGeom>
              <a:avLst/>
              <a:gdLst/>
              <a:ahLst/>
              <a:cxnLst/>
              <a:rect l="l" t="t" r="r" b="b"/>
              <a:pathLst>
                <a:path w="60959" h="852170">
                  <a:moveTo>
                    <a:pt x="5321" y="797788"/>
                  </a:moveTo>
                  <a:lnTo>
                    <a:pt x="698" y="800684"/>
                  </a:lnTo>
                  <a:lnTo>
                    <a:pt x="0" y="803719"/>
                  </a:lnTo>
                  <a:lnTo>
                    <a:pt x="30314" y="852169"/>
                  </a:lnTo>
                  <a:lnTo>
                    <a:pt x="36131" y="842873"/>
                  </a:lnTo>
                  <a:lnTo>
                    <a:pt x="25374" y="842873"/>
                  </a:lnTo>
                  <a:lnTo>
                    <a:pt x="25370" y="825661"/>
                  </a:lnTo>
                  <a:lnTo>
                    <a:pt x="8369" y="798499"/>
                  </a:lnTo>
                  <a:lnTo>
                    <a:pt x="5321" y="797788"/>
                  </a:lnTo>
                  <a:close/>
                </a:path>
                <a:path w="60959" h="852170">
                  <a:moveTo>
                    <a:pt x="25374" y="825668"/>
                  </a:moveTo>
                  <a:lnTo>
                    <a:pt x="25374" y="842873"/>
                  </a:lnTo>
                  <a:lnTo>
                    <a:pt x="35255" y="842873"/>
                  </a:lnTo>
                  <a:lnTo>
                    <a:pt x="35255" y="840257"/>
                  </a:lnTo>
                  <a:lnTo>
                    <a:pt x="26123" y="840257"/>
                  </a:lnTo>
                  <a:lnTo>
                    <a:pt x="30313" y="833559"/>
                  </a:lnTo>
                  <a:lnTo>
                    <a:pt x="25374" y="825668"/>
                  </a:lnTo>
                  <a:close/>
                </a:path>
                <a:path w="60959" h="852170">
                  <a:moveTo>
                    <a:pt x="55295" y="797788"/>
                  </a:moveTo>
                  <a:lnTo>
                    <a:pt x="52247" y="798499"/>
                  </a:lnTo>
                  <a:lnTo>
                    <a:pt x="35254" y="825661"/>
                  </a:lnTo>
                  <a:lnTo>
                    <a:pt x="35255" y="842873"/>
                  </a:lnTo>
                  <a:lnTo>
                    <a:pt x="36131" y="842873"/>
                  </a:lnTo>
                  <a:lnTo>
                    <a:pt x="60629" y="803719"/>
                  </a:lnTo>
                  <a:lnTo>
                    <a:pt x="59918" y="800684"/>
                  </a:lnTo>
                  <a:lnTo>
                    <a:pt x="55295" y="797788"/>
                  </a:lnTo>
                  <a:close/>
                </a:path>
                <a:path w="60959" h="852170">
                  <a:moveTo>
                    <a:pt x="30313" y="833559"/>
                  </a:moveTo>
                  <a:lnTo>
                    <a:pt x="26123" y="840257"/>
                  </a:lnTo>
                  <a:lnTo>
                    <a:pt x="34505" y="840257"/>
                  </a:lnTo>
                  <a:lnTo>
                    <a:pt x="30313" y="833559"/>
                  </a:lnTo>
                  <a:close/>
                </a:path>
                <a:path w="60959" h="852170">
                  <a:moveTo>
                    <a:pt x="35254" y="825661"/>
                  </a:moveTo>
                  <a:lnTo>
                    <a:pt x="30313" y="833559"/>
                  </a:lnTo>
                  <a:lnTo>
                    <a:pt x="34505" y="840257"/>
                  </a:lnTo>
                  <a:lnTo>
                    <a:pt x="35255" y="840257"/>
                  </a:lnTo>
                  <a:lnTo>
                    <a:pt x="35254" y="825661"/>
                  </a:lnTo>
                  <a:close/>
                </a:path>
                <a:path w="60959" h="852170">
                  <a:moveTo>
                    <a:pt x="30313" y="18610"/>
                  </a:moveTo>
                  <a:lnTo>
                    <a:pt x="25382" y="26488"/>
                  </a:lnTo>
                  <a:lnTo>
                    <a:pt x="25374" y="825668"/>
                  </a:lnTo>
                  <a:lnTo>
                    <a:pt x="30313" y="833559"/>
                  </a:lnTo>
                  <a:lnTo>
                    <a:pt x="35250" y="825668"/>
                  </a:lnTo>
                  <a:lnTo>
                    <a:pt x="35242" y="26488"/>
                  </a:lnTo>
                  <a:lnTo>
                    <a:pt x="30313" y="18610"/>
                  </a:lnTo>
                  <a:close/>
                </a:path>
                <a:path w="60959" h="852170">
                  <a:moveTo>
                    <a:pt x="30314" y="0"/>
                  </a:moveTo>
                  <a:lnTo>
                    <a:pt x="0" y="48450"/>
                  </a:lnTo>
                  <a:lnTo>
                    <a:pt x="698" y="51485"/>
                  </a:lnTo>
                  <a:lnTo>
                    <a:pt x="5321" y="54381"/>
                  </a:lnTo>
                  <a:lnTo>
                    <a:pt x="8369" y="53670"/>
                  </a:lnTo>
                  <a:lnTo>
                    <a:pt x="25374" y="26501"/>
                  </a:lnTo>
                  <a:lnTo>
                    <a:pt x="25374" y="9296"/>
                  </a:lnTo>
                  <a:lnTo>
                    <a:pt x="36131" y="9296"/>
                  </a:lnTo>
                  <a:lnTo>
                    <a:pt x="30314" y="0"/>
                  </a:lnTo>
                  <a:close/>
                </a:path>
                <a:path w="60959" h="852170">
                  <a:moveTo>
                    <a:pt x="36131" y="9296"/>
                  </a:moveTo>
                  <a:lnTo>
                    <a:pt x="35242" y="9296"/>
                  </a:lnTo>
                  <a:lnTo>
                    <a:pt x="35250" y="26501"/>
                  </a:lnTo>
                  <a:lnTo>
                    <a:pt x="52247" y="53670"/>
                  </a:lnTo>
                  <a:lnTo>
                    <a:pt x="55295" y="54381"/>
                  </a:lnTo>
                  <a:lnTo>
                    <a:pt x="59918" y="51485"/>
                  </a:lnTo>
                  <a:lnTo>
                    <a:pt x="60629" y="48450"/>
                  </a:lnTo>
                  <a:lnTo>
                    <a:pt x="36131" y="9296"/>
                  </a:lnTo>
                  <a:close/>
                </a:path>
                <a:path w="60959" h="852170">
                  <a:moveTo>
                    <a:pt x="35242" y="9296"/>
                  </a:moveTo>
                  <a:lnTo>
                    <a:pt x="25374" y="9296"/>
                  </a:lnTo>
                  <a:lnTo>
                    <a:pt x="25374" y="26501"/>
                  </a:lnTo>
                  <a:lnTo>
                    <a:pt x="30313" y="18610"/>
                  </a:lnTo>
                  <a:lnTo>
                    <a:pt x="26123" y="11912"/>
                  </a:lnTo>
                  <a:lnTo>
                    <a:pt x="35242" y="11912"/>
                  </a:lnTo>
                  <a:lnTo>
                    <a:pt x="35242" y="9296"/>
                  </a:lnTo>
                  <a:close/>
                </a:path>
                <a:path w="60959" h="852170">
                  <a:moveTo>
                    <a:pt x="35242" y="11912"/>
                  </a:moveTo>
                  <a:lnTo>
                    <a:pt x="34505" y="11912"/>
                  </a:lnTo>
                  <a:lnTo>
                    <a:pt x="30313" y="18610"/>
                  </a:lnTo>
                  <a:lnTo>
                    <a:pt x="35242" y="26488"/>
                  </a:lnTo>
                  <a:lnTo>
                    <a:pt x="35242" y="11912"/>
                  </a:lnTo>
                  <a:close/>
                </a:path>
                <a:path w="60959" h="852170">
                  <a:moveTo>
                    <a:pt x="34505" y="11912"/>
                  </a:moveTo>
                  <a:lnTo>
                    <a:pt x="26123" y="11912"/>
                  </a:lnTo>
                  <a:lnTo>
                    <a:pt x="30313" y="18610"/>
                  </a:lnTo>
                  <a:lnTo>
                    <a:pt x="34505" y="1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2907" y="2740748"/>
              <a:ext cx="29845" cy="217170"/>
            </a:xfrm>
            <a:custGeom>
              <a:avLst/>
              <a:gdLst/>
              <a:ahLst/>
              <a:cxnLst/>
              <a:rect l="l" t="t" r="r" b="b"/>
              <a:pathLst>
                <a:path w="29845" h="217169">
                  <a:moveTo>
                    <a:pt x="29616" y="0"/>
                  </a:moveTo>
                  <a:lnTo>
                    <a:pt x="0" y="0"/>
                  </a:lnTo>
                  <a:lnTo>
                    <a:pt x="0" y="216979"/>
                  </a:lnTo>
                  <a:lnTo>
                    <a:pt x="29616" y="216979"/>
                  </a:lnTo>
                  <a:lnTo>
                    <a:pt x="29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521746" y="2728048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696168" y="3346589"/>
            <a:ext cx="853440" cy="60960"/>
            <a:chOff x="10696168" y="3346589"/>
            <a:chExt cx="853440" cy="60960"/>
          </a:xfrm>
        </p:grpSpPr>
        <p:sp>
          <p:nvSpPr>
            <p:cNvPr id="67" name="object 67"/>
            <p:cNvSpPr/>
            <p:nvPr/>
          </p:nvSpPr>
          <p:spPr>
            <a:xfrm>
              <a:off x="10696168" y="3346589"/>
              <a:ext cx="853440" cy="60960"/>
            </a:xfrm>
            <a:custGeom>
              <a:avLst/>
              <a:gdLst/>
              <a:ahLst/>
              <a:cxnLst/>
              <a:rect l="l" t="t" r="r" b="b"/>
              <a:pathLst>
                <a:path w="853440" h="60960">
                  <a:moveTo>
                    <a:pt x="48501" y="0"/>
                  </a:moveTo>
                  <a:lnTo>
                    <a:pt x="0" y="30289"/>
                  </a:lnTo>
                  <a:lnTo>
                    <a:pt x="48501" y="60566"/>
                  </a:lnTo>
                  <a:lnTo>
                    <a:pt x="51549" y="59867"/>
                  </a:lnTo>
                  <a:lnTo>
                    <a:pt x="54432" y="55244"/>
                  </a:lnTo>
                  <a:lnTo>
                    <a:pt x="53733" y="52196"/>
                  </a:lnTo>
                  <a:lnTo>
                    <a:pt x="26532" y="35217"/>
                  </a:lnTo>
                  <a:lnTo>
                    <a:pt x="9309" y="35217"/>
                  </a:lnTo>
                  <a:lnTo>
                    <a:pt x="9309" y="25349"/>
                  </a:lnTo>
                  <a:lnTo>
                    <a:pt x="26532" y="25349"/>
                  </a:lnTo>
                  <a:lnTo>
                    <a:pt x="53733" y="8369"/>
                  </a:lnTo>
                  <a:lnTo>
                    <a:pt x="54432" y="5321"/>
                  </a:lnTo>
                  <a:lnTo>
                    <a:pt x="51549" y="711"/>
                  </a:lnTo>
                  <a:lnTo>
                    <a:pt x="48501" y="0"/>
                  </a:lnTo>
                  <a:close/>
                </a:path>
                <a:path w="853440" h="60960">
                  <a:moveTo>
                    <a:pt x="834480" y="30283"/>
                  </a:moveTo>
                  <a:lnTo>
                    <a:pt x="799376" y="52196"/>
                  </a:lnTo>
                  <a:lnTo>
                    <a:pt x="798677" y="55244"/>
                  </a:lnTo>
                  <a:lnTo>
                    <a:pt x="801560" y="59867"/>
                  </a:lnTo>
                  <a:lnTo>
                    <a:pt x="804608" y="60566"/>
                  </a:lnTo>
                  <a:lnTo>
                    <a:pt x="845214" y="35217"/>
                  </a:lnTo>
                  <a:lnTo>
                    <a:pt x="843800" y="35217"/>
                  </a:lnTo>
                  <a:lnTo>
                    <a:pt x="843800" y="34467"/>
                  </a:lnTo>
                  <a:lnTo>
                    <a:pt x="841184" y="34467"/>
                  </a:lnTo>
                  <a:lnTo>
                    <a:pt x="834480" y="30283"/>
                  </a:lnTo>
                  <a:close/>
                </a:path>
                <a:path w="853440" h="60960">
                  <a:moveTo>
                    <a:pt x="26532" y="25349"/>
                  </a:moveTo>
                  <a:lnTo>
                    <a:pt x="9309" y="25349"/>
                  </a:lnTo>
                  <a:lnTo>
                    <a:pt x="9309" y="35217"/>
                  </a:lnTo>
                  <a:lnTo>
                    <a:pt x="26532" y="35217"/>
                  </a:lnTo>
                  <a:lnTo>
                    <a:pt x="25332" y="34467"/>
                  </a:lnTo>
                  <a:lnTo>
                    <a:pt x="11925" y="34467"/>
                  </a:lnTo>
                  <a:lnTo>
                    <a:pt x="11925" y="26098"/>
                  </a:lnTo>
                  <a:lnTo>
                    <a:pt x="25332" y="26098"/>
                  </a:lnTo>
                  <a:lnTo>
                    <a:pt x="26532" y="25349"/>
                  </a:lnTo>
                  <a:close/>
                </a:path>
                <a:path w="853440" h="60960">
                  <a:moveTo>
                    <a:pt x="826576" y="25349"/>
                  </a:moveTo>
                  <a:lnTo>
                    <a:pt x="26532" y="25349"/>
                  </a:lnTo>
                  <a:lnTo>
                    <a:pt x="18628" y="30283"/>
                  </a:lnTo>
                  <a:lnTo>
                    <a:pt x="26532" y="35217"/>
                  </a:lnTo>
                  <a:lnTo>
                    <a:pt x="826576" y="35217"/>
                  </a:lnTo>
                  <a:lnTo>
                    <a:pt x="834480" y="30283"/>
                  </a:lnTo>
                  <a:lnTo>
                    <a:pt x="826576" y="25349"/>
                  </a:lnTo>
                  <a:close/>
                </a:path>
                <a:path w="853440" h="60960">
                  <a:moveTo>
                    <a:pt x="845199" y="25349"/>
                  </a:moveTo>
                  <a:lnTo>
                    <a:pt x="843800" y="25349"/>
                  </a:lnTo>
                  <a:lnTo>
                    <a:pt x="843800" y="35217"/>
                  </a:lnTo>
                  <a:lnTo>
                    <a:pt x="845214" y="35217"/>
                  </a:lnTo>
                  <a:lnTo>
                    <a:pt x="853109" y="30289"/>
                  </a:lnTo>
                  <a:lnTo>
                    <a:pt x="845199" y="25349"/>
                  </a:lnTo>
                  <a:close/>
                </a:path>
                <a:path w="853440" h="60960">
                  <a:moveTo>
                    <a:pt x="11925" y="26098"/>
                  </a:moveTo>
                  <a:lnTo>
                    <a:pt x="11925" y="34467"/>
                  </a:lnTo>
                  <a:lnTo>
                    <a:pt x="18628" y="30283"/>
                  </a:lnTo>
                  <a:lnTo>
                    <a:pt x="11925" y="26098"/>
                  </a:lnTo>
                  <a:close/>
                </a:path>
                <a:path w="853440" h="60960">
                  <a:moveTo>
                    <a:pt x="18628" y="30283"/>
                  </a:moveTo>
                  <a:lnTo>
                    <a:pt x="11925" y="34467"/>
                  </a:lnTo>
                  <a:lnTo>
                    <a:pt x="25332" y="34467"/>
                  </a:lnTo>
                  <a:lnTo>
                    <a:pt x="18628" y="30283"/>
                  </a:lnTo>
                  <a:close/>
                </a:path>
                <a:path w="853440" h="60960">
                  <a:moveTo>
                    <a:pt x="841184" y="26098"/>
                  </a:moveTo>
                  <a:lnTo>
                    <a:pt x="834480" y="30283"/>
                  </a:lnTo>
                  <a:lnTo>
                    <a:pt x="841184" y="34467"/>
                  </a:lnTo>
                  <a:lnTo>
                    <a:pt x="841184" y="26098"/>
                  </a:lnTo>
                  <a:close/>
                </a:path>
                <a:path w="853440" h="60960">
                  <a:moveTo>
                    <a:pt x="843800" y="26098"/>
                  </a:moveTo>
                  <a:lnTo>
                    <a:pt x="841184" y="26098"/>
                  </a:lnTo>
                  <a:lnTo>
                    <a:pt x="841184" y="34467"/>
                  </a:lnTo>
                  <a:lnTo>
                    <a:pt x="843800" y="34467"/>
                  </a:lnTo>
                  <a:lnTo>
                    <a:pt x="843800" y="26098"/>
                  </a:lnTo>
                  <a:close/>
                </a:path>
                <a:path w="853440" h="60960">
                  <a:moveTo>
                    <a:pt x="25332" y="26098"/>
                  </a:moveTo>
                  <a:lnTo>
                    <a:pt x="11925" y="26098"/>
                  </a:lnTo>
                  <a:lnTo>
                    <a:pt x="18628" y="30283"/>
                  </a:lnTo>
                  <a:lnTo>
                    <a:pt x="25332" y="26098"/>
                  </a:lnTo>
                  <a:close/>
                </a:path>
                <a:path w="853440" h="60960">
                  <a:moveTo>
                    <a:pt x="804608" y="0"/>
                  </a:moveTo>
                  <a:lnTo>
                    <a:pt x="801560" y="711"/>
                  </a:lnTo>
                  <a:lnTo>
                    <a:pt x="798677" y="5321"/>
                  </a:lnTo>
                  <a:lnTo>
                    <a:pt x="799376" y="8369"/>
                  </a:lnTo>
                  <a:lnTo>
                    <a:pt x="834480" y="30283"/>
                  </a:lnTo>
                  <a:lnTo>
                    <a:pt x="841184" y="26098"/>
                  </a:lnTo>
                  <a:lnTo>
                    <a:pt x="843800" y="26098"/>
                  </a:lnTo>
                  <a:lnTo>
                    <a:pt x="843800" y="25349"/>
                  </a:lnTo>
                  <a:lnTo>
                    <a:pt x="845199" y="25349"/>
                  </a:lnTo>
                  <a:lnTo>
                    <a:pt x="804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7588" y="3352215"/>
              <a:ext cx="276860" cy="40005"/>
            </a:xfrm>
            <a:custGeom>
              <a:avLst/>
              <a:gdLst/>
              <a:ahLst/>
              <a:cxnLst/>
              <a:rect l="l" t="t" r="r" b="b"/>
              <a:pathLst>
                <a:path w="276859" h="40004">
                  <a:moveTo>
                    <a:pt x="276453" y="0"/>
                  </a:moveTo>
                  <a:lnTo>
                    <a:pt x="0" y="0"/>
                  </a:lnTo>
                  <a:lnTo>
                    <a:pt x="0" y="39446"/>
                  </a:lnTo>
                  <a:lnTo>
                    <a:pt x="276453" y="39446"/>
                  </a:lnTo>
                  <a:lnTo>
                    <a:pt x="27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061763" y="3260615"/>
            <a:ext cx="133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 rot="18960000">
            <a:off x="10750468" y="2151121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 rot="18960000">
            <a:off x="11556537" y="2959830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 rot="18960000">
            <a:off x="11556538" y="2151121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627067" y="2134196"/>
            <a:ext cx="296545" cy="280670"/>
            <a:chOff x="10627067" y="2134196"/>
            <a:chExt cx="296545" cy="280670"/>
          </a:xfrm>
        </p:grpSpPr>
        <p:sp>
          <p:nvSpPr>
            <p:cNvPr id="74" name="object 74"/>
            <p:cNvSpPr/>
            <p:nvPr/>
          </p:nvSpPr>
          <p:spPr>
            <a:xfrm>
              <a:off x="10627067" y="2134196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69">
                  <a:moveTo>
                    <a:pt x="17017" y="223735"/>
                  </a:moveTo>
                  <a:lnTo>
                    <a:pt x="14325" y="225323"/>
                  </a:lnTo>
                  <a:lnTo>
                    <a:pt x="0" y="280631"/>
                  </a:lnTo>
                  <a:lnTo>
                    <a:pt x="13964" y="277799"/>
                  </a:lnTo>
                  <a:lnTo>
                    <a:pt x="10147" y="277799"/>
                  </a:lnTo>
                  <a:lnTo>
                    <a:pt x="3352" y="270649"/>
                  </a:lnTo>
                  <a:lnTo>
                    <a:pt x="15846" y="258814"/>
                  </a:lnTo>
                  <a:lnTo>
                    <a:pt x="23888" y="227787"/>
                  </a:lnTo>
                  <a:lnTo>
                    <a:pt x="22301" y="225094"/>
                  </a:lnTo>
                  <a:lnTo>
                    <a:pt x="17017" y="223735"/>
                  </a:lnTo>
                  <a:close/>
                </a:path>
                <a:path w="296545" h="280669">
                  <a:moveTo>
                    <a:pt x="15846" y="258814"/>
                  </a:moveTo>
                  <a:lnTo>
                    <a:pt x="3352" y="270649"/>
                  </a:lnTo>
                  <a:lnTo>
                    <a:pt x="10147" y="277799"/>
                  </a:lnTo>
                  <a:lnTo>
                    <a:pt x="12614" y="275463"/>
                  </a:lnTo>
                  <a:lnTo>
                    <a:pt x="11531" y="275463"/>
                  </a:lnTo>
                  <a:lnTo>
                    <a:pt x="5778" y="269392"/>
                  </a:lnTo>
                  <a:lnTo>
                    <a:pt x="13511" y="267825"/>
                  </a:lnTo>
                  <a:lnTo>
                    <a:pt x="15846" y="258814"/>
                  </a:lnTo>
                  <a:close/>
                </a:path>
                <a:path w="296545" h="280669">
                  <a:moveTo>
                    <a:pt x="54089" y="259600"/>
                  </a:moveTo>
                  <a:lnTo>
                    <a:pt x="22627" y="265977"/>
                  </a:lnTo>
                  <a:lnTo>
                    <a:pt x="10147" y="277799"/>
                  </a:lnTo>
                  <a:lnTo>
                    <a:pt x="13964" y="277799"/>
                  </a:lnTo>
                  <a:lnTo>
                    <a:pt x="56045" y="269265"/>
                  </a:lnTo>
                  <a:lnTo>
                    <a:pt x="57772" y="266661"/>
                  </a:lnTo>
                  <a:lnTo>
                    <a:pt x="56692" y="261315"/>
                  </a:lnTo>
                  <a:lnTo>
                    <a:pt x="54089" y="259600"/>
                  </a:lnTo>
                  <a:close/>
                </a:path>
                <a:path w="296545" h="280669">
                  <a:moveTo>
                    <a:pt x="13511" y="267825"/>
                  </a:moveTo>
                  <a:lnTo>
                    <a:pt x="5778" y="269392"/>
                  </a:lnTo>
                  <a:lnTo>
                    <a:pt x="11531" y="275463"/>
                  </a:lnTo>
                  <a:lnTo>
                    <a:pt x="13511" y="267825"/>
                  </a:lnTo>
                  <a:close/>
                </a:path>
                <a:path w="296545" h="280669">
                  <a:moveTo>
                    <a:pt x="22627" y="265977"/>
                  </a:moveTo>
                  <a:lnTo>
                    <a:pt x="13511" y="267825"/>
                  </a:lnTo>
                  <a:lnTo>
                    <a:pt x="11531" y="275463"/>
                  </a:lnTo>
                  <a:lnTo>
                    <a:pt x="12614" y="275463"/>
                  </a:lnTo>
                  <a:lnTo>
                    <a:pt x="22627" y="265977"/>
                  </a:lnTo>
                  <a:close/>
                </a:path>
                <a:path w="296545" h="280669">
                  <a:moveTo>
                    <a:pt x="282728" y="12796"/>
                  </a:moveTo>
                  <a:lnTo>
                    <a:pt x="273606" y="14647"/>
                  </a:lnTo>
                  <a:lnTo>
                    <a:pt x="15846" y="258814"/>
                  </a:lnTo>
                  <a:lnTo>
                    <a:pt x="13511" y="267825"/>
                  </a:lnTo>
                  <a:lnTo>
                    <a:pt x="22627" y="265977"/>
                  </a:lnTo>
                  <a:lnTo>
                    <a:pt x="280397" y="21789"/>
                  </a:lnTo>
                  <a:lnTo>
                    <a:pt x="282728" y="12796"/>
                  </a:lnTo>
                  <a:close/>
                </a:path>
                <a:path w="296545" h="280669">
                  <a:moveTo>
                    <a:pt x="295509" y="2819"/>
                  </a:moveTo>
                  <a:lnTo>
                    <a:pt x="286092" y="2819"/>
                  </a:lnTo>
                  <a:lnTo>
                    <a:pt x="292874" y="9969"/>
                  </a:lnTo>
                  <a:lnTo>
                    <a:pt x="280397" y="21789"/>
                  </a:lnTo>
                  <a:lnTo>
                    <a:pt x="272351" y="52831"/>
                  </a:lnTo>
                  <a:lnTo>
                    <a:pt x="273938" y="55524"/>
                  </a:lnTo>
                  <a:lnTo>
                    <a:pt x="279209" y="56895"/>
                  </a:lnTo>
                  <a:lnTo>
                    <a:pt x="281914" y="55308"/>
                  </a:lnTo>
                  <a:lnTo>
                    <a:pt x="295509" y="2819"/>
                  </a:lnTo>
                  <a:close/>
                </a:path>
                <a:path w="296545" h="280669">
                  <a:moveTo>
                    <a:pt x="288309" y="5156"/>
                  </a:moveTo>
                  <a:lnTo>
                    <a:pt x="284708" y="5156"/>
                  </a:lnTo>
                  <a:lnTo>
                    <a:pt x="290461" y="11226"/>
                  </a:lnTo>
                  <a:lnTo>
                    <a:pt x="282728" y="12796"/>
                  </a:lnTo>
                  <a:lnTo>
                    <a:pt x="280397" y="21789"/>
                  </a:lnTo>
                  <a:lnTo>
                    <a:pt x="292874" y="9969"/>
                  </a:lnTo>
                  <a:lnTo>
                    <a:pt x="288309" y="5156"/>
                  </a:lnTo>
                  <a:close/>
                </a:path>
                <a:path w="296545" h="280669">
                  <a:moveTo>
                    <a:pt x="296240" y="0"/>
                  </a:moveTo>
                  <a:lnTo>
                    <a:pt x="240182" y="11366"/>
                  </a:lnTo>
                  <a:lnTo>
                    <a:pt x="238455" y="13969"/>
                  </a:lnTo>
                  <a:lnTo>
                    <a:pt x="239547" y="19303"/>
                  </a:lnTo>
                  <a:lnTo>
                    <a:pt x="242150" y="21031"/>
                  </a:lnTo>
                  <a:lnTo>
                    <a:pt x="273606" y="14647"/>
                  </a:lnTo>
                  <a:lnTo>
                    <a:pt x="286092" y="2819"/>
                  </a:lnTo>
                  <a:lnTo>
                    <a:pt x="295509" y="2819"/>
                  </a:lnTo>
                  <a:lnTo>
                    <a:pt x="296240" y="0"/>
                  </a:lnTo>
                  <a:close/>
                </a:path>
                <a:path w="296545" h="280669">
                  <a:moveTo>
                    <a:pt x="286092" y="2819"/>
                  </a:moveTo>
                  <a:lnTo>
                    <a:pt x="273606" y="14647"/>
                  </a:lnTo>
                  <a:lnTo>
                    <a:pt x="282728" y="12796"/>
                  </a:lnTo>
                  <a:lnTo>
                    <a:pt x="284708" y="5156"/>
                  </a:lnTo>
                  <a:lnTo>
                    <a:pt x="288309" y="5156"/>
                  </a:lnTo>
                  <a:lnTo>
                    <a:pt x="286092" y="2819"/>
                  </a:lnTo>
                  <a:close/>
                </a:path>
                <a:path w="296545" h="280669">
                  <a:moveTo>
                    <a:pt x="284708" y="5156"/>
                  </a:moveTo>
                  <a:lnTo>
                    <a:pt x="282728" y="12796"/>
                  </a:lnTo>
                  <a:lnTo>
                    <a:pt x="290461" y="11226"/>
                  </a:lnTo>
                  <a:lnTo>
                    <a:pt x="284708" y="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719180" y="2209520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47"/>
                  </a:lnTo>
                  <a:lnTo>
                    <a:pt x="26924" y="127241"/>
                  </a:lnTo>
                  <a:lnTo>
                    <a:pt x="134975" y="29794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644416" y="2096856"/>
            <a:ext cx="1739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 rot="18960000">
            <a:off x="10750469" y="4005241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 rot="18960000">
            <a:off x="11556538" y="4823818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 rot="18960000">
            <a:off x="11556538" y="4005240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627067" y="3998175"/>
            <a:ext cx="296545" cy="280670"/>
            <a:chOff x="10627067" y="3998175"/>
            <a:chExt cx="296545" cy="280670"/>
          </a:xfrm>
        </p:grpSpPr>
        <p:sp>
          <p:nvSpPr>
            <p:cNvPr id="81" name="object 81"/>
            <p:cNvSpPr/>
            <p:nvPr/>
          </p:nvSpPr>
          <p:spPr>
            <a:xfrm>
              <a:off x="10627067" y="3998175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70">
                  <a:moveTo>
                    <a:pt x="17017" y="223735"/>
                  </a:moveTo>
                  <a:lnTo>
                    <a:pt x="14325" y="225323"/>
                  </a:lnTo>
                  <a:lnTo>
                    <a:pt x="0" y="280631"/>
                  </a:lnTo>
                  <a:lnTo>
                    <a:pt x="13901" y="277812"/>
                  </a:lnTo>
                  <a:lnTo>
                    <a:pt x="10147" y="277812"/>
                  </a:lnTo>
                  <a:lnTo>
                    <a:pt x="3352" y="270662"/>
                  </a:lnTo>
                  <a:lnTo>
                    <a:pt x="15846" y="258827"/>
                  </a:lnTo>
                  <a:lnTo>
                    <a:pt x="23888" y="227799"/>
                  </a:lnTo>
                  <a:lnTo>
                    <a:pt x="22301" y="225107"/>
                  </a:lnTo>
                  <a:lnTo>
                    <a:pt x="17017" y="223735"/>
                  </a:lnTo>
                  <a:close/>
                </a:path>
                <a:path w="296545" h="280670">
                  <a:moveTo>
                    <a:pt x="15846" y="258827"/>
                  </a:moveTo>
                  <a:lnTo>
                    <a:pt x="3352" y="270662"/>
                  </a:lnTo>
                  <a:lnTo>
                    <a:pt x="10147" y="277812"/>
                  </a:lnTo>
                  <a:lnTo>
                    <a:pt x="12614" y="275475"/>
                  </a:lnTo>
                  <a:lnTo>
                    <a:pt x="11531" y="275475"/>
                  </a:lnTo>
                  <a:lnTo>
                    <a:pt x="5778" y="269405"/>
                  </a:lnTo>
                  <a:lnTo>
                    <a:pt x="13511" y="267835"/>
                  </a:lnTo>
                  <a:lnTo>
                    <a:pt x="15846" y="258827"/>
                  </a:lnTo>
                  <a:close/>
                </a:path>
                <a:path w="296545" h="280670">
                  <a:moveTo>
                    <a:pt x="54089" y="259600"/>
                  </a:moveTo>
                  <a:lnTo>
                    <a:pt x="22633" y="265984"/>
                  </a:lnTo>
                  <a:lnTo>
                    <a:pt x="10147" y="277812"/>
                  </a:lnTo>
                  <a:lnTo>
                    <a:pt x="13901" y="277812"/>
                  </a:lnTo>
                  <a:lnTo>
                    <a:pt x="56045" y="269265"/>
                  </a:lnTo>
                  <a:lnTo>
                    <a:pt x="57772" y="266661"/>
                  </a:lnTo>
                  <a:lnTo>
                    <a:pt x="56692" y="261327"/>
                  </a:lnTo>
                  <a:lnTo>
                    <a:pt x="54089" y="259600"/>
                  </a:lnTo>
                  <a:close/>
                </a:path>
                <a:path w="296545" h="280670">
                  <a:moveTo>
                    <a:pt x="13511" y="267835"/>
                  </a:moveTo>
                  <a:lnTo>
                    <a:pt x="5778" y="269405"/>
                  </a:lnTo>
                  <a:lnTo>
                    <a:pt x="11531" y="275475"/>
                  </a:lnTo>
                  <a:lnTo>
                    <a:pt x="13511" y="267835"/>
                  </a:lnTo>
                  <a:close/>
                </a:path>
                <a:path w="296545" h="280670">
                  <a:moveTo>
                    <a:pt x="22633" y="265984"/>
                  </a:moveTo>
                  <a:lnTo>
                    <a:pt x="13511" y="267835"/>
                  </a:lnTo>
                  <a:lnTo>
                    <a:pt x="11531" y="275475"/>
                  </a:lnTo>
                  <a:lnTo>
                    <a:pt x="12614" y="275475"/>
                  </a:lnTo>
                  <a:lnTo>
                    <a:pt x="22633" y="265984"/>
                  </a:lnTo>
                  <a:close/>
                </a:path>
                <a:path w="296545" h="280670">
                  <a:moveTo>
                    <a:pt x="282728" y="12806"/>
                  </a:moveTo>
                  <a:lnTo>
                    <a:pt x="273612" y="14654"/>
                  </a:lnTo>
                  <a:lnTo>
                    <a:pt x="15846" y="258827"/>
                  </a:lnTo>
                  <a:lnTo>
                    <a:pt x="13511" y="267835"/>
                  </a:lnTo>
                  <a:lnTo>
                    <a:pt x="22633" y="265984"/>
                  </a:lnTo>
                  <a:lnTo>
                    <a:pt x="280397" y="21802"/>
                  </a:lnTo>
                  <a:lnTo>
                    <a:pt x="282728" y="12806"/>
                  </a:lnTo>
                  <a:close/>
                </a:path>
                <a:path w="296545" h="280670">
                  <a:moveTo>
                    <a:pt x="295506" y="2832"/>
                  </a:moveTo>
                  <a:lnTo>
                    <a:pt x="286092" y="2832"/>
                  </a:lnTo>
                  <a:lnTo>
                    <a:pt x="292874" y="9982"/>
                  </a:lnTo>
                  <a:lnTo>
                    <a:pt x="280397" y="21802"/>
                  </a:lnTo>
                  <a:lnTo>
                    <a:pt x="272351" y="52844"/>
                  </a:lnTo>
                  <a:lnTo>
                    <a:pt x="273938" y="55537"/>
                  </a:lnTo>
                  <a:lnTo>
                    <a:pt x="279209" y="56895"/>
                  </a:lnTo>
                  <a:lnTo>
                    <a:pt x="281914" y="55308"/>
                  </a:lnTo>
                  <a:lnTo>
                    <a:pt x="295506" y="2832"/>
                  </a:lnTo>
                  <a:close/>
                </a:path>
                <a:path w="296545" h="280670">
                  <a:moveTo>
                    <a:pt x="288309" y="5168"/>
                  </a:moveTo>
                  <a:lnTo>
                    <a:pt x="284708" y="5168"/>
                  </a:lnTo>
                  <a:lnTo>
                    <a:pt x="290461" y="11239"/>
                  </a:lnTo>
                  <a:lnTo>
                    <a:pt x="282728" y="12806"/>
                  </a:lnTo>
                  <a:lnTo>
                    <a:pt x="280397" y="21802"/>
                  </a:lnTo>
                  <a:lnTo>
                    <a:pt x="292874" y="9982"/>
                  </a:lnTo>
                  <a:lnTo>
                    <a:pt x="288309" y="5168"/>
                  </a:lnTo>
                  <a:close/>
                </a:path>
                <a:path w="296545" h="280670">
                  <a:moveTo>
                    <a:pt x="296240" y="0"/>
                  </a:moveTo>
                  <a:lnTo>
                    <a:pt x="240182" y="11366"/>
                  </a:lnTo>
                  <a:lnTo>
                    <a:pt x="238455" y="13969"/>
                  </a:lnTo>
                  <a:lnTo>
                    <a:pt x="239547" y="19316"/>
                  </a:lnTo>
                  <a:lnTo>
                    <a:pt x="242150" y="21031"/>
                  </a:lnTo>
                  <a:lnTo>
                    <a:pt x="273612" y="14654"/>
                  </a:lnTo>
                  <a:lnTo>
                    <a:pt x="286092" y="2832"/>
                  </a:lnTo>
                  <a:lnTo>
                    <a:pt x="295506" y="2832"/>
                  </a:lnTo>
                  <a:lnTo>
                    <a:pt x="296240" y="0"/>
                  </a:lnTo>
                  <a:close/>
                </a:path>
                <a:path w="296545" h="280670">
                  <a:moveTo>
                    <a:pt x="286092" y="2832"/>
                  </a:moveTo>
                  <a:lnTo>
                    <a:pt x="273612" y="14654"/>
                  </a:lnTo>
                  <a:lnTo>
                    <a:pt x="282728" y="12806"/>
                  </a:lnTo>
                  <a:lnTo>
                    <a:pt x="284708" y="5168"/>
                  </a:lnTo>
                  <a:lnTo>
                    <a:pt x="288309" y="5168"/>
                  </a:lnTo>
                  <a:lnTo>
                    <a:pt x="286092" y="2832"/>
                  </a:lnTo>
                  <a:close/>
                </a:path>
                <a:path w="296545" h="280670">
                  <a:moveTo>
                    <a:pt x="284708" y="5168"/>
                  </a:moveTo>
                  <a:lnTo>
                    <a:pt x="282728" y="12806"/>
                  </a:lnTo>
                  <a:lnTo>
                    <a:pt x="290461" y="11239"/>
                  </a:lnTo>
                  <a:lnTo>
                    <a:pt x="284708" y="5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19180" y="4072800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34"/>
                  </a:lnTo>
                  <a:lnTo>
                    <a:pt x="26924" y="127228"/>
                  </a:lnTo>
                  <a:lnTo>
                    <a:pt x="134975" y="29781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0644416" y="3960848"/>
            <a:ext cx="1739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972515" y="3556494"/>
            <a:ext cx="378460" cy="340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50" b="1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311772" y="2296642"/>
            <a:ext cx="1082675" cy="947419"/>
            <a:chOff x="6311772" y="2296642"/>
            <a:chExt cx="1082675" cy="947419"/>
          </a:xfrm>
        </p:grpSpPr>
        <p:sp>
          <p:nvSpPr>
            <p:cNvPr id="86" name="object 86"/>
            <p:cNvSpPr/>
            <p:nvPr/>
          </p:nvSpPr>
          <p:spPr>
            <a:xfrm>
              <a:off x="6732079" y="2306802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37" y="0"/>
                  </a:moveTo>
                  <a:lnTo>
                    <a:pt x="0" y="0"/>
                  </a:lnTo>
                  <a:lnTo>
                    <a:pt x="0" y="276148"/>
                  </a:lnTo>
                  <a:lnTo>
                    <a:pt x="0" y="650925"/>
                  </a:lnTo>
                  <a:lnTo>
                    <a:pt x="651637" y="650925"/>
                  </a:lnTo>
                  <a:lnTo>
                    <a:pt x="651637" y="276148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32079" y="2306802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95123" y="2533637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37" y="0"/>
                  </a:moveTo>
                  <a:lnTo>
                    <a:pt x="0" y="0"/>
                  </a:lnTo>
                  <a:lnTo>
                    <a:pt x="0" y="49314"/>
                  </a:lnTo>
                  <a:lnTo>
                    <a:pt x="0" y="650925"/>
                  </a:lnTo>
                  <a:lnTo>
                    <a:pt x="651637" y="650925"/>
                  </a:lnTo>
                  <a:lnTo>
                    <a:pt x="651637" y="49314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95122" y="2533637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435889" y="2582951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651637" y="0"/>
                  </a:moveTo>
                  <a:lnTo>
                    <a:pt x="0" y="0"/>
                  </a:lnTo>
                  <a:lnTo>
                    <a:pt x="0" y="650913"/>
                  </a:lnTo>
                  <a:lnTo>
                    <a:pt x="651637" y="650913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35889" y="2582951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5" h="651510">
                  <a:moveTo>
                    <a:pt x="0" y="0"/>
                  </a:moveTo>
                  <a:lnTo>
                    <a:pt x="651635" y="0"/>
                  </a:lnTo>
                  <a:lnTo>
                    <a:pt x="651635" y="650916"/>
                  </a:lnTo>
                  <a:lnTo>
                    <a:pt x="0" y="650916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311772" y="2587853"/>
              <a:ext cx="60960" cy="651510"/>
            </a:xfrm>
            <a:custGeom>
              <a:avLst/>
              <a:gdLst/>
              <a:ahLst/>
              <a:cxnLst/>
              <a:rect l="l" t="t" r="r" b="b"/>
              <a:pathLst>
                <a:path w="60960" h="651510">
                  <a:moveTo>
                    <a:pt x="5334" y="596607"/>
                  </a:moveTo>
                  <a:lnTo>
                    <a:pt x="711" y="599490"/>
                  </a:lnTo>
                  <a:lnTo>
                    <a:pt x="0" y="602526"/>
                  </a:lnTo>
                  <a:lnTo>
                    <a:pt x="30314" y="650976"/>
                  </a:lnTo>
                  <a:lnTo>
                    <a:pt x="36131" y="641680"/>
                  </a:lnTo>
                  <a:lnTo>
                    <a:pt x="25374" y="641680"/>
                  </a:lnTo>
                  <a:lnTo>
                    <a:pt x="25374" y="624468"/>
                  </a:lnTo>
                  <a:lnTo>
                    <a:pt x="8381" y="597306"/>
                  </a:lnTo>
                  <a:lnTo>
                    <a:pt x="5334" y="596607"/>
                  </a:lnTo>
                  <a:close/>
                </a:path>
                <a:path w="60960" h="651510">
                  <a:moveTo>
                    <a:pt x="25374" y="624468"/>
                  </a:moveTo>
                  <a:lnTo>
                    <a:pt x="25374" y="641680"/>
                  </a:lnTo>
                  <a:lnTo>
                    <a:pt x="35255" y="641680"/>
                  </a:lnTo>
                  <a:lnTo>
                    <a:pt x="35255" y="639064"/>
                  </a:lnTo>
                  <a:lnTo>
                    <a:pt x="26136" y="639064"/>
                  </a:lnTo>
                  <a:lnTo>
                    <a:pt x="30321" y="632375"/>
                  </a:lnTo>
                  <a:lnTo>
                    <a:pt x="25374" y="624468"/>
                  </a:lnTo>
                  <a:close/>
                </a:path>
                <a:path w="60960" h="651510">
                  <a:moveTo>
                    <a:pt x="55308" y="596607"/>
                  </a:moveTo>
                  <a:lnTo>
                    <a:pt x="52260" y="597306"/>
                  </a:lnTo>
                  <a:lnTo>
                    <a:pt x="35267" y="624468"/>
                  </a:lnTo>
                  <a:lnTo>
                    <a:pt x="35255" y="641680"/>
                  </a:lnTo>
                  <a:lnTo>
                    <a:pt x="36131" y="641680"/>
                  </a:lnTo>
                  <a:lnTo>
                    <a:pt x="60629" y="602526"/>
                  </a:lnTo>
                  <a:lnTo>
                    <a:pt x="59931" y="599490"/>
                  </a:lnTo>
                  <a:lnTo>
                    <a:pt x="55308" y="596607"/>
                  </a:lnTo>
                  <a:close/>
                </a:path>
                <a:path w="60960" h="651510">
                  <a:moveTo>
                    <a:pt x="30321" y="632375"/>
                  </a:moveTo>
                  <a:lnTo>
                    <a:pt x="26136" y="639064"/>
                  </a:lnTo>
                  <a:lnTo>
                    <a:pt x="34505" y="639064"/>
                  </a:lnTo>
                  <a:lnTo>
                    <a:pt x="30321" y="632375"/>
                  </a:lnTo>
                  <a:close/>
                </a:path>
                <a:path w="60960" h="651510">
                  <a:moveTo>
                    <a:pt x="35255" y="624488"/>
                  </a:moveTo>
                  <a:lnTo>
                    <a:pt x="30321" y="632375"/>
                  </a:lnTo>
                  <a:lnTo>
                    <a:pt x="34505" y="639064"/>
                  </a:lnTo>
                  <a:lnTo>
                    <a:pt x="35255" y="639064"/>
                  </a:lnTo>
                  <a:lnTo>
                    <a:pt x="35255" y="624488"/>
                  </a:lnTo>
                  <a:close/>
                </a:path>
                <a:path w="60960" h="651510">
                  <a:moveTo>
                    <a:pt x="30321" y="18601"/>
                  </a:moveTo>
                  <a:lnTo>
                    <a:pt x="25387" y="26488"/>
                  </a:lnTo>
                  <a:lnTo>
                    <a:pt x="25387" y="624488"/>
                  </a:lnTo>
                  <a:lnTo>
                    <a:pt x="30321" y="632375"/>
                  </a:lnTo>
                  <a:lnTo>
                    <a:pt x="35255" y="624488"/>
                  </a:lnTo>
                  <a:lnTo>
                    <a:pt x="35255" y="26488"/>
                  </a:lnTo>
                  <a:lnTo>
                    <a:pt x="30321" y="18601"/>
                  </a:lnTo>
                  <a:close/>
                </a:path>
                <a:path w="60960" h="651510">
                  <a:moveTo>
                    <a:pt x="30314" y="0"/>
                  </a:moveTo>
                  <a:lnTo>
                    <a:pt x="0" y="48450"/>
                  </a:lnTo>
                  <a:lnTo>
                    <a:pt x="711" y="51485"/>
                  </a:lnTo>
                  <a:lnTo>
                    <a:pt x="5334" y="54381"/>
                  </a:lnTo>
                  <a:lnTo>
                    <a:pt x="8381" y="53670"/>
                  </a:lnTo>
                  <a:lnTo>
                    <a:pt x="25374" y="26508"/>
                  </a:lnTo>
                  <a:lnTo>
                    <a:pt x="25374" y="9296"/>
                  </a:lnTo>
                  <a:lnTo>
                    <a:pt x="36131" y="9296"/>
                  </a:lnTo>
                  <a:lnTo>
                    <a:pt x="30314" y="0"/>
                  </a:lnTo>
                  <a:close/>
                </a:path>
                <a:path w="60960" h="651510">
                  <a:moveTo>
                    <a:pt x="36131" y="9296"/>
                  </a:moveTo>
                  <a:lnTo>
                    <a:pt x="35255" y="9296"/>
                  </a:lnTo>
                  <a:lnTo>
                    <a:pt x="35267" y="26508"/>
                  </a:lnTo>
                  <a:lnTo>
                    <a:pt x="52260" y="53670"/>
                  </a:lnTo>
                  <a:lnTo>
                    <a:pt x="55308" y="54381"/>
                  </a:lnTo>
                  <a:lnTo>
                    <a:pt x="59931" y="51485"/>
                  </a:lnTo>
                  <a:lnTo>
                    <a:pt x="60629" y="48450"/>
                  </a:lnTo>
                  <a:lnTo>
                    <a:pt x="36131" y="9296"/>
                  </a:lnTo>
                  <a:close/>
                </a:path>
                <a:path w="60960" h="651510">
                  <a:moveTo>
                    <a:pt x="35255" y="9296"/>
                  </a:moveTo>
                  <a:lnTo>
                    <a:pt x="25374" y="9296"/>
                  </a:lnTo>
                  <a:lnTo>
                    <a:pt x="25374" y="26508"/>
                  </a:lnTo>
                  <a:lnTo>
                    <a:pt x="30321" y="18601"/>
                  </a:lnTo>
                  <a:lnTo>
                    <a:pt x="26136" y="11912"/>
                  </a:lnTo>
                  <a:lnTo>
                    <a:pt x="35255" y="11912"/>
                  </a:lnTo>
                  <a:lnTo>
                    <a:pt x="35255" y="9296"/>
                  </a:lnTo>
                  <a:close/>
                </a:path>
                <a:path w="60960" h="651510">
                  <a:moveTo>
                    <a:pt x="35255" y="11912"/>
                  </a:moveTo>
                  <a:lnTo>
                    <a:pt x="34505" y="11912"/>
                  </a:lnTo>
                  <a:lnTo>
                    <a:pt x="30321" y="18601"/>
                  </a:lnTo>
                  <a:lnTo>
                    <a:pt x="35255" y="26488"/>
                  </a:lnTo>
                  <a:lnTo>
                    <a:pt x="35255" y="11912"/>
                  </a:lnTo>
                  <a:close/>
                </a:path>
                <a:path w="60960" h="651510">
                  <a:moveTo>
                    <a:pt x="34505" y="11912"/>
                  </a:moveTo>
                  <a:lnTo>
                    <a:pt x="26136" y="11912"/>
                  </a:lnTo>
                  <a:lnTo>
                    <a:pt x="30321" y="18601"/>
                  </a:lnTo>
                  <a:lnTo>
                    <a:pt x="34505" y="1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17411" y="2809786"/>
              <a:ext cx="40005" cy="207645"/>
            </a:xfrm>
            <a:custGeom>
              <a:avLst/>
              <a:gdLst/>
              <a:ahLst/>
              <a:cxnLst/>
              <a:rect l="l" t="t" r="r" b="b"/>
              <a:pathLst>
                <a:path w="40004" h="207644">
                  <a:moveTo>
                    <a:pt x="39484" y="0"/>
                  </a:moveTo>
                  <a:lnTo>
                    <a:pt x="0" y="0"/>
                  </a:lnTo>
                  <a:lnTo>
                    <a:pt x="0" y="207111"/>
                  </a:lnTo>
                  <a:lnTo>
                    <a:pt x="39484" y="207111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265265" y="2787223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440792" y="3307143"/>
            <a:ext cx="654685" cy="60960"/>
            <a:chOff x="6440792" y="3307143"/>
            <a:chExt cx="654685" cy="60960"/>
          </a:xfrm>
        </p:grpSpPr>
        <p:sp>
          <p:nvSpPr>
            <p:cNvPr id="96" name="object 96"/>
            <p:cNvSpPr/>
            <p:nvPr/>
          </p:nvSpPr>
          <p:spPr>
            <a:xfrm>
              <a:off x="6440792" y="3307143"/>
              <a:ext cx="654685" cy="60960"/>
            </a:xfrm>
            <a:custGeom>
              <a:avLst/>
              <a:gdLst/>
              <a:ahLst/>
              <a:cxnLst/>
              <a:rect l="l" t="t" r="r" b="b"/>
              <a:pathLst>
                <a:path w="654684" h="60960">
                  <a:moveTo>
                    <a:pt x="48501" y="0"/>
                  </a:moveTo>
                  <a:lnTo>
                    <a:pt x="0" y="30276"/>
                  </a:lnTo>
                  <a:lnTo>
                    <a:pt x="48501" y="60566"/>
                  </a:lnTo>
                  <a:lnTo>
                    <a:pt x="51549" y="59855"/>
                  </a:lnTo>
                  <a:lnTo>
                    <a:pt x="54432" y="55245"/>
                  </a:lnTo>
                  <a:lnTo>
                    <a:pt x="53733" y="52197"/>
                  </a:lnTo>
                  <a:lnTo>
                    <a:pt x="26532" y="35217"/>
                  </a:lnTo>
                  <a:lnTo>
                    <a:pt x="9309" y="35217"/>
                  </a:lnTo>
                  <a:lnTo>
                    <a:pt x="9309" y="25349"/>
                  </a:lnTo>
                  <a:lnTo>
                    <a:pt x="26532" y="25349"/>
                  </a:lnTo>
                  <a:lnTo>
                    <a:pt x="53733" y="8369"/>
                  </a:lnTo>
                  <a:lnTo>
                    <a:pt x="54432" y="5321"/>
                  </a:lnTo>
                  <a:lnTo>
                    <a:pt x="51549" y="698"/>
                  </a:lnTo>
                  <a:lnTo>
                    <a:pt x="48501" y="0"/>
                  </a:lnTo>
                  <a:close/>
                </a:path>
                <a:path w="654684" h="60960">
                  <a:moveTo>
                    <a:pt x="635433" y="30283"/>
                  </a:moveTo>
                  <a:lnTo>
                    <a:pt x="600328" y="52197"/>
                  </a:lnTo>
                  <a:lnTo>
                    <a:pt x="599630" y="55245"/>
                  </a:lnTo>
                  <a:lnTo>
                    <a:pt x="602526" y="59855"/>
                  </a:lnTo>
                  <a:lnTo>
                    <a:pt x="605561" y="60566"/>
                  </a:lnTo>
                  <a:lnTo>
                    <a:pt x="646150" y="35217"/>
                  </a:lnTo>
                  <a:lnTo>
                    <a:pt x="644753" y="35217"/>
                  </a:lnTo>
                  <a:lnTo>
                    <a:pt x="644753" y="34467"/>
                  </a:lnTo>
                  <a:lnTo>
                    <a:pt x="642137" y="34467"/>
                  </a:lnTo>
                  <a:lnTo>
                    <a:pt x="635433" y="30283"/>
                  </a:lnTo>
                  <a:close/>
                </a:path>
                <a:path w="654684" h="60960">
                  <a:moveTo>
                    <a:pt x="26532" y="25349"/>
                  </a:moveTo>
                  <a:lnTo>
                    <a:pt x="9309" y="25349"/>
                  </a:lnTo>
                  <a:lnTo>
                    <a:pt x="9309" y="35217"/>
                  </a:lnTo>
                  <a:lnTo>
                    <a:pt x="26532" y="35217"/>
                  </a:lnTo>
                  <a:lnTo>
                    <a:pt x="25332" y="34467"/>
                  </a:lnTo>
                  <a:lnTo>
                    <a:pt x="11925" y="34467"/>
                  </a:lnTo>
                  <a:lnTo>
                    <a:pt x="11925" y="26098"/>
                  </a:lnTo>
                  <a:lnTo>
                    <a:pt x="25332" y="26098"/>
                  </a:lnTo>
                  <a:lnTo>
                    <a:pt x="26532" y="25349"/>
                  </a:lnTo>
                  <a:close/>
                </a:path>
                <a:path w="654684" h="60960">
                  <a:moveTo>
                    <a:pt x="627529" y="25349"/>
                  </a:moveTo>
                  <a:lnTo>
                    <a:pt x="26532" y="25349"/>
                  </a:lnTo>
                  <a:lnTo>
                    <a:pt x="18628" y="30283"/>
                  </a:lnTo>
                  <a:lnTo>
                    <a:pt x="26532" y="35217"/>
                  </a:lnTo>
                  <a:lnTo>
                    <a:pt x="627529" y="35217"/>
                  </a:lnTo>
                  <a:lnTo>
                    <a:pt x="635433" y="30283"/>
                  </a:lnTo>
                  <a:lnTo>
                    <a:pt x="627529" y="25349"/>
                  </a:lnTo>
                  <a:close/>
                </a:path>
                <a:path w="654684" h="60960">
                  <a:moveTo>
                    <a:pt x="646169" y="25349"/>
                  </a:moveTo>
                  <a:lnTo>
                    <a:pt x="644753" y="25349"/>
                  </a:lnTo>
                  <a:lnTo>
                    <a:pt x="644753" y="35217"/>
                  </a:lnTo>
                  <a:lnTo>
                    <a:pt x="646150" y="35217"/>
                  </a:lnTo>
                  <a:lnTo>
                    <a:pt x="654062" y="30276"/>
                  </a:lnTo>
                  <a:lnTo>
                    <a:pt x="646169" y="25349"/>
                  </a:lnTo>
                  <a:close/>
                </a:path>
                <a:path w="654684" h="60960">
                  <a:moveTo>
                    <a:pt x="11925" y="26098"/>
                  </a:moveTo>
                  <a:lnTo>
                    <a:pt x="11925" y="34467"/>
                  </a:lnTo>
                  <a:lnTo>
                    <a:pt x="18628" y="30283"/>
                  </a:lnTo>
                  <a:lnTo>
                    <a:pt x="11925" y="26098"/>
                  </a:lnTo>
                  <a:close/>
                </a:path>
                <a:path w="654684" h="60960">
                  <a:moveTo>
                    <a:pt x="18628" y="30283"/>
                  </a:moveTo>
                  <a:lnTo>
                    <a:pt x="11925" y="34467"/>
                  </a:lnTo>
                  <a:lnTo>
                    <a:pt x="25332" y="34467"/>
                  </a:lnTo>
                  <a:lnTo>
                    <a:pt x="18628" y="30283"/>
                  </a:lnTo>
                  <a:close/>
                </a:path>
                <a:path w="654684" h="60960">
                  <a:moveTo>
                    <a:pt x="642137" y="26098"/>
                  </a:moveTo>
                  <a:lnTo>
                    <a:pt x="635433" y="30283"/>
                  </a:lnTo>
                  <a:lnTo>
                    <a:pt x="642137" y="34467"/>
                  </a:lnTo>
                  <a:lnTo>
                    <a:pt x="642137" y="26098"/>
                  </a:lnTo>
                  <a:close/>
                </a:path>
                <a:path w="654684" h="60960">
                  <a:moveTo>
                    <a:pt x="644753" y="26098"/>
                  </a:moveTo>
                  <a:lnTo>
                    <a:pt x="642137" y="26098"/>
                  </a:lnTo>
                  <a:lnTo>
                    <a:pt x="642137" y="34467"/>
                  </a:lnTo>
                  <a:lnTo>
                    <a:pt x="644753" y="34467"/>
                  </a:lnTo>
                  <a:lnTo>
                    <a:pt x="644753" y="26098"/>
                  </a:lnTo>
                  <a:close/>
                </a:path>
                <a:path w="654684" h="60960">
                  <a:moveTo>
                    <a:pt x="25332" y="26098"/>
                  </a:moveTo>
                  <a:lnTo>
                    <a:pt x="11925" y="26098"/>
                  </a:lnTo>
                  <a:lnTo>
                    <a:pt x="18639" y="30276"/>
                  </a:lnTo>
                  <a:lnTo>
                    <a:pt x="25332" y="26098"/>
                  </a:lnTo>
                  <a:close/>
                </a:path>
                <a:path w="654684" h="60960">
                  <a:moveTo>
                    <a:pt x="605561" y="0"/>
                  </a:moveTo>
                  <a:lnTo>
                    <a:pt x="602526" y="698"/>
                  </a:lnTo>
                  <a:lnTo>
                    <a:pt x="599630" y="5321"/>
                  </a:lnTo>
                  <a:lnTo>
                    <a:pt x="600328" y="8369"/>
                  </a:lnTo>
                  <a:lnTo>
                    <a:pt x="635443" y="30276"/>
                  </a:lnTo>
                  <a:lnTo>
                    <a:pt x="642137" y="26098"/>
                  </a:lnTo>
                  <a:lnTo>
                    <a:pt x="644753" y="26098"/>
                  </a:lnTo>
                  <a:lnTo>
                    <a:pt x="644753" y="25349"/>
                  </a:lnTo>
                  <a:lnTo>
                    <a:pt x="646169" y="25349"/>
                  </a:lnTo>
                  <a:lnTo>
                    <a:pt x="605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13601" y="3312769"/>
              <a:ext cx="286385" cy="40005"/>
            </a:xfrm>
            <a:custGeom>
              <a:avLst/>
              <a:gdLst/>
              <a:ahLst/>
              <a:cxnLst/>
              <a:rect l="l" t="t" r="r" b="b"/>
              <a:pathLst>
                <a:path w="286384" h="40004">
                  <a:moveTo>
                    <a:pt x="286334" y="0"/>
                  </a:moveTo>
                  <a:lnTo>
                    <a:pt x="0" y="0"/>
                  </a:lnTo>
                  <a:lnTo>
                    <a:pt x="0" y="39446"/>
                  </a:lnTo>
                  <a:lnTo>
                    <a:pt x="286334" y="39446"/>
                  </a:lnTo>
                  <a:lnTo>
                    <a:pt x="286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686042" y="3221166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 rot="18960000">
            <a:off x="6491714" y="2308919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 rot="18960000">
            <a:off x="7109493" y="2910519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 rot="18960000">
            <a:off x="7109493" y="2308918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371678" y="2301849"/>
            <a:ext cx="296545" cy="280670"/>
            <a:chOff x="6371678" y="2301849"/>
            <a:chExt cx="296545" cy="280670"/>
          </a:xfrm>
        </p:grpSpPr>
        <p:sp>
          <p:nvSpPr>
            <p:cNvPr id="103" name="object 103"/>
            <p:cNvSpPr/>
            <p:nvPr/>
          </p:nvSpPr>
          <p:spPr>
            <a:xfrm>
              <a:off x="6371678" y="2301849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69">
                  <a:moveTo>
                    <a:pt x="17030" y="223735"/>
                  </a:moveTo>
                  <a:lnTo>
                    <a:pt x="14338" y="225323"/>
                  </a:lnTo>
                  <a:lnTo>
                    <a:pt x="0" y="280631"/>
                  </a:lnTo>
                  <a:lnTo>
                    <a:pt x="13904" y="277812"/>
                  </a:lnTo>
                  <a:lnTo>
                    <a:pt x="10160" y="277812"/>
                  </a:lnTo>
                  <a:lnTo>
                    <a:pt x="3365" y="270649"/>
                  </a:lnTo>
                  <a:lnTo>
                    <a:pt x="15860" y="258813"/>
                  </a:lnTo>
                  <a:lnTo>
                    <a:pt x="23901" y="227799"/>
                  </a:lnTo>
                  <a:lnTo>
                    <a:pt x="22313" y="225107"/>
                  </a:lnTo>
                  <a:lnTo>
                    <a:pt x="17030" y="223735"/>
                  </a:lnTo>
                  <a:close/>
                </a:path>
                <a:path w="296545" h="280669">
                  <a:moveTo>
                    <a:pt x="15860" y="258813"/>
                  </a:moveTo>
                  <a:lnTo>
                    <a:pt x="3365" y="270649"/>
                  </a:lnTo>
                  <a:lnTo>
                    <a:pt x="10160" y="277812"/>
                  </a:lnTo>
                  <a:lnTo>
                    <a:pt x="12640" y="275463"/>
                  </a:lnTo>
                  <a:lnTo>
                    <a:pt x="11544" y="275463"/>
                  </a:lnTo>
                  <a:lnTo>
                    <a:pt x="5778" y="269405"/>
                  </a:lnTo>
                  <a:lnTo>
                    <a:pt x="13522" y="267833"/>
                  </a:lnTo>
                  <a:lnTo>
                    <a:pt x="15860" y="258813"/>
                  </a:lnTo>
                  <a:close/>
                </a:path>
                <a:path w="296545" h="280669">
                  <a:moveTo>
                    <a:pt x="54089" y="259600"/>
                  </a:moveTo>
                  <a:lnTo>
                    <a:pt x="22649" y="265981"/>
                  </a:lnTo>
                  <a:lnTo>
                    <a:pt x="10160" y="277812"/>
                  </a:lnTo>
                  <a:lnTo>
                    <a:pt x="13904" y="277812"/>
                  </a:lnTo>
                  <a:lnTo>
                    <a:pt x="56057" y="269265"/>
                  </a:lnTo>
                  <a:lnTo>
                    <a:pt x="57785" y="266661"/>
                  </a:lnTo>
                  <a:lnTo>
                    <a:pt x="56705" y="261327"/>
                  </a:lnTo>
                  <a:lnTo>
                    <a:pt x="54089" y="259600"/>
                  </a:lnTo>
                  <a:close/>
                </a:path>
                <a:path w="296545" h="280669">
                  <a:moveTo>
                    <a:pt x="13522" y="267833"/>
                  </a:moveTo>
                  <a:lnTo>
                    <a:pt x="5778" y="269405"/>
                  </a:lnTo>
                  <a:lnTo>
                    <a:pt x="11544" y="275463"/>
                  </a:lnTo>
                  <a:lnTo>
                    <a:pt x="13522" y="267833"/>
                  </a:lnTo>
                  <a:close/>
                </a:path>
                <a:path w="296545" h="280669">
                  <a:moveTo>
                    <a:pt x="22649" y="265981"/>
                  </a:moveTo>
                  <a:lnTo>
                    <a:pt x="13522" y="267833"/>
                  </a:lnTo>
                  <a:lnTo>
                    <a:pt x="11544" y="275463"/>
                  </a:lnTo>
                  <a:lnTo>
                    <a:pt x="12640" y="275463"/>
                  </a:lnTo>
                  <a:lnTo>
                    <a:pt x="22649" y="265981"/>
                  </a:lnTo>
                  <a:close/>
                </a:path>
                <a:path w="296545" h="280669">
                  <a:moveTo>
                    <a:pt x="282741" y="12806"/>
                  </a:moveTo>
                  <a:lnTo>
                    <a:pt x="273608" y="14657"/>
                  </a:lnTo>
                  <a:lnTo>
                    <a:pt x="15860" y="258813"/>
                  </a:lnTo>
                  <a:lnTo>
                    <a:pt x="13522" y="267833"/>
                  </a:lnTo>
                  <a:lnTo>
                    <a:pt x="22649" y="265981"/>
                  </a:lnTo>
                  <a:lnTo>
                    <a:pt x="280410" y="21802"/>
                  </a:lnTo>
                  <a:lnTo>
                    <a:pt x="282741" y="12806"/>
                  </a:lnTo>
                  <a:close/>
                </a:path>
                <a:path w="296545" h="280669">
                  <a:moveTo>
                    <a:pt x="295518" y="2832"/>
                  </a:moveTo>
                  <a:lnTo>
                    <a:pt x="286092" y="2832"/>
                  </a:lnTo>
                  <a:lnTo>
                    <a:pt x="292887" y="9982"/>
                  </a:lnTo>
                  <a:lnTo>
                    <a:pt x="280410" y="21802"/>
                  </a:lnTo>
                  <a:lnTo>
                    <a:pt x="272364" y="52844"/>
                  </a:lnTo>
                  <a:lnTo>
                    <a:pt x="273951" y="55537"/>
                  </a:lnTo>
                  <a:lnTo>
                    <a:pt x="279222" y="56896"/>
                  </a:lnTo>
                  <a:lnTo>
                    <a:pt x="281914" y="55308"/>
                  </a:lnTo>
                  <a:lnTo>
                    <a:pt x="295518" y="2832"/>
                  </a:lnTo>
                  <a:close/>
                </a:path>
                <a:path w="296545" h="280669">
                  <a:moveTo>
                    <a:pt x="288313" y="5168"/>
                  </a:moveTo>
                  <a:lnTo>
                    <a:pt x="284721" y="5168"/>
                  </a:lnTo>
                  <a:lnTo>
                    <a:pt x="290474" y="11239"/>
                  </a:lnTo>
                  <a:lnTo>
                    <a:pt x="282741" y="12806"/>
                  </a:lnTo>
                  <a:lnTo>
                    <a:pt x="280410" y="21802"/>
                  </a:lnTo>
                  <a:lnTo>
                    <a:pt x="292887" y="9982"/>
                  </a:lnTo>
                  <a:lnTo>
                    <a:pt x="288313" y="5168"/>
                  </a:lnTo>
                  <a:close/>
                </a:path>
                <a:path w="296545" h="280669">
                  <a:moveTo>
                    <a:pt x="296252" y="0"/>
                  </a:moveTo>
                  <a:lnTo>
                    <a:pt x="240195" y="11366"/>
                  </a:lnTo>
                  <a:lnTo>
                    <a:pt x="238467" y="13970"/>
                  </a:lnTo>
                  <a:lnTo>
                    <a:pt x="239560" y="19316"/>
                  </a:lnTo>
                  <a:lnTo>
                    <a:pt x="242163" y="21031"/>
                  </a:lnTo>
                  <a:lnTo>
                    <a:pt x="273608" y="14657"/>
                  </a:lnTo>
                  <a:lnTo>
                    <a:pt x="286092" y="2832"/>
                  </a:lnTo>
                  <a:lnTo>
                    <a:pt x="295518" y="2832"/>
                  </a:lnTo>
                  <a:lnTo>
                    <a:pt x="296252" y="0"/>
                  </a:lnTo>
                  <a:close/>
                </a:path>
                <a:path w="296545" h="280669">
                  <a:moveTo>
                    <a:pt x="286092" y="2832"/>
                  </a:moveTo>
                  <a:lnTo>
                    <a:pt x="273608" y="14657"/>
                  </a:lnTo>
                  <a:lnTo>
                    <a:pt x="282741" y="12806"/>
                  </a:lnTo>
                  <a:lnTo>
                    <a:pt x="284721" y="5168"/>
                  </a:lnTo>
                  <a:lnTo>
                    <a:pt x="288313" y="5168"/>
                  </a:lnTo>
                  <a:lnTo>
                    <a:pt x="286092" y="2832"/>
                  </a:lnTo>
                  <a:close/>
                </a:path>
                <a:path w="296545" h="280669">
                  <a:moveTo>
                    <a:pt x="284721" y="5168"/>
                  </a:moveTo>
                  <a:lnTo>
                    <a:pt x="282741" y="12806"/>
                  </a:lnTo>
                  <a:lnTo>
                    <a:pt x="290474" y="11239"/>
                  </a:lnTo>
                  <a:lnTo>
                    <a:pt x="284721" y="5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60413" y="2372931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34"/>
                  </a:lnTo>
                  <a:lnTo>
                    <a:pt x="26924" y="127228"/>
                  </a:lnTo>
                  <a:lnTo>
                    <a:pt x="134975" y="29781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441033" y="2274379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028558" y="2599837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198231" y="3326866"/>
            <a:ext cx="1066800" cy="60960"/>
          </a:xfrm>
          <a:custGeom>
            <a:avLst/>
            <a:gdLst/>
            <a:ahLst/>
            <a:cxnLst/>
            <a:rect l="l" t="t" r="r" b="b"/>
            <a:pathLst>
              <a:path w="1066800" h="60960">
                <a:moveTo>
                  <a:pt x="48501" y="0"/>
                </a:moveTo>
                <a:lnTo>
                  <a:pt x="0" y="30276"/>
                </a:lnTo>
                <a:lnTo>
                  <a:pt x="48501" y="60566"/>
                </a:lnTo>
                <a:lnTo>
                  <a:pt x="51549" y="59867"/>
                </a:lnTo>
                <a:lnTo>
                  <a:pt x="54444" y="55244"/>
                </a:lnTo>
                <a:lnTo>
                  <a:pt x="53733" y="52196"/>
                </a:lnTo>
                <a:lnTo>
                  <a:pt x="26532" y="35217"/>
                </a:lnTo>
                <a:lnTo>
                  <a:pt x="9309" y="35217"/>
                </a:lnTo>
                <a:lnTo>
                  <a:pt x="9309" y="25349"/>
                </a:lnTo>
                <a:lnTo>
                  <a:pt x="26532" y="25349"/>
                </a:lnTo>
                <a:lnTo>
                  <a:pt x="53733" y="8369"/>
                </a:lnTo>
                <a:lnTo>
                  <a:pt x="54444" y="5321"/>
                </a:lnTo>
                <a:lnTo>
                  <a:pt x="51549" y="698"/>
                </a:lnTo>
                <a:lnTo>
                  <a:pt x="48501" y="0"/>
                </a:lnTo>
                <a:close/>
              </a:path>
              <a:path w="1066800" h="60960">
                <a:moveTo>
                  <a:pt x="1047741" y="30283"/>
                </a:moveTo>
                <a:lnTo>
                  <a:pt x="1012647" y="52196"/>
                </a:lnTo>
                <a:lnTo>
                  <a:pt x="1011936" y="55244"/>
                </a:lnTo>
                <a:lnTo>
                  <a:pt x="1014831" y="59867"/>
                </a:lnTo>
                <a:lnTo>
                  <a:pt x="1017879" y="60566"/>
                </a:lnTo>
                <a:lnTo>
                  <a:pt x="1058469" y="35217"/>
                </a:lnTo>
                <a:lnTo>
                  <a:pt x="1057071" y="35217"/>
                </a:lnTo>
                <a:lnTo>
                  <a:pt x="1057071" y="34467"/>
                </a:lnTo>
                <a:lnTo>
                  <a:pt x="1054442" y="34467"/>
                </a:lnTo>
                <a:lnTo>
                  <a:pt x="1047741" y="30283"/>
                </a:lnTo>
                <a:close/>
              </a:path>
              <a:path w="1066800" h="60960">
                <a:moveTo>
                  <a:pt x="26532" y="25349"/>
                </a:moveTo>
                <a:lnTo>
                  <a:pt x="9309" y="25349"/>
                </a:lnTo>
                <a:lnTo>
                  <a:pt x="9309" y="35217"/>
                </a:lnTo>
                <a:lnTo>
                  <a:pt x="26532" y="35217"/>
                </a:lnTo>
                <a:lnTo>
                  <a:pt x="25332" y="34467"/>
                </a:lnTo>
                <a:lnTo>
                  <a:pt x="11925" y="34467"/>
                </a:lnTo>
                <a:lnTo>
                  <a:pt x="11925" y="26098"/>
                </a:lnTo>
                <a:lnTo>
                  <a:pt x="25332" y="26098"/>
                </a:lnTo>
                <a:lnTo>
                  <a:pt x="26532" y="25349"/>
                </a:lnTo>
                <a:close/>
              </a:path>
              <a:path w="1066800" h="60960">
                <a:moveTo>
                  <a:pt x="1039839" y="25349"/>
                </a:moveTo>
                <a:lnTo>
                  <a:pt x="26532" y="25349"/>
                </a:lnTo>
                <a:lnTo>
                  <a:pt x="18628" y="30283"/>
                </a:lnTo>
                <a:lnTo>
                  <a:pt x="26532" y="35217"/>
                </a:lnTo>
                <a:lnTo>
                  <a:pt x="1039839" y="35217"/>
                </a:lnTo>
                <a:lnTo>
                  <a:pt x="1047741" y="30283"/>
                </a:lnTo>
                <a:lnTo>
                  <a:pt x="1039839" y="25349"/>
                </a:lnTo>
                <a:close/>
              </a:path>
              <a:path w="1066800" h="60960">
                <a:moveTo>
                  <a:pt x="1058487" y="25349"/>
                </a:moveTo>
                <a:lnTo>
                  <a:pt x="1057071" y="25349"/>
                </a:lnTo>
                <a:lnTo>
                  <a:pt x="1057071" y="35217"/>
                </a:lnTo>
                <a:lnTo>
                  <a:pt x="1058469" y="35217"/>
                </a:lnTo>
                <a:lnTo>
                  <a:pt x="1066380" y="30276"/>
                </a:lnTo>
                <a:lnTo>
                  <a:pt x="1058487" y="25349"/>
                </a:lnTo>
                <a:close/>
              </a:path>
              <a:path w="1066800" h="60960">
                <a:moveTo>
                  <a:pt x="11925" y="26098"/>
                </a:moveTo>
                <a:lnTo>
                  <a:pt x="11925" y="34467"/>
                </a:lnTo>
                <a:lnTo>
                  <a:pt x="18628" y="30283"/>
                </a:lnTo>
                <a:lnTo>
                  <a:pt x="11925" y="26098"/>
                </a:lnTo>
                <a:close/>
              </a:path>
              <a:path w="1066800" h="60960">
                <a:moveTo>
                  <a:pt x="18628" y="30283"/>
                </a:moveTo>
                <a:lnTo>
                  <a:pt x="11925" y="34467"/>
                </a:lnTo>
                <a:lnTo>
                  <a:pt x="25332" y="34467"/>
                </a:lnTo>
                <a:lnTo>
                  <a:pt x="18628" y="30283"/>
                </a:lnTo>
                <a:close/>
              </a:path>
              <a:path w="1066800" h="60960">
                <a:moveTo>
                  <a:pt x="1054442" y="26098"/>
                </a:moveTo>
                <a:lnTo>
                  <a:pt x="1047741" y="30283"/>
                </a:lnTo>
                <a:lnTo>
                  <a:pt x="1054442" y="34467"/>
                </a:lnTo>
                <a:lnTo>
                  <a:pt x="1054442" y="26098"/>
                </a:lnTo>
                <a:close/>
              </a:path>
              <a:path w="1066800" h="60960">
                <a:moveTo>
                  <a:pt x="1057071" y="26098"/>
                </a:moveTo>
                <a:lnTo>
                  <a:pt x="1054442" y="26098"/>
                </a:lnTo>
                <a:lnTo>
                  <a:pt x="1054442" y="34467"/>
                </a:lnTo>
                <a:lnTo>
                  <a:pt x="1057071" y="34467"/>
                </a:lnTo>
                <a:lnTo>
                  <a:pt x="1057071" y="26098"/>
                </a:lnTo>
                <a:close/>
              </a:path>
              <a:path w="1066800" h="60960">
                <a:moveTo>
                  <a:pt x="25332" y="26098"/>
                </a:moveTo>
                <a:lnTo>
                  <a:pt x="11925" y="26098"/>
                </a:lnTo>
                <a:lnTo>
                  <a:pt x="18639" y="30276"/>
                </a:lnTo>
                <a:lnTo>
                  <a:pt x="25332" y="26098"/>
                </a:lnTo>
                <a:close/>
              </a:path>
              <a:path w="1066800" h="60960">
                <a:moveTo>
                  <a:pt x="1017879" y="0"/>
                </a:moveTo>
                <a:lnTo>
                  <a:pt x="1014831" y="698"/>
                </a:lnTo>
                <a:lnTo>
                  <a:pt x="1011936" y="5321"/>
                </a:lnTo>
                <a:lnTo>
                  <a:pt x="1012647" y="8369"/>
                </a:lnTo>
                <a:lnTo>
                  <a:pt x="1047751" y="30276"/>
                </a:lnTo>
                <a:lnTo>
                  <a:pt x="1054442" y="26098"/>
                </a:lnTo>
                <a:lnTo>
                  <a:pt x="1057071" y="26098"/>
                </a:lnTo>
                <a:lnTo>
                  <a:pt x="1057071" y="25349"/>
                </a:lnTo>
                <a:lnTo>
                  <a:pt x="1058487" y="25349"/>
                </a:lnTo>
                <a:lnTo>
                  <a:pt x="1017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8575561" y="3240891"/>
            <a:ext cx="3022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trike="sngStrike" spc="80" dirty="0">
                <a:latin typeface="Times New Roman"/>
                <a:cs typeface="Times New Roman"/>
              </a:rPr>
              <a:t> </a:t>
            </a:r>
            <a:r>
              <a:rPr sz="1400" b="1" strike="sngStrike" spc="-5" dirty="0">
                <a:latin typeface="Arial"/>
                <a:cs typeface="Arial"/>
              </a:rPr>
              <a:t>W</a:t>
            </a:r>
            <a:r>
              <a:rPr sz="1400" b="1" strike="sngStrike" spc="30" dirty="0"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18960000">
            <a:off x="9300205" y="2940106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 rot="18960000">
            <a:off x="9300205" y="1914418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8138998" y="1907362"/>
            <a:ext cx="296545" cy="280670"/>
            <a:chOff x="8138998" y="1907362"/>
            <a:chExt cx="296545" cy="280670"/>
          </a:xfrm>
        </p:grpSpPr>
        <p:sp>
          <p:nvSpPr>
            <p:cNvPr id="112" name="object 112"/>
            <p:cNvSpPr/>
            <p:nvPr/>
          </p:nvSpPr>
          <p:spPr>
            <a:xfrm>
              <a:off x="8138998" y="1907362"/>
              <a:ext cx="296545" cy="280670"/>
            </a:xfrm>
            <a:custGeom>
              <a:avLst/>
              <a:gdLst/>
              <a:ahLst/>
              <a:cxnLst/>
              <a:rect l="l" t="t" r="r" b="b"/>
              <a:pathLst>
                <a:path w="296545" h="280669">
                  <a:moveTo>
                    <a:pt x="17030" y="223735"/>
                  </a:moveTo>
                  <a:lnTo>
                    <a:pt x="14338" y="225323"/>
                  </a:lnTo>
                  <a:lnTo>
                    <a:pt x="0" y="280631"/>
                  </a:lnTo>
                  <a:lnTo>
                    <a:pt x="13967" y="277799"/>
                  </a:lnTo>
                  <a:lnTo>
                    <a:pt x="10160" y="277799"/>
                  </a:lnTo>
                  <a:lnTo>
                    <a:pt x="3365" y="270649"/>
                  </a:lnTo>
                  <a:lnTo>
                    <a:pt x="15853" y="258819"/>
                  </a:lnTo>
                  <a:lnTo>
                    <a:pt x="23888" y="227787"/>
                  </a:lnTo>
                  <a:lnTo>
                    <a:pt x="22301" y="225094"/>
                  </a:lnTo>
                  <a:lnTo>
                    <a:pt x="17030" y="223735"/>
                  </a:lnTo>
                  <a:close/>
                </a:path>
                <a:path w="296545" h="280669">
                  <a:moveTo>
                    <a:pt x="15853" y="258819"/>
                  </a:moveTo>
                  <a:lnTo>
                    <a:pt x="3365" y="270649"/>
                  </a:lnTo>
                  <a:lnTo>
                    <a:pt x="10160" y="277799"/>
                  </a:lnTo>
                  <a:lnTo>
                    <a:pt x="12626" y="275463"/>
                  </a:lnTo>
                  <a:lnTo>
                    <a:pt x="11544" y="275463"/>
                  </a:lnTo>
                  <a:lnTo>
                    <a:pt x="5778" y="269392"/>
                  </a:lnTo>
                  <a:lnTo>
                    <a:pt x="13522" y="267822"/>
                  </a:lnTo>
                  <a:lnTo>
                    <a:pt x="15853" y="258819"/>
                  </a:lnTo>
                  <a:close/>
                </a:path>
                <a:path w="296545" h="280669">
                  <a:moveTo>
                    <a:pt x="54089" y="259600"/>
                  </a:moveTo>
                  <a:lnTo>
                    <a:pt x="22644" y="265974"/>
                  </a:lnTo>
                  <a:lnTo>
                    <a:pt x="10160" y="277799"/>
                  </a:lnTo>
                  <a:lnTo>
                    <a:pt x="13967" y="277799"/>
                  </a:lnTo>
                  <a:lnTo>
                    <a:pt x="56057" y="269265"/>
                  </a:lnTo>
                  <a:lnTo>
                    <a:pt x="57785" y="266661"/>
                  </a:lnTo>
                  <a:lnTo>
                    <a:pt x="56692" y="261315"/>
                  </a:lnTo>
                  <a:lnTo>
                    <a:pt x="54089" y="259600"/>
                  </a:lnTo>
                  <a:close/>
                </a:path>
                <a:path w="296545" h="280669">
                  <a:moveTo>
                    <a:pt x="13522" y="267822"/>
                  </a:moveTo>
                  <a:lnTo>
                    <a:pt x="5778" y="269392"/>
                  </a:lnTo>
                  <a:lnTo>
                    <a:pt x="11544" y="275463"/>
                  </a:lnTo>
                  <a:lnTo>
                    <a:pt x="13522" y="267822"/>
                  </a:lnTo>
                  <a:close/>
                </a:path>
                <a:path w="296545" h="280669">
                  <a:moveTo>
                    <a:pt x="22644" y="265974"/>
                  </a:moveTo>
                  <a:lnTo>
                    <a:pt x="13522" y="267822"/>
                  </a:lnTo>
                  <a:lnTo>
                    <a:pt x="11544" y="275463"/>
                  </a:lnTo>
                  <a:lnTo>
                    <a:pt x="12626" y="275463"/>
                  </a:lnTo>
                  <a:lnTo>
                    <a:pt x="22644" y="265974"/>
                  </a:lnTo>
                  <a:close/>
                </a:path>
                <a:path w="296545" h="280669">
                  <a:moveTo>
                    <a:pt x="282727" y="12798"/>
                  </a:moveTo>
                  <a:lnTo>
                    <a:pt x="273603" y="14650"/>
                  </a:lnTo>
                  <a:lnTo>
                    <a:pt x="15853" y="258819"/>
                  </a:lnTo>
                  <a:lnTo>
                    <a:pt x="13522" y="267822"/>
                  </a:lnTo>
                  <a:lnTo>
                    <a:pt x="22644" y="265974"/>
                  </a:lnTo>
                  <a:lnTo>
                    <a:pt x="280389" y="21821"/>
                  </a:lnTo>
                  <a:lnTo>
                    <a:pt x="282727" y="12798"/>
                  </a:lnTo>
                  <a:close/>
                </a:path>
                <a:path w="296545" h="280669">
                  <a:moveTo>
                    <a:pt x="295522" y="2819"/>
                  </a:moveTo>
                  <a:lnTo>
                    <a:pt x="286092" y="2819"/>
                  </a:lnTo>
                  <a:lnTo>
                    <a:pt x="292887" y="9982"/>
                  </a:lnTo>
                  <a:lnTo>
                    <a:pt x="280389" y="21821"/>
                  </a:lnTo>
                  <a:lnTo>
                    <a:pt x="272351" y="52832"/>
                  </a:lnTo>
                  <a:lnTo>
                    <a:pt x="273939" y="55524"/>
                  </a:lnTo>
                  <a:lnTo>
                    <a:pt x="279222" y="56896"/>
                  </a:lnTo>
                  <a:lnTo>
                    <a:pt x="281914" y="55308"/>
                  </a:lnTo>
                  <a:lnTo>
                    <a:pt x="295522" y="2819"/>
                  </a:lnTo>
                  <a:close/>
                </a:path>
                <a:path w="296545" h="280669">
                  <a:moveTo>
                    <a:pt x="288309" y="5156"/>
                  </a:moveTo>
                  <a:lnTo>
                    <a:pt x="284708" y="5156"/>
                  </a:lnTo>
                  <a:lnTo>
                    <a:pt x="290474" y="11226"/>
                  </a:lnTo>
                  <a:lnTo>
                    <a:pt x="282727" y="12798"/>
                  </a:lnTo>
                  <a:lnTo>
                    <a:pt x="280389" y="21821"/>
                  </a:lnTo>
                  <a:lnTo>
                    <a:pt x="292887" y="9982"/>
                  </a:lnTo>
                  <a:lnTo>
                    <a:pt x="288309" y="5156"/>
                  </a:lnTo>
                  <a:close/>
                </a:path>
                <a:path w="296545" h="280669">
                  <a:moveTo>
                    <a:pt x="296252" y="0"/>
                  </a:moveTo>
                  <a:lnTo>
                    <a:pt x="240195" y="11366"/>
                  </a:lnTo>
                  <a:lnTo>
                    <a:pt x="238467" y="13970"/>
                  </a:lnTo>
                  <a:lnTo>
                    <a:pt x="239560" y="19304"/>
                  </a:lnTo>
                  <a:lnTo>
                    <a:pt x="242163" y="21031"/>
                  </a:lnTo>
                  <a:lnTo>
                    <a:pt x="273603" y="14650"/>
                  </a:lnTo>
                  <a:lnTo>
                    <a:pt x="286092" y="2819"/>
                  </a:lnTo>
                  <a:lnTo>
                    <a:pt x="295522" y="2819"/>
                  </a:lnTo>
                  <a:lnTo>
                    <a:pt x="296252" y="0"/>
                  </a:lnTo>
                  <a:close/>
                </a:path>
                <a:path w="296545" h="280669">
                  <a:moveTo>
                    <a:pt x="286092" y="2819"/>
                  </a:moveTo>
                  <a:lnTo>
                    <a:pt x="273603" y="14650"/>
                  </a:lnTo>
                  <a:lnTo>
                    <a:pt x="282727" y="12798"/>
                  </a:lnTo>
                  <a:lnTo>
                    <a:pt x="284708" y="5156"/>
                  </a:lnTo>
                  <a:lnTo>
                    <a:pt x="288309" y="5156"/>
                  </a:lnTo>
                  <a:lnTo>
                    <a:pt x="286092" y="2819"/>
                  </a:lnTo>
                  <a:close/>
                </a:path>
                <a:path w="296545" h="280669">
                  <a:moveTo>
                    <a:pt x="284708" y="5156"/>
                  </a:moveTo>
                  <a:lnTo>
                    <a:pt x="282727" y="12798"/>
                  </a:lnTo>
                  <a:lnTo>
                    <a:pt x="290474" y="11226"/>
                  </a:lnTo>
                  <a:lnTo>
                    <a:pt x="284708" y="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3694" y="1975281"/>
              <a:ext cx="135255" cy="127635"/>
            </a:xfrm>
            <a:custGeom>
              <a:avLst/>
              <a:gdLst/>
              <a:ahLst/>
              <a:cxnLst/>
              <a:rect l="l" t="t" r="r" b="b"/>
              <a:pathLst>
                <a:path w="135254" h="127635">
                  <a:moveTo>
                    <a:pt x="108051" y="0"/>
                  </a:moveTo>
                  <a:lnTo>
                    <a:pt x="0" y="97434"/>
                  </a:lnTo>
                  <a:lnTo>
                    <a:pt x="26936" y="127228"/>
                  </a:lnTo>
                  <a:lnTo>
                    <a:pt x="134988" y="29781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8204313" y="1879884"/>
            <a:ext cx="154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8183460" y="2129282"/>
            <a:ext cx="1145540" cy="1134745"/>
            <a:chOff x="8183460" y="2129282"/>
            <a:chExt cx="1145540" cy="1134745"/>
          </a:xfrm>
        </p:grpSpPr>
        <p:sp>
          <p:nvSpPr>
            <p:cNvPr id="116" name="object 116"/>
            <p:cNvSpPr/>
            <p:nvPr/>
          </p:nvSpPr>
          <p:spPr>
            <a:xfrm>
              <a:off x="8252561" y="2139149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30">
                  <a:moveTo>
                    <a:pt x="1066317" y="0"/>
                  </a:moveTo>
                  <a:lnTo>
                    <a:pt x="0" y="0"/>
                  </a:lnTo>
                  <a:lnTo>
                    <a:pt x="0" y="49314"/>
                  </a:lnTo>
                  <a:lnTo>
                    <a:pt x="0" y="1065136"/>
                  </a:lnTo>
                  <a:lnTo>
                    <a:pt x="1066317" y="1065136"/>
                  </a:lnTo>
                  <a:lnTo>
                    <a:pt x="1066317" y="49314"/>
                  </a:lnTo>
                  <a:lnTo>
                    <a:pt x="106631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52561" y="2139149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30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93328" y="2188463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1066304" y="0"/>
                  </a:moveTo>
                  <a:lnTo>
                    <a:pt x="0" y="0"/>
                  </a:lnTo>
                  <a:lnTo>
                    <a:pt x="0" y="1065136"/>
                  </a:lnTo>
                  <a:lnTo>
                    <a:pt x="1066304" y="1065136"/>
                  </a:lnTo>
                  <a:lnTo>
                    <a:pt x="1066304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93328" y="2188463"/>
              <a:ext cx="1066800" cy="1065530"/>
            </a:xfrm>
            <a:custGeom>
              <a:avLst/>
              <a:gdLst/>
              <a:ahLst/>
              <a:cxnLst/>
              <a:rect l="l" t="t" r="r" b="b"/>
              <a:pathLst>
                <a:path w="1066800" h="1065529">
                  <a:moveTo>
                    <a:pt x="0" y="0"/>
                  </a:moveTo>
                  <a:lnTo>
                    <a:pt x="1066313" y="0"/>
                  </a:lnTo>
                  <a:lnTo>
                    <a:pt x="1066313" y="1065135"/>
                  </a:lnTo>
                  <a:lnTo>
                    <a:pt x="0" y="106513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8233956" y="2866120"/>
            <a:ext cx="17970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0" dirty="0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229701" y="4966807"/>
            <a:ext cx="22542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476949" y="2846396"/>
            <a:ext cx="17970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0" dirty="0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734255" y="2885845"/>
            <a:ext cx="17970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0" dirty="0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 rot="18960000">
            <a:off x="9285105" y="4301113"/>
            <a:ext cx="25370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 rot="18960000">
            <a:off x="9265315" y="4987507"/>
            <a:ext cx="30693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5"/>
              </a:lnSpc>
            </a:pPr>
            <a:r>
              <a:rPr sz="2100" b="1" spc="-1335" baseline="-27777" dirty="0">
                <a:latin typeface="Arial"/>
                <a:cs typeface="Arial"/>
              </a:rPr>
              <a:t>…</a:t>
            </a:r>
            <a:r>
              <a:rPr sz="1400" b="1" spc="-5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206688" y="1505113"/>
            <a:ext cx="13671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Input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spc="5" dirty="0">
                <a:latin typeface="Arial"/>
                <a:cs typeface="Arial"/>
              </a:rPr>
              <a:t>fmaps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0496308" y="1682637"/>
            <a:ext cx="156464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5" dirty="0">
                <a:latin typeface="Arial"/>
                <a:cs typeface="Arial"/>
              </a:rPr>
              <a:t>Output</a:t>
            </a:r>
            <a:r>
              <a:rPr sz="1850" b="1" spc="-70" dirty="0">
                <a:latin typeface="Arial"/>
                <a:cs typeface="Arial"/>
              </a:rPr>
              <a:t> </a:t>
            </a:r>
            <a:r>
              <a:rPr sz="1850" b="1" spc="5" dirty="0">
                <a:latin typeface="Arial"/>
                <a:cs typeface="Arial"/>
              </a:rPr>
              <a:t>fmaps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573908" y="3556494"/>
            <a:ext cx="378460" cy="340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50" b="1" dirty="0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10681398" y="4220095"/>
            <a:ext cx="928369" cy="927100"/>
            <a:chOff x="10681398" y="4220095"/>
            <a:chExt cx="928369" cy="927100"/>
          </a:xfrm>
        </p:grpSpPr>
        <p:sp>
          <p:nvSpPr>
            <p:cNvPr id="130" name="object 130"/>
            <p:cNvSpPr/>
            <p:nvPr/>
          </p:nvSpPr>
          <p:spPr>
            <a:xfrm>
              <a:off x="10750499" y="4229963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20">
                  <a:moveTo>
                    <a:pt x="849109" y="0"/>
                  </a:moveTo>
                  <a:lnTo>
                    <a:pt x="0" y="0"/>
                  </a:lnTo>
                  <a:lnTo>
                    <a:pt x="0" y="59182"/>
                  </a:lnTo>
                  <a:lnTo>
                    <a:pt x="0" y="858024"/>
                  </a:lnTo>
                  <a:lnTo>
                    <a:pt x="849109" y="858024"/>
                  </a:lnTo>
                  <a:lnTo>
                    <a:pt x="849109" y="59182"/>
                  </a:lnTo>
                  <a:lnTo>
                    <a:pt x="849109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750499" y="4229963"/>
              <a:ext cx="849630" cy="858519"/>
            </a:xfrm>
            <a:custGeom>
              <a:avLst/>
              <a:gdLst/>
              <a:ahLst/>
              <a:cxnLst/>
              <a:rect l="l" t="t" r="r" b="b"/>
              <a:pathLst>
                <a:path w="849629" h="858520">
                  <a:moveTo>
                    <a:pt x="0" y="0"/>
                  </a:moveTo>
                  <a:lnTo>
                    <a:pt x="849101" y="0"/>
                  </a:lnTo>
                  <a:lnTo>
                    <a:pt x="849101" y="858025"/>
                  </a:lnTo>
                  <a:lnTo>
                    <a:pt x="0" y="858025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691266" y="4289145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849096" y="0"/>
                  </a:moveTo>
                  <a:lnTo>
                    <a:pt x="0" y="0"/>
                  </a:lnTo>
                  <a:lnTo>
                    <a:pt x="0" y="848156"/>
                  </a:lnTo>
                  <a:lnTo>
                    <a:pt x="849096" y="848156"/>
                  </a:lnTo>
                  <a:lnTo>
                    <a:pt x="849096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691266" y="4289145"/>
              <a:ext cx="849630" cy="848360"/>
            </a:xfrm>
            <a:custGeom>
              <a:avLst/>
              <a:gdLst/>
              <a:ahLst/>
              <a:cxnLst/>
              <a:rect l="l" t="t" r="r" b="b"/>
              <a:pathLst>
                <a:path w="849629" h="848360">
                  <a:moveTo>
                    <a:pt x="0" y="0"/>
                  </a:moveTo>
                  <a:lnTo>
                    <a:pt x="849101" y="0"/>
                  </a:lnTo>
                  <a:lnTo>
                    <a:pt x="849101" y="848163"/>
                  </a:lnTo>
                  <a:lnTo>
                    <a:pt x="0" y="848163"/>
                  </a:lnTo>
                  <a:lnTo>
                    <a:pt x="0" y="0"/>
                  </a:lnTo>
                  <a:close/>
                </a:path>
              </a:pathLst>
            </a:custGeom>
            <a:ln w="1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10521746" y="4572315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0696168" y="5210581"/>
            <a:ext cx="853440" cy="60960"/>
            <a:chOff x="10696168" y="5210581"/>
            <a:chExt cx="853440" cy="60960"/>
          </a:xfrm>
        </p:grpSpPr>
        <p:sp>
          <p:nvSpPr>
            <p:cNvPr id="136" name="object 136"/>
            <p:cNvSpPr/>
            <p:nvPr/>
          </p:nvSpPr>
          <p:spPr>
            <a:xfrm>
              <a:off x="10696168" y="5210581"/>
              <a:ext cx="853440" cy="60960"/>
            </a:xfrm>
            <a:custGeom>
              <a:avLst/>
              <a:gdLst/>
              <a:ahLst/>
              <a:cxnLst/>
              <a:rect l="l" t="t" r="r" b="b"/>
              <a:pathLst>
                <a:path w="853440" h="60960">
                  <a:moveTo>
                    <a:pt x="48501" y="0"/>
                  </a:moveTo>
                  <a:lnTo>
                    <a:pt x="0" y="30276"/>
                  </a:lnTo>
                  <a:lnTo>
                    <a:pt x="48501" y="60566"/>
                  </a:lnTo>
                  <a:lnTo>
                    <a:pt x="51549" y="59855"/>
                  </a:lnTo>
                  <a:lnTo>
                    <a:pt x="54432" y="55244"/>
                  </a:lnTo>
                  <a:lnTo>
                    <a:pt x="53733" y="52196"/>
                  </a:lnTo>
                  <a:lnTo>
                    <a:pt x="26532" y="35217"/>
                  </a:lnTo>
                  <a:lnTo>
                    <a:pt x="9309" y="35217"/>
                  </a:lnTo>
                  <a:lnTo>
                    <a:pt x="9309" y="25349"/>
                  </a:lnTo>
                  <a:lnTo>
                    <a:pt x="26532" y="25349"/>
                  </a:lnTo>
                  <a:lnTo>
                    <a:pt x="53736" y="8356"/>
                  </a:lnTo>
                  <a:lnTo>
                    <a:pt x="54432" y="5321"/>
                  </a:lnTo>
                  <a:lnTo>
                    <a:pt x="51549" y="698"/>
                  </a:lnTo>
                  <a:lnTo>
                    <a:pt x="48501" y="0"/>
                  </a:lnTo>
                  <a:close/>
                </a:path>
                <a:path w="853440" h="60960">
                  <a:moveTo>
                    <a:pt x="845216" y="25349"/>
                  </a:moveTo>
                  <a:lnTo>
                    <a:pt x="843800" y="25349"/>
                  </a:lnTo>
                  <a:lnTo>
                    <a:pt x="843800" y="35204"/>
                  </a:lnTo>
                  <a:lnTo>
                    <a:pt x="826576" y="35217"/>
                  </a:lnTo>
                  <a:lnTo>
                    <a:pt x="799376" y="52196"/>
                  </a:lnTo>
                  <a:lnTo>
                    <a:pt x="798677" y="55244"/>
                  </a:lnTo>
                  <a:lnTo>
                    <a:pt x="801560" y="59855"/>
                  </a:lnTo>
                  <a:lnTo>
                    <a:pt x="804608" y="60566"/>
                  </a:lnTo>
                  <a:lnTo>
                    <a:pt x="853109" y="30276"/>
                  </a:lnTo>
                  <a:lnTo>
                    <a:pt x="845216" y="25349"/>
                  </a:lnTo>
                  <a:close/>
                </a:path>
                <a:path w="853440" h="60960">
                  <a:moveTo>
                    <a:pt x="26532" y="25349"/>
                  </a:moveTo>
                  <a:lnTo>
                    <a:pt x="9309" y="25349"/>
                  </a:lnTo>
                  <a:lnTo>
                    <a:pt x="9309" y="35217"/>
                  </a:lnTo>
                  <a:lnTo>
                    <a:pt x="26532" y="35216"/>
                  </a:lnTo>
                  <a:lnTo>
                    <a:pt x="25332" y="34467"/>
                  </a:lnTo>
                  <a:lnTo>
                    <a:pt x="11925" y="34467"/>
                  </a:lnTo>
                  <a:lnTo>
                    <a:pt x="11925" y="26098"/>
                  </a:lnTo>
                  <a:lnTo>
                    <a:pt x="25332" y="26098"/>
                  </a:lnTo>
                  <a:lnTo>
                    <a:pt x="26532" y="25349"/>
                  </a:lnTo>
                  <a:close/>
                </a:path>
                <a:path w="853440" h="60960">
                  <a:moveTo>
                    <a:pt x="26532" y="35216"/>
                  </a:moveTo>
                  <a:lnTo>
                    <a:pt x="9309" y="35217"/>
                  </a:lnTo>
                  <a:lnTo>
                    <a:pt x="26532" y="35217"/>
                  </a:lnTo>
                  <a:close/>
                </a:path>
                <a:path w="853440" h="60960">
                  <a:moveTo>
                    <a:pt x="826597" y="25349"/>
                  </a:moveTo>
                  <a:lnTo>
                    <a:pt x="26532" y="25349"/>
                  </a:lnTo>
                  <a:lnTo>
                    <a:pt x="18628" y="30283"/>
                  </a:lnTo>
                  <a:lnTo>
                    <a:pt x="26532" y="35216"/>
                  </a:lnTo>
                  <a:lnTo>
                    <a:pt x="826597" y="35204"/>
                  </a:lnTo>
                  <a:lnTo>
                    <a:pt x="834491" y="30276"/>
                  </a:lnTo>
                  <a:lnTo>
                    <a:pt x="826597" y="25349"/>
                  </a:lnTo>
                  <a:close/>
                </a:path>
                <a:path w="853440" h="60960">
                  <a:moveTo>
                    <a:pt x="834491" y="30276"/>
                  </a:moveTo>
                  <a:lnTo>
                    <a:pt x="826596" y="35204"/>
                  </a:lnTo>
                  <a:lnTo>
                    <a:pt x="843800" y="35204"/>
                  </a:lnTo>
                  <a:lnTo>
                    <a:pt x="843800" y="34455"/>
                  </a:lnTo>
                  <a:lnTo>
                    <a:pt x="841184" y="34455"/>
                  </a:lnTo>
                  <a:lnTo>
                    <a:pt x="834491" y="30276"/>
                  </a:lnTo>
                  <a:close/>
                </a:path>
                <a:path w="853440" h="60960">
                  <a:moveTo>
                    <a:pt x="11925" y="26098"/>
                  </a:moveTo>
                  <a:lnTo>
                    <a:pt x="11925" y="34467"/>
                  </a:lnTo>
                  <a:lnTo>
                    <a:pt x="18628" y="30283"/>
                  </a:lnTo>
                  <a:lnTo>
                    <a:pt x="11925" y="26098"/>
                  </a:lnTo>
                  <a:close/>
                </a:path>
                <a:path w="853440" h="60960">
                  <a:moveTo>
                    <a:pt x="18628" y="30283"/>
                  </a:moveTo>
                  <a:lnTo>
                    <a:pt x="11925" y="34467"/>
                  </a:lnTo>
                  <a:lnTo>
                    <a:pt x="25332" y="34467"/>
                  </a:lnTo>
                  <a:lnTo>
                    <a:pt x="18628" y="30283"/>
                  </a:lnTo>
                  <a:close/>
                </a:path>
                <a:path w="853440" h="60960">
                  <a:moveTo>
                    <a:pt x="841184" y="26098"/>
                  </a:moveTo>
                  <a:lnTo>
                    <a:pt x="834491" y="30276"/>
                  </a:lnTo>
                  <a:lnTo>
                    <a:pt x="841184" y="34455"/>
                  </a:lnTo>
                  <a:lnTo>
                    <a:pt x="841184" y="26098"/>
                  </a:lnTo>
                  <a:close/>
                </a:path>
                <a:path w="853440" h="60960">
                  <a:moveTo>
                    <a:pt x="843800" y="26098"/>
                  </a:moveTo>
                  <a:lnTo>
                    <a:pt x="841184" y="26098"/>
                  </a:lnTo>
                  <a:lnTo>
                    <a:pt x="841184" y="34455"/>
                  </a:lnTo>
                  <a:lnTo>
                    <a:pt x="843800" y="34455"/>
                  </a:lnTo>
                  <a:lnTo>
                    <a:pt x="843800" y="26098"/>
                  </a:lnTo>
                  <a:close/>
                </a:path>
                <a:path w="853440" h="60960">
                  <a:moveTo>
                    <a:pt x="25332" y="26098"/>
                  </a:moveTo>
                  <a:lnTo>
                    <a:pt x="11925" y="26098"/>
                  </a:lnTo>
                  <a:lnTo>
                    <a:pt x="18639" y="30276"/>
                  </a:lnTo>
                  <a:lnTo>
                    <a:pt x="25332" y="26098"/>
                  </a:lnTo>
                  <a:close/>
                </a:path>
                <a:path w="853440" h="60960">
                  <a:moveTo>
                    <a:pt x="804608" y="0"/>
                  </a:moveTo>
                  <a:lnTo>
                    <a:pt x="801560" y="698"/>
                  </a:lnTo>
                  <a:lnTo>
                    <a:pt x="798677" y="5321"/>
                  </a:lnTo>
                  <a:lnTo>
                    <a:pt x="799376" y="8356"/>
                  </a:lnTo>
                  <a:lnTo>
                    <a:pt x="834491" y="30276"/>
                  </a:lnTo>
                  <a:lnTo>
                    <a:pt x="841184" y="26098"/>
                  </a:lnTo>
                  <a:lnTo>
                    <a:pt x="843800" y="26098"/>
                  </a:lnTo>
                  <a:lnTo>
                    <a:pt x="843800" y="25349"/>
                  </a:lnTo>
                  <a:lnTo>
                    <a:pt x="845216" y="25349"/>
                  </a:lnTo>
                  <a:lnTo>
                    <a:pt x="804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977588" y="5216207"/>
              <a:ext cx="276860" cy="40005"/>
            </a:xfrm>
            <a:custGeom>
              <a:avLst/>
              <a:gdLst/>
              <a:ahLst/>
              <a:cxnLst/>
              <a:rect l="l" t="t" r="r" b="b"/>
              <a:pathLst>
                <a:path w="276859" h="40004">
                  <a:moveTo>
                    <a:pt x="276453" y="0"/>
                  </a:moveTo>
                  <a:lnTo>
                    <a:pt x="0" y="0"/>
                  </a:lnTo>
                  <a:lnTo>
                    <a:pt x="0" y="39446"/>
                  </a:lnTo>
                  <a:lnTo>
                    <a:pt x="276453" y="39446"/>
                  </a:lnTo>
                  <a:lnTo>
                    <a:pt x="276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1061763" y="5124600"/>
            <a:ext cx="133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0" name="object 1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  <p:sp>
        <p:nvSpPr>
          <p:cNvPr id="139" name="object 139"/>
          <p:cNvSpPr txBox="1"/>
          <p:nvPr/>
        </p:nvSpPr>
        <p:spPr>
          <a:xfrm>
            <a:off x="10733493" y="4749828"/>
            <a:ext cx="22542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1377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 Spatial Size (R,</a:t>
            </a:r>
            <a:r>
              <a:rPr spc="5" dirty="0"/>
              <a:t> </a:t>
            </a:r>
            <a:r>
              <a:rPr spc="-5" dirty="0"/>
              <a:t>S): Stacked Filter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03040" y="1673153"/>
          <a:ext cx="1463673" cy="1461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59210" y="2112624"/>
          <a:ext cx="1463673" cy="292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46498" y="1673153"/>
          <a:ext cx="292735" cy="1464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314441" y="2191981"/>
            <a:ext cx="1245235" cy="513080"/>
          </a:xfrm>
          <a:custGeom>
            <a:avLst/>
            <a:gdLst/>
            <a:ahLst/>
            <a:cxnLst/>
            <a:rect l="l" t="t" r="r" b="b"/>
            <a:pathLst>
              <a:path w="1245234" h="513080">
                <a:moveTo>
                  <a:pt x="988822" y="0"/>
                </a:moveTo>
                <a:lnTo>
                  <a:pt x="988822" y="128181"/>
                </a:lnTo>
                <a:lnTo>
                  <a:pt x="0" y="128181"/>
                </a:lnTo>
                <a:lnTo>
                  <a:pt x="0" y="384530"/>
                </a:lnTo>
                <a:lnTo>
                  <a:pt x="988822" y="384530"/>
                </a:lnTo>
                <a:lnTo>
                  <a:pt x="988822" y="512711"/>
                </a:lnTo>
                <a:lnTo>
                  <a:pt x="1245171" y="256362"/>
                </a:lnTo>
                <a:lnTo>
                  <a:pt x="988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16397" y="1856993"/>
            <a:ext cx="11620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5" dirty="0">
                <a:latin typeface="Arial MT"/>
                <a:cs typeface="Arial MT"/>
              </a:rPr>
              <a:t>decompose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7972" y="1197787"/>
            <a:ext cx="85598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5" dirty="0">
                <a:latin typeface="Arial MT"/>
                <a:cs typeface="Arial MT"/>
              </a:rPr>
              <a:t>5x5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filter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4810" y="1271028"/>
            <a:ext cx="85598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5" dirty="0">
                <a:latin typeface="Arial MT"/>
                <a:cs typeface="Arial MT"/>
              </a:rPr>
              <a:t>5x1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filter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60246" y="1710512"/>
            <a:ext cx="85598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5" dirty="0">
                <a:latin typeface="Arial MT"/>
                <a:cs typeface="Arial MT"/>
              </a:rPr>
              <a:t>1x5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filter</a:t>
            </a:r>
            <a:endParaRPr sz="17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489440" y="1532763"/>
          <a:ext cx="1612899" cy="161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2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A7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9344900" y="1124546"/>
            <a:ext cx="17970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5" dirty="0">
                <a:latin typeface="Arial MT"/>
                <a:cs typeface="Arial MT"/>
              </a:rPr>
              <a:t>Apply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10" dirty="0">
                <a:latin typeface="Arial MT"/>
                <a:cs typeface="Arial MT"/>
              </a:rPr>
              <a:t>sequentially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1905" y="2129028"/>
            <a:ext cx="1831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GoogleNet/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Inception</a:t>
            </a:r>
            <a:r>
              <a:rPr sz="2000" b="1" spc="-7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v3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8440" y="2561844"/>
            <a:ext cx="11417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35" marR="5080" indent="-25527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sepa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sz="2000" i="1" spc="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451461" y="3856964"/>
          <a:ext cx="1628774" cy="16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5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A7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A7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A7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A7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9BBB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9BBB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9BBB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9BBB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9BBB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636853" y="3850797"/>
          <a:ext cx="1479548" cy="1480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C4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744937" y="3850797"/>
          <a:ext cx="887730" cy="888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780965" y="4368805"/>
          <a:ext cx="887730" cy="888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3950601" y="3444659"/>
            <a:ext cx="864869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5" dirty="0">
                <a:latin typeface="Arial MT"/>
                <a:cs typeface="Arial MT"/>
              </a:rPr>
              <a:t>5x5</a:t>
            </a:r>
            <a:r>
              <a:rPr sz="1750" spc="-6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filter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91197" y="3444659"/>
            <a:ext cx="144462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35" dirty="0">
                <a:latin typeface="Arial MT"/>
                <a:cs typeface="Arial MT"/>
              </a:rPr>
              <a:t>Two </a:t>
            </a:r>
            <a:r>
              <a:rPr sz="1750" spc="-5" dirty="0">
                <a:latin typeface="Arial MT"/>
                <a:cs typeface="Arial MT"/>
              </a:rPr>
              <a:t>3x3</a:t>
            </a:r>
            <a:r>
              <a:rPr sz="1750" spc="-3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filters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8800" y="4374972"/>
            <a:ext cx="1258570" cy="518159"/>
          </a:xfrm>
          <a:custGeom>
            <a:avLst/>
            <a:gdLst/>
            <a:ahLst/>
            <a:cxnLst/>
            <a:rect l="l" t="t" r="r" b="b"/>
            <a:pathLst>
              <a:path w="1258570" h="518160">
                <a:moveTo>
                  <a:pt x="999020" y="0"/>
                </a:moveTo>
                <a:lnTo>
                  <a:pt x="999020" y="129501"/>
                </a:lnTo>
                <a:lnTo>
                  <a:pt x="0" y="129501"/>
                </a:lnTo>
                <a:lnTo>
                  <a:pt x="0" y="388518"/>
                </a:lnTo>
                <a:lnTo>
                  <a:pt x="999020" y="388518"/>
                </a:lnTo>
                <a:lnTo>
                  <a:pt x="999020" y="518020"/>
                </a:lnTo>
                <a:lnTo>
                  <a:pt x="1258036" y="259016"/>
                </a:lnTo>
                <a:lnTo>
                  <a:pt x="999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40896" y="4036669"/>
            <a:ext cx="11734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5" dirty="0">
                <a:latin typeface="Arial MT"/>
                <a:cs typeface="Arial MT"/>
              </a:rPr>
              <a:t>decompose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9416567" y="3451695"/>
            <a:ext cx="181546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5" dirty="0">
                <a:latin typeface="Arial MT"/>
                <a:cs typeface="Arial MT"/>
              </a:rPr>
              <a:t>Apply</a:t>
            </a:r>
            <a:r>
              <a:rPr sz="1750" spc="-3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sequentially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4196" y="4280916"/>
            <a:ext cx="631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V</a:t>
            </a:r>
            <a:r>
              <a:rPr sz="2000" b="1" dirty="0">
                <a:latin typeface="Verdana"/>
                <a:cs typeface="Verdana"/>
              </a:rPr>
              <a:t>GG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15478" y="5608524"/>
            <a:ext cx="8763000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latin typeface="Verdana"/>
                <a:cs typeface="Verdana"/>
              </a:rPr>
              <a:t>Replace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large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filter with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series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smaller</a:t>
            </a:r>
            <a:r>
              <a:rPr sz="2400" dirty="0">
                <a:latin typeface="Verdana"/>
                <a:cs typeface="Verdana"/>
              </a:rPr>
              <a:t> filters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44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0" dirty="0"/>
              <a:t> </a:t>
            </a:r>
            <a:r>
              <a:rPr spc="-5" dirty="0"/>
              <a:t>Channels</a:t>
            </a:r>
            <a:r>
              <a:rPr spc="-15" dirty="0"/>
              <a:t> </a:t>
            </a:r>
            <a:r>
              <a:rPr spc="-5" dirty="0"/>
              <a:t>(C):</a:t>
            </a:r>
            <a:r>
              <a:rPr spc="-10" dirty="0"/>
              <a:t> </a:t>
            </a:r>
            <a:r>
              <a:rPr spc="-5" dirty="0"/>
              <a:t>1x1</a:t>
            </a:r>
            <a:r>
              <a:rPr spc="-15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3472" y="1351788"/>
            <a:ext cx="71285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Use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1x1</a:t>
            </a:r>
            <a:r>
              <a:rPr sz="2000" b="1" dirty="0">
                <a:latin typeface="Verdana"/>
                <a:cs typeface="Verdana"/>
              </a:rPr>
              <a:t> filter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summarize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cross-channel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information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08376" y="2160961"/>
            <a:ext cx="5148580" cy="3114675"/>
            <a:chOff x="3008376" y="2160961"/>
            <a:chExt cx="5148580" cy="3114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537" y="2160961"/>
              <a:ext cx="5096176" cy="3114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0" y="2164080"/>
              <a:ext cx="1850135" cy="28681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66351" y="2804426"/>
              <a:ext cx="1139190" cy="2157095"/>
            </a:xfrm>
            <a:custGeom>
              <a:avLst/>
              <a:gdLst/>
              <a:ahLst/>
              <a:cxnLst/>
              <a:rect l="l" t="t" r="r" b="b"/>
              <a:pathLst>
                <a:path w="1139189" h="2157095">
                  <a:moveTo>
                    <a:pt x="1138872" y="0"/>
                  </a:moveTo>
                  <a:lnTo>
                    <a:pt x="0" y="0"/>
                  </a:lnTo>
                  <a:lnTo>
                    <a:pt x="0" y="2157069"/>
                  </a:lnTo>
                  <a:lnTo>
                    <a:pt x="1138872" y="2157069"/>
                  </a:lnTo>
                  <a:lnTo>
                    <a:pt x="1138872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5224" y="2189568"/>
              <a:ext cx="615315" cy="2772410"/>
            </a:xfrm>
            <a:custGeom>
              <a:avLst/>
              <a:gdLst/>
              <a:ahLst/>
              <a:cxnLst/>
              <a:rect l="l" t="t" r="r" b="b"/>
              <a:pathLst>
                <a:path w="615314" h="2772410">
                  <a:moveTo>
                    <a:pt x="614845" y="0"/>
                  </a:moveTo>
                  <a:lnTo>
                    <a:pt x="0" y="614857"/>
                  </a:lnTo>
                  <a:lnTo>
                    <a:pt x="0" y="2771927"/>
                  </a:lnTo>
                  <a:lnTo>
                    <a:pt x="614845" y="2157082"/>
                  </a:lnTo>
                  <a:lnTo>
                    <a:pt x="614845" y="0"/>
                  </a:lnTo>
                  <a:close/>
                </a:path>
              </a:pathLst>
            </a:custGeom>
            <a:solidFill>
              <a:srgbClr val="9F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6351" y="2189568"/>
              <a:ext cx="1753870" cy="615315"/>
            </a:xfrm>
            <a:custGeom>
              <a:avLst/>
              <a:gdLst/>
              <a:ahLst/>
              <a:cxnLst/>
              <a:rect l="l" t="t" r="r" b="b"/>
              <a:pathLst>
                <a:path w="1753870" h="615314">
                  <a:moveTo>
                    <a:pt x="1753717" y="0"/>
                  </a:moveTo>
                  <a:lnTo>
                    <a:pt x="614857" y="0"/>
                  </a:lnTo>
                  <a:lnTo>
                    <a:pt x="0" y="614857"/>
                  </a:lnTo>
                  <a:lnTo>
                    <a:pt x="1138872" y="614857"/>
                  </a:lnTo>
                  <a:lnTo>
                    <a:pt x="1753717" y="0"/>
                  </a:lnTo>
                  <a:close/>
                </a:path>
              </a:pathLst>
            </a:custGeom>
            <a:solidFill>
              <a:srgbClr val="D1E0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6351" y="2189568"/>
              <a:ext cx="1753870" cy="2772410"/>
            </a:xfrm>
            <a:custGeom>
              <a:avLst/>
              <a:gdLst/>
              <a:ahLst/>
              <a:cxnLst/>
              <a:rect l="l" t="t" r="r" b="b"/>
              <a:pathLst>
                <a:path w="1753870" h="2772410">
                  <a:moveTo>
                    <a:pt x="0" y="614850"/>
                  </a:moveTo>
                  <a:lnTo>
                    <a:pt x="614851" y="0"/>
                  </a:lnTo>
                  <a:lnTo>
                    <a:pt x="1753710" y="0"/>
                  </a:lnTo>
                  <a:lnTo>
                    <a:pt x="1753710" y="2157081"/>
                  </a:lnTo>
                  <a:lnTo>
                    <a:pt x="1138860" y="2771931"/>
                  </a:lnTo>
                  <a:lnTo>
                    <a:pt x="0" y="2771931"/>
                  </a:lnTo>
                  <a:lnTo>
                    <a:pt x="0" y="614850"/>
                  </a:lnTo>
                  <a:close/>
                </a:path>
                <a:path w="1753870" h="2772410">
                  <a:moveTo>
                    <a:pt x="0" y="614850"/>
                  </a:moveTo>
                  <a:lnTo>
                    <a:pt x="1138860" y="614850"/>
                  </a:lnTo>
                  <a:lnTo>
                    <a:pt x="1753710" y="0"/>
                  </a:lnTo>
                </a:path>
                <a:path w="1753870" h="2772410">
                  <a:moveTo>
                    <a:pt x="1138860" y="614850"/>
                  </a:moveTo>
                  <a:lnTo>
                    <a:pt x="1138860" y="27719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8376" y="2660904"/>
              <a:ext cx="1356360" cy="3962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57499" y="2805087"/>
              <a:ext cx="1138555" cy="180975"/>
            </a:xfrm>
            <a:custGeom>
              <a:avLst/>
              <a:gdLst/>
              <a:ahLst/>
              <a:cxnLst/>
              <a:rect l="l" t="t" r="r" b="b"/>
              <a:pathLst>
                <a:path w="1138554" h="180975">
                  <a:moveTo>
                    <a:pt x="1138453" y="0"/>
                  </a:moveTo>
                  <a:lnTo>
                    <a:pt x="0" y="0"/>
                  </a:lnTo>
                  <a:lnTo>
                    <a:pt x="0" y="180784"/>
                  </a:lnTo>
                  <a:lnTo>
                    <a:pt x="1138453" y="180784"/>
                  </a:lnTo>
                  <a:lnTo>
                    <a:pt x="1138453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5953" y="2684919"/>
              <a:ext cx="120650" cy="300990"/>
            </a:xfrm>
            <a:custGeom>
              <a:avLst/>
              <a:gdLst/>
              <a:ahLst/>
              <a:cxnLst/>
              <a:rect l="l" t="t" r="r" b="b"/>
              <a:pathLst>
                <a:path w="120650" h="300989">
                  <a:moveTo>
                    <a:pt x="120180" y="0"/>
                  </a:moveTo>
                  <a:lnTo>
                    <a:pt x="0" y="120167"/>
                  </a:lnTo>
                  <a:lnTo>
                    <a:pt x="0" y="300951"/>
                  </a:lnTo>
                  <a:lnTo>
                    <a:pt x="120180" y="180771"/>
                  </a:lnTo>
                  <a:lnTo>
                    <a:pt x="120180" y="0"/>
                  </a:lnTo>
                  <a:close/>
                </a:path>
              </a:pathLst>
            </a:custGeom>
            <a:solidFill>
              <a:srgbClr val="9DA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57499" y="2684919"/>
              <a:ext cx="1259205" cy="120650"/>
            </a:xfrm>
            <a:custGeom>
              <a:avLst/>
              <a:gdLst/>
              <a:ahLst/>
              <a:cxnLst/>
              <a:rect l="l" t="t" r="r" b="b"/>
              <a:pathLst>
                <a:path w="1259204" h="120650">
                  <a:moveTo>
                    <a:pt x="1258633" y="0"/>
                  </a:moveTo>
                  <a:lnTo>
                    <a:pt x="120167" y="0"/>
                  </a:lnTo>
                  <a:lnTo>
                    <a:pt x="0" y="120167"/>
                  </a:lnTo>
                  <a:lnTo>
                    <a:pt x="1138453" y="120167"/>
                  </a:lnTo>
                  <a:lnTo>
                    <a:pt x="1258633" y="0"/>
                  </a:lnTo>
                  <a:close/>
                </a:path>
              </a:pathLst>
            </a:custGeom>
            <a:solidFill>
              <a:srgbClr val="CFDE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57499" y="2684919"/>
              <a:ext cx="1259205" cy="300990"/>
            </a:xfrm>
            <a:custGeom>
              <a:avLst/>
              <a:gdLst/>
              <a:ahLst/>
              <a:cxnLst/>
              <a:rect l="l" t="t" r="r" b="b"/>
              <a:pathLst>
                <a:path w="1259204" h="300989">
                  <a:moveTo>
                    <a:pt x="0" y="120172"/>
                  </a:moveTo>
                  <a:lnTo>
                    <a:pt x="120172" y="0"/>
                  </a:lnTo>
                  <a:lnTo>
                    <a:pt x="1258630" y="0"/>
                  </a:lnTo>
                  <a:lnTo>
                    <a:pt x="1258630" y="180785"/>
                  </a:lnTo>
                  <a:lnTo>
                    <a:pt x="1138460" y="300957"/>
                  </a:lnTo>
                  <a:lnTo>
                    <a:pt x="0" y="300957"/>
                  </a:lnTo>
                  <a:lnTo>
                    <a:pt x="0" y="120172"/>
                  </a:lnTo>
                  <a:close/>
                </a:path>
                <a:path w="1259204" h="300989">
                  <a:moveTo>
                    <a:pt x="0" y="120172"/>
                  </a:moveTo>
                  <a:lnTo>
                    <a:pt x="1138460" y="120172"/>
                  </a:lnTo>
                  <a:lnTo>
                    <a:pt x="1258630" y="0"/>
                  </a:lnTo>
                </a:path>
                <a:path w="1259204" h="300989">
                  <a:moveTo>
                    <a:pt x="1138460" y="120172"/>
                  </a:moveTo>
                  <a:lnTo>
                    <a:pt x="1138460" y="3009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38044" y="5379211"/>
            <a:ext cx="2807335" cy="73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Modified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source: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sz="1200" spc="-5" dirty="0">
                <a:latin typeface="Arial MT"/>
                <a:cs typeface="Arial MT"/>
              </a:rPr>
              <a:t>Stanford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cs231n</a:t>
            </a:r>
            <a:endParaRPr sz="1200">
              <a:latin typeface="Arial MT"/>
              <a:cs typeface="Arial MT"/>
            </a:endParaRPr>
          </a:p>
          <a:p>
            <a:pPr marL="1052830">
              <a:lnSpc>
                <a:spcPct val="100000"/>
              </a:lnSpc>
              <a:spcBef>
                <a:spcPts val="8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Lin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ICLR</a:t>
            </a:r>
            <a:r>
              <a:rPr sz="1600" i="1" spc="-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2014]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47888" y="2167127"/>
            <a:ext cx="783590" cy="2865120"/>
            <a:chOff x="8247888" y="2167127"/>
            <a:chExt cx="783590" cy="286512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7888" y="2167127"/>
              <a:ext cx="783335" cy="28651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97252" y="2785668"/>
              <a:ext cx="92075" cy="2177415"/>
            </a:xfrm>
            <a:custGeom>
              <a:avLst/>
              <a:gdLst/>
              <a:ahLst/>
              <a:cxnLst/>
              <a:rect l="l" t="t" r="r" b="b"/>
              <a:pathLst>
                <a:path w="92075" h="2177415">
                  <a:moveTo>
                    <a:pt x="91757" y="0"/>
                  </a:moveTo>
                  <a:lnTo>
                    <a:pt x="0" y="0"/>
                  </a:lnTo>
                  <a:lnTo>
                    <a:pt x="0" y="2177034"/>
                  </a:lnTo>
                  <a:lnTo>
                    <a:pt x="91757" y="2177034"/>
                  </a:lnTo>
                  <a:lnTo>
                    <a:pt x="91757" y="0"/>
                  </a:lnTo>
                  <a:close/>
                </a:path>
              </a:pathLst>
            </a:custGeom>
            <a:solidFill>
              <a:srgbClr val="FF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9010" y="2192058"/>
              <a:ext cx="593725" cy="2771140"/>
            </a:xfrm>
            <a:custGeom>
              <a:avLst/>
              <a:gdLst/>
              <a:ahLst/>
              <a:cxnLst/>
              <a:rect l="l" t="t" r="r" b="b"/>
              <a:pathLst>
                <a:path w="593725" h="2771140">
                  <a:moveTo>
                    <a:pt x="593610" y="0"/>
                  </a:moveTo>
                  <a:lnTo>
                    <a:pt x="0" y="593610"/>
                  </a:lnTo>
                  <a:lnTo>
                    <a:pt x="0" y="2770644"/>
                  </a:lnTo>
                  <a:lnTo>
                    <a:pt x="593610" y="2177034"/>
                  </a:lnTo>
                  <a:lnTo>
                    <a:pt x="593610" y="0"/>
                  </a:lnTo>
                  <a:close/>
                </a:path>
              </a:pathLst>
            </a:custGeom>
            <a:solidFill>
              <a:srgbClr val="CD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97252" y="2192058"/>
              <a:ext cx="685800" cy="593725"/>
            </a:xfrm>
            <a:custGeom>
              <a:avLst/>
              <a:gdLst/>
              <a:ahLst/>
              <a:cxnLst/>
              <a:rect l="l" t="t" r="r" b="b"/>
              <a:pathLst>
                <a:path w="685800" h="593725">
                  <a:moveTo>
                    <a:pt x="685368" y="0"/>
                  </a:moveTo>
                  <a:lnTo>
                    <a:pt x="593610" y="0"/>
                  </a:lnTo>
                  <a:lnTo>
                    <a:pt x="0" y="593610"/>
                  </a:lnTo>
                  <a:lnTo>
                    <a:pt x="91757" y="593610"/>
                  </a:lnTo>
                  <a:lnTo>
                    <a:pt x="685368" y="0"/>
                  </a:lnTo>
                  <a:close/>
                </a:path>
              </a:pathLst>
            </a:custGeom>
            <a:solidFill>
              <a:srgbClr val="FF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7252" y="2192058"/>
              <a:ext cx="685800" cy="2771140"/>
            </a:xfrm>
            <a:custGeom>
              <a:avLst/>
              <a:gdLst/>
              <a:ahLst/>
              <a:cxnLst/>
              <a:rect l="l" t="t" r="r" b="b"/>
              <a:pathLst>
                <a:path w="685800" h="2771140">
                  <a:moveTo>
                    <a:pt x="0" y="593606"/>
                  </a:moveTo>
                  <a:lnTo>
                    <a:pt x="593606" y="0"/>
                  </a:lnTo>
                  <a:lnTo>
                    <a:pt x="685361" y="0"/>
                  </a:lnTo>
                  <a:lnTo>
                    <a:pt x="685361" y="2177031"/>
                  </a:lnTo>
                  <a:lnTo>
                    <a:pt x="91754" y="2770641"/>
                  </a:lnTo>
                  <a:lnTo>
                    <a:pt x="0" y="2770641"/>
                  </a:lnTo>
                  <a:lnTo>
                    <a:pt x="0" y="593606"/>
                  </a:lnTo>
                  <a:close/>
                </a:path>
                <a:path w="685800" h="2771140">
                  <a:moveTo>
                    <a:pt x="0" y="593606"/>
                  </a:moveTo>
                  <a:lnTo>
                    <a:pt x="91754" y="593606"/>
                  </a:lnTo>
                  <a:lnTo>
                    <a:pt x="685361" y="0"/>
                  </a:lnTo>
                </a:path>
                <a:path w="685800" h="2771140">
                  <a:moveTo>
                    <a:pt x="91754" y="593606"/>
                  </a:moveTo>
                  <a:lnTo>
                    <a:pt x="91754" y="277064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44967" y="4475987"/>
            <a:ext cx="864869" cy="83058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000" dirty="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053715" y="3113532"/>
            <a:ext cx="349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8630" y="2458212"/>
            <a:ext cx="1256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24257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filter</a:t>
            </a:r>
            <a:r>
              <a:rPr sz="1950" spc="-7" baseline="-17094" dirty="0">
                <a:latin typeface="Verdana"/>
                <a:cs typeface="Verdana"/>
              </a:rPr>
              <a:t>1 </a:t>
            </a:r>
            <a:r>
              <a:rPr sz="1950" baseline="-1709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(1</a:t>
            </a:r>
            <a:r>
              <a:rPr sz="2000" spc="5" dirty="0">
                <a:latin typeface="Verdana"/>
                <a:cs typeface="Verdana"/>
              </a:rPr>
              <a:t>x</a:t>
            </a:r>
            <a:r>
              <a:rPr sz="2000" dirty="0">
                <a:latin typeface="Verdana"/>
                <a:cs typeface="Verdana"/>
              </a:rPr>
              <a:t>1x64)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44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0" dirty="0"/>
              <a:t> </a:t>
            </a:r>
            <a:r>
              <a:rPr spc="-5" dirty="0"/>
              <a:t>Channels</a:t>
            </a:r>
            <a:r>
              <a:rPr spc="-15" dirty="0"/>
              <a:t> </a:t>
            </a:r>
            <a:r>
              <a:rPr spc="-5" dirty="0"/>
              <a:t>(C):</a:t>
            </a:r>
            <a:r>
              <a:rPr spc="-10" dirty="0"/>
              <a:t> </a:t>
            </a:r>
            <a:r>
              <a:rPr spc="-5" dirty="0"/>
              <a:t>1x1</a:t>
            </a:r>
            <a:r>
              <a:rPr spc="-15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3472" y="1351788"/>
            <a:ext cx="71285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Use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1x1</a:t>
            </a:r>
            <a:r>
              <a:rPr sz="2000" b="1" dirty="0">
                <a:latin typeface="Verdana"/>
                <a:cs typeface="Verdana"/>
              </a:rPr>
              <a:t> filter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summarize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cross-channel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information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6991" y="2033841"/>
            <a:ext cx="5263515" cy="3352800"/>
            <a:chOff x="2956991" y="2033841"/>
            <a:chExt cx="5263515" cy="3352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537" y="2182767"/>
              <a:ext cx="5096176" cy="3114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991" y="2033841"/>
              <a:ext cx="5263134" cy="3352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03" y="2164080"/>
              <a:ext cx="1850136" cy="2868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0011" y="2804426"/>
              <a:ext cx="1139190" cy="2157095"/>
            </a:xfrm>
            <a:custGeom>
              <a:avLst/>
              <a:gdLst/>
              <a:ahLst/>
              <a:cxnLst/>
              <a:rect l="l" t="t" r="r" b="b"/>
              <a:pathLst>
                <a:path w="1139189" h="2157095">
                  <a:moveTo>
                    <a:pt x="1138859" y="0"/>
                  </a:moveTo>
                  <a:lnTo>
                    <a:pt x="0" y="0"/>
                  </a:lnTo>
                  <a:lnTo>
                    <a:pt x="0" y="2157069"/>
                  </a:lnTo>
                  <a:lnTo>
                    <a:pt x="1138859" y="2157069"/>
                  </a:lnTo>
                  <a:lnTo>
                    <a:pt x="1138859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8871" y="2189568"/>
              <a:ext cx="615315" cy="2772410"/>
            </a:xfrm>
            <a:custGeom>
              <a:avLst/>
              <a:gdLst/>
              <a:ahLst/>
              <a:cxnLst/>
              <a:rect l="l" t="t" r="r" b="b"/>
              <a:pathLst>
                <a:path w="615314" h="2772410">
                  <a:moveTo>
                    <a:pt x="614857" y="0"/>
                  </a:moveTo>
                  <a:lnTo>
                    <a:pt x="0" y="614857"/>
                  </a:lnTo>
                  <a:lnTo>
                    <a:pt x="0" y="2771927"/>
                  </a:lnTo>
                  <a:lnTo>
                    <a:pt x="614857" y="2157082"/>
                  </a:lnTo>
                  <a:lnTo>
                    <a:pt x="614857" y="0"/>
                  </a:lnTo>
                  <a:close/>
                </a:path>
              </a:pathLst>
            </a:custGeom>
            <a:solidFill>
              <a:srgbClr val="9F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90011" y="2189568"/>
              <a:ext cx="1753870" cy="615315"/>
            </a:xfrm>
            <a:custGeom>
              <a:avLst/>
              <a:gdLst/>
              <a:ahLst/>
              <a:cxnLst/>
              <a:rect l="l" t="t" r="r" b="b"/>
              <a:pathLst>
                <a:path w="1753870" h="615314">
                  <a:moveTo>
                    <a:pt x="1753717" y="0"/>
                  </a:moveTo>
                  <a:lnTo>
                    <a:pt x="614857" y="0"/>
                  </a:lnTo>
                  <a:lnTo>
                    <a:pt x="0" y="614857"/>
                  </a:lnTo>
                  <a:lnTo>
                    <a:pt x="1138859" y="614857"/>
                  </a:lnTo>
                  <a:lnTo>
                    <a:pt x="1753717" y="0"/>
                  </a:lnTo>
                  <a:close/>
                </a:path>
              </a:pathLst>
            </a:custGeom>
            <a:solidFill>
              <a:srgbClr val="D1E0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90011" y="2189568"/>
              <a:ext cx="1753870" cy="2772410"/>
            </a:xfrm>
            <a:custGeom>
              <a:avLst/>
              <a:gdLst/>
              <a:ahLst/>
              <a:cxnLst/>
              <a:rect l="l" t="t" r="r" b="b"/>
              <a:pathLst>
                <a:path w="1753870" h="2772410">
                  <a:moveTo>
                    <a:pt x="0" y="614850"/>
                  </a:moveTo>
                  <a:lnTo>
                    <a:pt x="614851" y="0"/>
                  </a:lnTo>
                  <a:lnTo>
                    <a:pt x="1753710" y="0"/>
                  </a:lnTo>
                  <a:lnTo>
                    <a:pt x="1753710" y="2157081"/>
                  </a:lnTo>
                  <a:lnTo>
                    <a:pt x="1138860" y="2771931"/>
                  </a:lnTo>
                  <a:lnTo>
                    <a:pt x="0" y="2771931"/>
                  </a:lnTo>
                  <a:lnTo>
                    <a:pt x="0" y="614850"/>
                  </a:lnTo>
                  <a:close/>
                </a:path>
                <a:path w="1753870" h="2772410">
                  <a:moveTo>
                    <a:pt x="0" y="614850"/>
                  </a:moveTo>
                  <a:lnTo>
                    <a:pt x="1138860" y="614850"/>
                  </a:lnTo>
                  <a:lnTo>
                    <a:pt x="1753710" y="0"/>
                  </a:lnTo>
                </a:path>
                <a:path w="1753870" h="2772410">
                  <a:moveTo>
                    <a:pt x="1138860" y="614850"/>
                  </a:moveTo>
                  <a:lnTo>
                    <a:pt x="1138860" y="27719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759" y="2660904"/>
              <a:ext cx="1356360" cy="3962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81146" y="2805087"/>
              <a:ext cx="1138555" cy="180975"/>
            </a:xfrm>
            <a:custGeom>
              <a:avLst/>
              <a:gdLst/>
              <a:ahLst/>
              <a:cxnLst/>
              <a:rect l="l" t="t" r="r" b="b"/>
              <a:pathLst>
                <a:path w="1138554" h="180975">
                  <a:moveTo>
                    <a:pt x="1138466" y="0"/>
                  </a:moveTo>
                  <a:lnTo>
                    <a:pt x="0" y="0"/>
                  </a:lnTo>
                  <a:lnTo>
                    <a:pt x="0" y="180784"/>
                  </a:lnTo>
                  <a:lnTo>
                    <a:pt x="1138466" y="180784"/>
                  </a:lnTo>
                  <a:lnTo>
                    <a:pt x="1138466" y="0"/>
                  </a:lnTo>
                  <a:close/>
                </a:path>
              </a:pathLst>
            </a:custGeom>
            <a:solidFill>
              <a:srgbClr val="779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9613" y="2684919"/>
              <a:ext cx="120650" cy="300990"/>
            </a:xfrm>
            <a:custGeom>
              <a:avLst/>
              <a:gdLst/>
              <a:ahLst/>
              <a:cxnLst/>
              <a:rect l="l" t="t" r="r" b="b"/>
              <a:pathLst>
                <a:path w="120650" h="300989">
                  <a:moveTo>
                    <a:pt x="120167" y="0"/>
                  </a:moveTo>
                  <a:lnTo>
                    <a:pt x="0" y="120167"/>
                  </a:lnTo>
                  <a:lnTo>
                    <a:pt x="0" y="300951"/>
                  </a:lnTo>
                  <a:lnTo>
                    <a:pt x="120167" y="180771"/>
                  </a:lnTo>
                  <a:lnTo>
                    <a:pt x="120167" y="0"/>
                  </a:lnTo>
                  <a:close/>
                </a:path>
              </a:pathLst>
            </a:custGeom>
            <a:solidFill>
              <a:srgbClr val="6076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81146" y="2684919"/>
              <a:ext cx="1259205" cy="120650"/>
            </a:xfrm>
            <a:custGeom>
              <a:avLst/>
              <a:gdLst/>
              <a:ahLst/>
              <a:cxnLst/>
              <a:rect l="l" t="t" r="r" b="b"/>
              <a:pathLst>
                <a:path w="1259204" h="120650">
                  <a:moveTo>
                    <a:pt x="1258633" y="0"/>
                  </a:moveTo>
                  <a:lnTo>
                    <a:pt x="120180" y="0"/>
                  </a:lnTo>
                  <a:lnTo>
                    <a:pt x="0" y="120167"/>
                  </a:lnTo>
                  <a:lnTo>
                    <a:pt x="1138466" y="120167"/>
                  </a:lnTo>
                  <a:lnTo>
                    <a:pt x="1258633" y="0"/>
                  </a:lnTo>
                  <a:close/>
                </a:path>
              </a:pathLst>
            </a:custGeom>
            <a:solidFill>
              <a:srgbClr val="92A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81146" y="2684919"/>
              <a:ext cx="1259205" cy="300990"/>
            </a:xfrm>
            <a:custGeom>
              <a:avLst/>
              <a:gdLst/>
              <a:ahLst/>
              <a:cxnLst/>
              <a:rect l="l" t="t" r="r" b="b"/>
              <a:pathLst>
                <a:path w="1259204" h="300989">
                  <a:moveTo>
                    <a:pt x="0" y="120172"/>
                  </a:moveTo>
                  <a:lnTo>
                    <a:pt x="120172" y="0"/>
                  </a:lnTo>
                  <a:lnTo>
                    <a:pt x="1258630" y="0"/>
                  </a:lnTo>
                  <a:lnTo>
                    <a:pt x="1258630" y="180785"/>
                  </a:lnTo>
                  <a:lnTo>
                    <a:pt x="1138460" y="300957"/>
                  </a:lnTo>
                  <a:lnTo>
                    <a:pt x="0" y="300957"/>
                  </a:lnTo>
                  <a:lnTo>
                    <a:pt x="0" y="120172"/>
                  </a:lnTo>
                  <a:close/>
                </a:path>
                <a:path w="1259204" h="300989">
                  <a:moveTo>
                    <a:pt x="0" y="120172"/>
                  </a:moveTo>
                  <a:lnTo>
                    <a:pt x="1138460" y="120172"/>
                  </a:lnTo>
                  <a:lnTo>
                    <a:pt x="1258630" y="0"/>
                  </a:lnTo>
                </a:path>
                <a:path w="1259204" h="300989">
                  <a:moveTo>
                    <a:pt x="1138460" y="120172"/>
                  </a:moveTo>
                  <a:lnTo>
                    <a:pt x="1138460" y="3009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272271" y="2167127"/>
            <a:ext cx="875030" cy="2868295"/>
            <a:chOff x="8272271" y="2167127"/>
            <a:chExt cx="875030" cy="286829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2271" y="2167127"/>
              <a:ext cx="783335" cy="28651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20912" y="2785668"/>
              <a:ext cx="92075" cy="2177415"/>
            </a:xfrm>
            <a:custGeom>
              <a:avLst/>
              <a:gdLst/>
              <a:ahLst/>
              <a:cxnLst/>
              <a:rect l="l" t="t" r="r" b="b"/>
              <a:pathLst>
                <a:path w="92075" h="2177415">
                  <a:moveTo>
                    <a:pt x="91757" y="0"/>
                  </a:moveTo>
                  <a:lnTo>
                    <a:pt x="0" y="0"/>
                  </a:lnTo>
                  <a:lnTo>
                    <a:pt x="0" y="2177034"/>
                  </a:lnTo>
                  <a:lnTo>
                    <a:pt x="91757" y="2177034"/>
                  </a:lnTo>
                  <a:lnTo>
                    <a:pt x="91757" y="0"/>
                  </a:lnTo>
                  <a:close/>
                </a:path>
              </a:pathLst>
            </a:custGeom>
            <a:solidFill>
              <a:srgbClr val="FF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12670" y="2192058"/>
              <a:ext cx="593725" cy="2771140"/>
            </a:xfrm>
            <a:custGeom>
              <a:avLst/>
              <a:gdLst/>
              <a:ahLst/>
              <a:cxnLst/>
              <a:rect l="l" t="t" r="r" b="b"/>
              <a:pathLst>
                <a:path w="593725" h="2771140">
                  <a:moveTo>
                    <a:pt x="593610" y="0"/>
                  </a:moveTo>
                  <a:lnTo>
                    <a:pt x="0" y="593610"/>
                  </a:lnTo>
                  <a:lnTo>
                    <a:pt x="0" y="2770644"/>
                  </a:lnTo>
                  <a:lnTo>
                    <a:pt x="593610" y="2177034"/>
                  </a:lnTo>
                  <a:lnTo>
                    <a:pt x="593610" y="0"/>
                  </a:lnTo>
                  <a:close/>
                </a:path>
              </a:pathLst>
            </a:custGeom>
            <a:solidFill>
              <a:srgbClr val="CD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20912" y="2192058"/>
              <a:ext cx="685800" cy="593725"/>
            </a:xfrm>
            <a:custGeom>
              <a:avLst/>
              <a:gdLst/>
              <a:ahLst/>
              <a:cxnLst/>
              <a:rect l="l" t="t" r="r" b="b"/>
              <a:pathLst>
                <a:path w="685800" h="593725">
                  <a:moveTo>
                    <a:pt x="685368" y="0"/>
                  </a:moveTo>
                  <a:lnTo>
                    <a:pt x="593610" y="0"/>
                  </a:lnTo>
                  <a:lnTo>
                    <a:pt x="0" y="593610"/>
                  </a:lnTo>
                  <a:lnTo>
                    <a:pt x="91757" y="593610"/>
                  </a:lnTo>
                  <a:lnTo>
                    <a:pt x="685368" y="0"/>
                  </a:lnTo>
                  <a:close/>
                </a:path>
              </a:pathLst>
            </a:custGeom>
            <a:solidFill>
              <a:srgbClr val="FF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20912" y="2192058"/>
              <a:ext cx="685800" cy="2771140"/>
            </a:xfrm>
            <a:custGeom>
              <a:avLst/>
              <a:gdLst/>
              <a:ahLst/>
              <a:cxnLst/>
              <a:rect l="l" t="t" r="r" b="b"/>
              <a:pathLst>
                <a:path w="685800" h="2771140">
                  <a:moveTo>
                    <a:pt x="0" y="593606"/>
                  </a:moveTo>
                  <a:lnTo>
                    <a:pt x="593606" y="0"/>
                  </a:lnTo>
                  <a:lnTo>
                    <a:pt x="685361" y="0"/>
                  </a:lnTo>
                  <a:lnTo>
                    <a:pt x="685361" y="2177031"/>
                  </a:lnTo>
                  <a:lnTo>
                    <a:pt x="91754" y="2770641"/>
                  </a:lnTo>
                  <a:lnTo>
                    <a:pt x="0" y="2770641"/>
                  </a:lnTo>
                  <a:lnTo>
                    <a:pt x="0" y="593606"/>
                  </a:lnTo>
                  <a:close/>
                </a:path>
                <a:path w="685800" h="2771140">
                  <a:moveTo>
                    <a:pt x="0" y="593606"/>
                  </a:moveTo>
                  <a:lnTo>
                    <a:pt x="91754" y="593606"/>
                  </a:lnTo>
                  <a:lnTo>
                    <a:pt x="68536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9576" y="2785664"/>
              <a:ext cx="0" cy="2177415"/>
            </a:xfrm>
            <a:custGeom>
              <a:avLst/>
              <a:gdLst/>
              <a:ahLst/>
              <a:cxnLst/>
              <a:rect l="l" t="t" r="r" b="b"/>
              <a:pathLst>
                <a:path h="2177415">
                  <a:moveTo>
                    <a:pt x="0" y="0"/>
                  </a:moveTo>
                  <a:lnTo>
                    <a:pt x="0" y="2177035"/>
                  </a:lnTo>
                </a:path>
              </a:pathLst>
            </a:custGeom>
            <a:ln w="65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3711" y="2167127"/>
              <a:ext cx="783335" cy="286816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12835" y="2786875"/>
              <a:ext cx="92075" cy="2177415"/>
            </a:xfrm>
            <a:custGeom>
              <a:avLst/>
              <a:gdLst/>
              <a:ahLst/>
              <a:cxnLst/>
              <a:rect l="l" t="t" r="r" b="b"/>
              <a:pathLst>
                <a:path w="92075" h="2177415">
                  <a:moveTo>
                    <a:pt x="91757" y="0"/>
                  </a:moveTo>
                  <a:lnTo>
                    <a:pt x="0" y="0"/>
                  </a:lnTo>
                  <a:lnTo>
                    <a:pt x="0" y="2177034"/>
                  </a:lnTo>
                  <a:lnTo>
                    <a:pt x="91757" y="2177034"/>
                  </a:lnTo>
                  <a:lnTo>
                    <a:pt x="91757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04592" y="2193264"/>
              <a:ext cx="593725" cy="2771140"/>
            </a:xfrm>
            <a:custGeom>
              <a:avLst/>
              <a:gdLst/>
              <a:ahLst/>
              <a:cxnLst/>
              <a:rect l="l" t="t" r="r" b="b"/>
              <a:pathLst>
                <a:path w="593725" h="2771140">
                  <a:moveTo>
                    <a:pt x="593610" y="0"/>
                  </a:moveTo>
                  <a:lnTo>
                    <a:pt x="0" y="593610"/>
                  </a:lnTo>
                  <a:lnTo>
                    <a:pt x="0" y="2770644"/>
                  </a:lnTo>
                  <a:lnTo>
                    <a:pt x="593610" y="2177034"/>
                  </a:lnTo>
                  <a:lnTo>
                    <a:pt x="593610" y="0"/>
                  </a:lnTo>
                  <a:close/>
                </a:path>
              </a:pathLst>
            </a:custGeom>
            <a:solidFill>
              <a:srgbClr val="AE79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12835" y="2193264"/>
              <a:ext cx="685800" cy="593725"/>
            </a:xfrm>
            <a:custGeom>
              <a:avLst/>
              <a:gdLst/>
              <a:ahLst/>
              <a:cxnLst/>
              <a:rect l="l" t="t" r="r" b="b"/>
              <a:pathLst>
                <a:path w="685800" h="593725">
                  <a:moveTo>
                    <a:pt x="685368" y="0"/>
                  </a:moveTo>
                  <a:lnTo>
                    <a:pt x="593610" y="0"/>
                  </a:lnTo>
                  <a:lnTo>
                    <a:pt x="0" y="593610"/>
                  </a:lnTo>
                  <a:lnTo>
                    <a:pt x="91757" y="593610"/>
                  </a:lnTo>
                  <a:lnTo>
                    <a:pt x="685368" y="0"/>
                  </a:lnTo>
                  <a:close/>
                </a:path>
              </a:pathLst>
            </a:custGeom>
            <a:solidFill>
              <a:srgbClr val="E0AB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12835" y="2193264"/>
              <a:ext cx="685800" cy="2771140"/>
            </a:xfrm>
            <a:custGeom>
              <a:avLst/>
              <a:gdLst/>
              <a:ahLst/>
              <a:cxnLst/>
              <a:rect l="l" t="t" r="r" b="b"/>
              <a:pathLst>
                <a:path w="685800" h="2771140">
                  <a:moveTo>
                    <a:pt x="0" y="593606"/>
                  </a:moveTo>
                  <a:lnTo>
                    <a:pt x="593606" y="0"/>
                  </a:lnTo>
                  <a:lnTo>
                    <a:pt x="685361" y="0"/>
                  </a:lnTo>
                  <a:lnTo>
                    <a:pt x="685361" y="2177031"/>
                  </a:lnTo>
                  <a:lnTo>
                    <a:pt x="91754" y="2770641"/>
                  </a:lnTo>
                  <a:lnTo>
                    <a:pt x="0" y="2770641"/>
                  </a:lnTo>
                  <a:lnTo>
                    <a:pt x="0" y="593606"/>
                  </a:lnTo>
                  <a:close/>
                </a:path>
                <a:path w="685800" h="2771140">
                  <a:moveTo>
                    <a:pt x="0" y="593606"/>
                  </a:moveTo>
                  <a:lnTo>
                    <a:pt x="91754" y="593606"/>
                  </a:lnTo>
                  <a:lnTo>
                    <a:pt x="685361" y="0"/>
                  </a:lnTo>
                </a:path>
                <a:path w="685800" h="2771140">
                  <a:moveTo>
                    <a:pt x="91754" y="593606"/>
                  </a:moveTo>
                  <a:lnTo>
                    <a:pt x="91754" y="277064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3173" y="2458212"/>
            <a:ext cx="1256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24257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filter</a:t>
            </a:r>
            <a:r>
              <a:rPr sz="1950" spc="-7" baseline="-17094" dirty="0">
                <a:latin typeface="Verdana"/>
                <a:cs typeface="Verdana"/>
              </a:rPr>
              <a:t>2 </a:t>
            </a:r>
            <a:r>
              <a:rPr sz="1950" baseline="-1709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(1</a:t>
            </a:r>
            <a:r>
              <a:rPr sz="2000" spc="5" dirty="0">
                <a:latin typeface="Verdana"/>
                <a:cs typeface="Verdana"/>
              </a:rPr>
              <a:t>x</a:t>
            </a:r>
            <a:r>
              <a:rPr sz="2000" dirty="0">
                <a:latin typeface="Verdana"/>
                <a:cs typeface="Verdana"/>
              </a:rPr>
              <a:t>1x64)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8627" y="4974495"/>
            <a:ext cx="187325" cy="334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dirty="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38044" y="5393648"/>
            <a:ext cx="2845435" cy="1094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0"/>
              </a:lnSpc>
            </a:pPr>
            <a:r>
              <a:rPr sz="1200" spc="-5" dirty="0">
                <a:latin typeface="Arial MT"/>
                <a:cs typeface="Arial MT"/>
              </a:rPr>
              <a:t>Modified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source: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sz="1200" spc="-5" dirty="0">
                <a:latin typeface="Arial MT"/>
                <a:cs typeface="Arial MT"/>
              </a:rPr>
              <a:t>Stanford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cs231n</a:t>
            </a:r>
            <a:endParaRPr sz="1200">
              <a:latin typeface="Arial MT"/>
              <a:cs typeface="Arial MT"/>
            </a:endParaRPr>
          </a:p>
          <a:p>
            <a:pPr marL="1052830">
              <a:lnSpc>
                <a:spcPct val="100000"/>
              </a:lnSpc>
              <a:spcBef>
                <a:spcPts val="8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Lin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ICLR</a:t>
            </a:r>
            <a:r>
              <a:rPr sz="1600" i="1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2014]</a:t>
            </a:r>
            <a:endParaRPr sz="1600">
              <a:latin typeface="Verdana"/>
              <a:cs typeface="Verdana"/>
            </a:endParaRPr>
          </a:p>
          <a:p>
            <a:pPr marR="188595" algn="r">
              <a:lnSpc>
                <a:spcPct val="100000"/>
              </a:lnSpc>
              <a:spcBef>
                <a:spcPts val="152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88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14104" y="4582667"/>
            <a:ext cx="349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47924" y="3092196"/>
            <a:ext cx="349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446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0" dirty="0"/>
              <a:t> </a:t>
            </a:r>
            <a:r>
              <a:rPr spc="-5" dirty="0"/>
              <a:t>Channels</a:t>
            </a:r>
            <a:r>
              <a:rPr spc="-15" dirty="0"/>
              <a:t> </a:t>
            </a:r>
            <a:r>
              <a:rPr spc="-5" dirty="0"/>
              <a:t>(C):</a:t>
            </a:r>
            <a:r>
              <a:rPr spc="-10" dirty="0"/>
              <a:t> </a:t>
            </a:r>
            <a:r>
              <a:rPr spc="-5" dirty="0"/>
              <a:t>1x1</a:t>
            </a:r>
            <a:r>
              <a:rPr spc="-15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3472" y="1351788"/>
            <a:ext cx="71285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Use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1x1</a:t>
            </a:r>
            <a:r>
              <a:rPr sz="2000" b="1" dirty="0">
                <a:latin typeface="Verdana"/>
                <a:cs typeface="Verdana"/>
              </a:rPr>
              <a:t> filter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summarize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cross-channel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information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9711" y="2160961"/>
            <a:ext cx="5139690" cy="3114675"/>
            <a:chOff x="3029711" y="2160961"/>
            <a:chExt cx="5139690" cy="3114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2856" y="2160961"/>
              <a:ext cx="5096176" cy="3114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711" y="2164080"/>
              <a:ext cx="1850136" cy="28681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78670" y="2804426"/>
              <a:ext cx="1139190" cy="2157095"/>
            </a:xfrm>
            <a:custGeom>
              <a:avLst/>
              <a:gdLst/>
              <a:ahLst/>
              <a:cxnLst/>
              <a:rect l="l" t="t" r="r" b="b"/>
              <a:pathLst>
                <a:path w="1139189" h="2157095">
                  <a:moveTo>
                    <a:pt x="1138859" y="0"/>
                  </a:moveTo>
                  <a:lnTo>
                    <a:pt x="0" y="0"/>
                  </a:lnTo>
                  <a:lnTo>
                    <a:pt x="0" y="2157069"/>
                  </a:lnTo>
                  <a:lnTo>
                    <a:pt x="1138859" y="2157069"/>
                  </a:lnTo>
                  <a:lnTo>
                    <a:pt x="1138859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7530" y="2189568"/>
              <a:ext cx="615315" cy="2772410"/>
            </a:xfrm>
            <a:custGeom>
              <a:avLst/>
              <a:gdLst/>
              <a:ahLst/>
              <a:cxnLst/>
              <a:rect l="l" t="t" r="r" b="b"/>
              <a:pathLst>
                <a:path w="615314" h="2772410">
                  <a:moveTo>
                    <a:pt x="614857" y="0"/>
                  </a:moveTo>
                  <a:lnTo>
                    <a:pt x="0" y="614857"/>
                  </a:lnTo>
                  <a:lnTo>
                    <a:pt x="0" y="2771927"/>
                  </a:lnTo>
                  <a:lnTo>
                    <a:pt x="614857" y="2157082"/>
                  </a:lnTo>
                  <a:lnTo>
                    <a:pt x="614857" y="0"/>
                  </a:lnTo>
                  <a:close/>
                </a:path>
              </a:pathLst>
            </a:custGeom>
            <a:solidFill>
              <a:srgbClr val="9F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8670" y="2189568"/>
              <a:ext cx="1753870" cy="615315"/>
            </a:xfrm>
            <a:custGeom>
              <a:avLst/>
              <a:gdLst/>
              <a:ahLst/>
              <a:cxnLst/>
              <a:rect l="l" t="t" r="r" b="b"/>
              <a:pathLst>
                <a:path w="1753870" h="615314">
                  <a:moveTo>
                    <a:pt x="1753717" y="0"/>
                  </a:moveTo>
                  <a:lnTo>
                    <a:pt x="614845" y="0"/>
                  </a:lnTo>
                  <a:lnTo>
                    <a:pt x="0" y="614857"/>
                  </a:lnTo>
                  <a:lnTo>
                    <a:pt x="1138859" y="614857"/>
                  </a:lnTo>
                  <a:lnTo>
                    <a:pt x="1753717" y="0"/>
                  </a:lnTo>
                  <a:close/>
                </a:path>
              </a:pathLst>
            </a:custGeom>
            <a:solidFill>
              <a:srgbClr val="D1E0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8670" y="2189568"/>
              <a:ext cx="1753870" cy="2772410"/>
            </a:xfrm>
            <a:custGeom>
              <a:avLst/>
              <a:gdLst/>
              <a:ahLst/>
              <a:cxnLst/>
              <a:rect l="l" t="t" r="r" b="b"/>
              <a:pathLst>
                <a:path w="1753870" h="2772410">
                  <a:moveTo>
                    <a:pt x="0" y="614850"/>
                  </a:moveTo>
                  <a:lnTo>
                    <a:pt x="614851" y="0"/>
                  </a:lnTo>
                  <a:lnTo>
                    <a:pt x="1753710" y="0"/>
                  </a:lnTo>
                  <a:lnTo>
                    <a:pt x="1753710" y="2157081"/>
                  </a:lnTo>
                  <a:lnTo>
                    <a:pt x="1138860" y="2771931"/>
                  </a:lnTo>
                  <a:lnTo>
                    <a:pt x="0" y="2771931"/>
                  </a:lnTo>
                  <a:lnTo>
                    <a:pt x="0" y="614850"/>
                  </a:lnTo>
                  <a:close/>
                </a:path>
                <a:path w="1753870" h="2772410">
                  <a:moveTo>
                    <a:pt x="0" y="614850"/>
                  </a:moveTo>
                  <a:lnTo>
                    <a:pt x="1138860" y="614850"/>
                  </a:lnTo>
                  <a:lnTo>
                    <a:pt x="1753710" y="0"/>
                  </a:lnTo>
                </a:path>
                <a:path w="1753870" h="2772410">
                  <a:moveTo>
                    <a:pt x="1138860" y="614850"/>
                  </a:moveTo>
                  <a:lnTo>
                    <a:pt x="1138860" y="27719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263128" y="2167127"/>
            <a:ext cx="1384300" cy="2865120"/>
            <a:chOff x="8263128" y="2167127"/>
            <a:chExt cx="1384300" cy="28651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128" y="2167127"/>
              <a:ext cx="1383792" cy="28651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09572" y="2797111"/>
              <a:ext cx="683895" cy="2165985"/>
            </a:xfrm>
            <a:custGeom>
              <a:avLst/>
              <a:gdLst/>
              <a:ahLst/>
              <a:cxnLst/>
              <a:rect l="l" t="t" r="r" b="b"/>
              <a:pathLst>
                <a:path w="683895" h="2165985">
                  <a:moveTo>
                    <a:pt x="683742" y="0"/>
                  </a:moveTo>
                  <a:lnTo>
                    <a:pt x="0" y="0"/>
                  </a:lnTo>
                  <a:lnTo>
                    <a:pt x="0" y="2165591"/>
                  </a:lnTo>
                  <a:lnTo>
                    <a:pt x="683742" y="2165591"/>
                  </a:lnTo>
                  <a:lnTo>
                    <a:pt x="683742" y="0"/>
                  </a:lnTo>
                  <a:close/>
                </a:path>
              </a:pathLst>
            </a:custGeom>
            <a:solidFill>
              <a:srgbClr val="FFC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93314" y="2190775"/>
              <a:ext cx="606425" cy="2772410"/>
            </a:xfrm>
            <a:custGeom>
              <a:avLst/>
              <a:gdLst/>
              <a:ahLst/>
              <a:cxnLst/>
              <a:rect l="l" t="t" r="r" b="b"/>
              <a:pathLst>
                <a:path w="606425" h="2772410">
                  <a:moveTo>
                    <a:pt x="606348" y="0"/>
                  </a:moveTo>
                  <a:lnTo>
                    <a:pt x="0" y="606336"/>
                  </a:lnTo>
                  <a:lnTo>
                    <a:pt x="0" y="2771927"/>
                  </a:lnTo>
                  <a:lnTo>
                    <a:pt x="606348" y="2165578"/>
                  </a:lnTo>
                  <a:lnTo>
                    <a:pt x="606348" y="0"/>
                  </a:lnTo>
                  <a:close/>
                </a:path>
              </a:pathLst>
            </a:custGeom>
            <a:solidFill>
              <a:srgbClr val="CD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9572" y="2190775"/>
              <a:ext cx="1290320" cy="606425"/>
            </a:xfrm>
            <a:custGeom>
              <a:avLst/>
              <a:gdLst/>
              <a:ahLst/>
              <a:cxnLst/>
              <a:rect l="l" t="t" r="r" b="b"/>
              <a:pathLst>
                <a:path w="1290320" h="606425">
                  <a:moveTo>
                    <a:pt x="1290091" y="0"/>
                  </a:moveTo>
                  <a:lnTo>
                    <a:pt x="606336" y="0"/>
                  </a:lnTo>
                  <a:lnTo>
                    <a:pt x="0" y="606336"/>
                  </a:lnTo>
                  <a:lnTo>
                    <a:pt x="683742" y="606336"/>
                  </a:lnTo>
                  <a:lnTo>
                    <a:pt x="1290091" y="0"/>
                  </a:lnTo>
                  <a:close/>
                </a:path>
              </a:pathLst>
            </a:custGeom>
            <a:solidFill>
              <a:srgbClr val="FF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9572" y="2190775"/>
              <a:ext cx="1290320" cy="2772410"/>
            </a:xfrm>
            <a:custGeom>
              <a:avLst/>
              <a:gdLst/>
              <a:ahLst/>
              <a:cxnLst/>
              <a:rect l="l" t="t" r="r" b="b"/>
              <a:pathLst>
                <a:path w="1290320" h="2772410">
                  <a:moveTo>
                    <a:pt x="0" y="606341"/>
                  </a:moveTo>
                  <a:lnTo>
                    <a:pt x="606342" y="0"/>
                  </a:lnTo>
                  <a:lnTo>
                    <a:pt x="1290090" y="0"/>
                  </a:lnTo>
                  <a:lnTo>
                    <a:pt x="1290090" y="2165591"/>
                  </a:lnTo>
                  <a:lnTo>
                    <a:pt x="683747" y="2771931"/>
                  </a:lnTo>
                  <a:lnTo>
                    <a:pt x="0" y="2771931"/>
                  </a:lnTo>
                  <a:lnTo>
                    <a:pt x="0" y="606341"/>
                  </a:lnTo>
                  <a:close/>
                </a:path>
                <a:path w="1290320" h="2772410">
                  <a:moveTo>
                    <a:pt x="0" y="606341"/>
                  </a:moveTo>
                  <a:lnTo>
                    <a:pt x="683747" y="606341"/>
                  </a:lnTo>
                  <a:lnTo>
                    <a:pt x="1290090" y="0"/>
                  </a:lnTo>
                </a:path>
                <a:path w="1290320" h="2772410">
                  <a:moveTo>
                    <a:pt x="683747" y="606341"/>
                  </a:moveTo>
                  <a:lnTo>
                    <a:pt x="683747" y="27719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96616" y="4591811"/>
            <a:ext cx="349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19338" y="4974495"/>
            <a:ext cx="2964180" cy="1513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dirty="0">
                <a:latin typeface="Verdana"/>
                <a:cs typeface="Verdana"/>
              </a:rPr>
              <a:t>32</a:t>
            </a:r>
            <a:endParaRPr sz="2000">
              <a:latin typeface="Verdana"/>
              <a:cs typeface="Verdana"/>
            </a:endParaRPr>
          </a:p>
          <a:p>
            <a:pPr marL="130810">
              <a:lnSpc>
                <a:spcPts val="1415"/>
              </a:lnSpc>
              <a:spcBef>
                <a:spcPts val="775"/>
              </a:spcBef>
            </a:pPr>
            <a:r>
              <a:rPr sz="1200" spc="-5" dirty="0">
                <a:latin typeface="Arial MT"/>
                <a:cs typeface="Arial MT"/>
              </a:rPr>
              <a:t>Modified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source:</a:t>
            </a:r>
            <a:endParaRPr sz="1200">
              <a:latin typeface="Arial MT"/>
              <a:cs typeface="Arial MT"/>
            </a:endParaRPr>
          </a:p>
          <a:p>
            <a:pPr marL="130810">
              <a:lnSpc>
                <a:spcPts val="1415"/>
              </a:lnSpc>
            </a:pPr>
            <a:r>
              <a:rPr sz="1200" spc="-5" dirty="0">
                <a:latin typeface="Arial MT"/>
                <a:cs typeface="Arial MT"/>
              </a:rPr>
              <a:t>Stanford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cs231n</a:t>
            </a:r>
            <a:endParaRPr sz="1200">
              <a:latin typeface="Arial MT"/>
              <a:cs typeface="Arial MT"/>
            </a:endParaRPr>
          </a:p>
          <a:p>
            <a:pPr marL="1171575">
              <a:lnSpc>
                <a:spcPct val="100000"/>
              </a:lnSpc>
              <a:spcBef>
                <a:spcPts val="800"/>
              </a:spcBef>
            </a:pPr>
            <a:r>
              <a:rPr sz="1600" spc="-5" dirty="0">
                <a:latin typeface="Verdana"/>
                <a:cs typeface="Verdana"/>
              </a:rPr>
              <a:t>[</a:t>
            </a:r>
            <a:r>
              <a:rPr sz="1600" b="1" spc="-5" dirty="0">
                <a:latin typeface="Verdana"/>
                <a:cs typeface="Verdana"/>
              </a:rPr>
              <a:t>Lin</a:t>
            </a:r>
            <a:r>
              <a:rPr sz="1600" spc="-5" dirty="0">
                <a:latin typeface="Verdana"/>
                <a:cs typeface="Verdana"/>
              </a:rPr>
              <a:t>,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i="1" spc="-5" dirty="0">
                <a:latin typeface="Verdana"/>
                <a:cs typeface="Verdana"/>
              </a:rPr>
              <a:t>ICLR</a:t>
            </a:r>
            <a:r>
              <a:rPr sz="1600" i="1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2014]</a:t>
            </a:r>
            <a:endParaRPr sz="1600">
              <a:latin typeface="Verdana"/>
              <a:cs typeface="Verdana"/>
            </a:endParaRPr>
          </a:p>
          <a:p>
            <a:pPr marR="188595" algn="r">
              <a:lnSpc>
                <a:spcPct val="100000"/>
              </a:lnSpc>
              <a:spcBef>
                <a:spcPts val="1530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89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20363" y="3101340"/>
            <a:ext cx="349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56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50653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Goals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spc="-5" dirty="0"/>
              <a:t>Tutorial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391" y="1367028"/>
            <a:ext cx="10789285" cy="435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Many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efficient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processing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DNNs.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Too</a:t>
            </a:r>
            <a:r>
              <a:rPr sz="2000" b="1" spc="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many</a:t>
            </a:r>
            <a:r>
              <a:rPr sz="2000" b="1" dirty="0">
                <a:latin typeface="Verdana"/>
                <a:cs typeface="Verdana"/>
              </a:rPr>
              <a:t> to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cover!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"/>
            </a:pPr>
            <a:endParaRPr sz="27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We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will</a:t>
            </a:r>
            <a:r>
              <a:rPr sz="2000" spc="-5" dirty="0">
                <a:latin typeface="Verdana"/>
                <a:cs typeface="Verdana"/>
              </a:rPr>
              <a:t> focus 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how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 </a:t>
            </a:r>
            <a:r>
              <a:rPr sz="2000" b="1" spc="-5" dirty="0">
                <a:latin typeface="Verdana"/>
                <a:cs typeface="Verdana"/>
              </a:rPr>
              <a:t>evaluate</a:t>
            </a:r>
            <a:r>
              <a:rPr sz="2000" b="1" spc="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efficient processing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Approaches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include the design 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hardware processors 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DNN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models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What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key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questions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ask?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002060"/>
              </a:buClr>
              <a:buFont typeface="Wingdings"/>
              <a:buChar char=""/>
            </a:pP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Specifically,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will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discuss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38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What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key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metrics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 should</a:t>
            </a:r>
            <a:r>
              <a:rPr sz="2000" dirty="0">
                <a:latin typeface="Verdana"/>
                <a:cs typeface="Verdana"/>
              </a:rPr>
              <a:t> be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measured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compared?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What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challenges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towards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achieving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these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metrics?</a:t>
            </a:r>
            <a:endParaRPr sz="20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0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000" spc="-5" dirty="0">
                <a:latin typeface="Verdana"/>
                <a:cs typeface="Verdana"/>
              </a:rPr>
              <a:t>What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 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design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considerations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tradeoffs?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Wingdings"/>
              <a:buChar char=""/>
            </a:pPr>
            <a:endParaRPr sz="2800">
              <a:latin typeface="Verdana"/>
              <a:cs typeface="Verdana"/>
            </a:endParaRPr>
          </a:p>
          <a:p>
            <a:pPr marL="482600" indent="-469900">
              <a:lnSpc>
                <a:spcPct val="100000"/>
              </a:lnSpc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000" spc="-5" dirty="0">
                <a:latin typeface="Verdana"/>
                <a:cs typeface="Verdana"/>
              </a:rPr>
              <a:t>We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will</a:t>
            </a:r>
            <a:r>
              <a:rPr sz="2000" spc="-5" dirty="0">
                <a:latin typeface="Verdana"/>
                <a:cs typeface="Verdana"/>
              </a:rPr>
              <a:t> focus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inference, but many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concepts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covered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also apply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training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8414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GoogLeNet:1x1</a:t>
            </a:r>
            <a:r>
              <a:rPr spc="-40" dirty="0"/>
              <a:t> </a:t>
            </a:r>
            <a:r>
              <a:rPr spc="-5" dirty="0"/>
              <a:t>Convolution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2752" y="2618232"/>
            <a:ext cx="6028944" cy="3108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0563" y="4556252"/>
            <a:ext cx="4042410" cy="1116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1x1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convolutions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 to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reduce number of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weights </a:t>
            </a:r>
            <a:r>
              <a:rPr sz="2400" spc="-8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and multiplications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5772" y="4673406"/>
            <a:ext cx="2085339" cy="171450"/>
          </a:xfrm>
          <a:custGeom>
            <a:avLst/>
            <a:gdLst/>
            <a:ahLst/>
            <a:cxnLst/>
            <a:rect l="l" t="t" r="r" b="b"/>
            <a:pathLst>
              <a:path w="2085339" h="171450">
                <a:moveTo>
                  <a:pt x="2009129" y="85569"/>
                </a:moveTo>
                <a:lnTo>
                  <a:pt x="1923034" y="135791"/>
                </a:lnTo>
                <a:lnTo>
                  <a:pt x="1917381" y="140818"/>
                </a:lnTo>
                <a:lnTo>
                  <a:pt x="1914209" y="147396"/>
                </a:lnTo>
                <a:lnTo>
                  <a:pt x="1913734" y="154683"/>
                </a:lnTo>
                <a:lnTo>
                  <a:pt x="1916176" y="161839"/>
                </a:lnTo>
                <a:lnTo>
                  <a:pt x="1921208" y="167493"/>
                </a:lnTo>
                <a:lnTo>
                  <a:pt x="1927786" y="170668"/>
                </a:lnTo>
                <a:lnTo>
                  <a:pt x="1935074" y="171143"/>
                </a:lnTo>
                <a:lnTo>
                  <a:pt x="1942236" y="168697"/>
                </a:lnTo>
                <a:lnTo>
                  <a:pt x="2052083" y="104625"/>
                </a:lnTo>
                <a:lnTo>
                  <a:pt x="2046935" y="104625"/>
                </a:lnTo>
                <a:lnTo>
                  <a:pt x="2046935" y="102022"/>
                </a:lnTo>
                <a:lnTo>
                  <a:pt x="2037334" y="102022"/>
                </a:lnTo>
                <a:lnTo>
                  <a:pt x="2009129" y="85569"/>
                </a:lnTo>
                <a:close/>
              </a:path>
              <a:path w="2085339" h="171450">
                <a:moveTo>
                  <a:pt x="1976482" y="66525"/>
                </a:moveTo>
                <a:lnTo>
                  <a:pt x="0" y="66525"/>
                </a:lnTo>
                <a:lnTo>
                  <a:pt x="0" y="104625"/>
                </a:lnTo>
                <a:lnTo>
                  <a:pt x="1976461" y="104625"/>
                </a:lnTo>
                <a:lnTo>
                  <a:pt x="2009129" y="85569"/>
                </a:lnTo>
                <a:lnTo>
                  <a:pt x="1976482" y="66525"/>
                </a:lnTo>
                <a:close/>
              </a:path>
              <a:path w="2085339" h="171450">
                <a:moveTo>
                  <a:pt x="2052088" y="66525"/>
                </a:moveTo>
                <a:lnTo>
                  <a:pt x="2046935" y="66525"/>
                </a:lnTo>
                <a:lnTo>
                  <a:pt x="2046935" y="104625"/>
                </a:lnTo>
                <a:lnTo>
                  <a:pt x="2052083" y="104625"/>
                </a:lnTo>
                <a:lnTo>
                  <a:pt x="2084743" y="85575"/>
                </a:lnTo>
                <a:lnTo>
                  <a:pt x="2052088" y="66525"/>
                </a:lnTo>
                <a:close/>
              </a:path>
              <a:path w="2085339" h="171450">
                <a:moveTo>
                  <a:pt x="2037334" y="69116"/>
                </a:moveTo>
                <a:lnTo>
                  <a:pt x="2009129" y="85569"/>
                </a:lnTo>
                <a:lnTo>
                  <a:pt x="2037334" y="102022"/>
                </a:lnTo>
                <a:lnTo>
                  <a:pt x="2037334" y="69116"/>
                </a:lnTo>
                <a:close/>
              </a:path>
              <a:path w="2085339" h="171450">
                <a:moveTo>
                  <a:pt x="2046935" y="69116"/>
                </a:moveTo>
                <a:lnTo>
                  <a:pt x="2037334" y="69116"/>
                </a:lnTo>
                <a:lnTo>
                  <a:pt x="2037334" y="102022"/>
                </a:lnTo>
                <a:lnTo>
                  <a:pt x="2046935" y="102022"/>
                </a:lnTo>
                <a:lnTo>
                  <a:pt x="2046935" y="69116"/>
                </a:lnTo>
                <a:close/>
              </a:path>
              <a:path w="2085339" h="171450">
                <a:moveTo>
                  <a:pt x="1935074" y="0"/>
                </a:moveTo>
                <a:lnTo>
                  <a:pt x="1927786" y="474"/>
                </a:lnTo>
                <a:lnTo>
                  <a:pt x="1921208" y="3646"/>
                </a:lnTo>
                <a:lnTo>
                  <a:pt x="1916176" y="9299"/>
                </a:lnTo>
                <a:lnTo>
                  <a:pt x="1913734" y="16455"/>
                </a:lnTo>
                <a:lnTo>
                  <a:pt x="1914209" y="23742"/>
                </a:lnTo>
                <a:lnTo>
                  <a:pt x="1917381" y="30319"/>
                </a:lnTo>
                <a:lnTo>
                  <a:pt x="1923034" y="35347"/>
                </a:lnTo>
                <a:lnTo>
                  <a:pt x="2009129" y="85569"/>
                </a:lnTo>
                <a:lnTo>
                  <a:pt x="2037334" y="69116"/>
                </a:lnTo>
                <a:lnTo>
                  <a:pt x="2046935" y="69116"/>
                </a:lnTo>
                <a:lnTo>
                  <a:pt x="2046935" y="66525"/>
                </a:lnTo>
                <a:lnTo>
                  <a:pt x="2052088" y="66525"/>
                </a:lnTo>
                <a:lnTo>
                  <a:pt x="1942236" y="2441"/>
                </a:lnTo>
                <a:lnTo>
                  <a:pt x="19350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0723" y="1232915"/>
            <a:ext cx="8895080" cy="24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Apply 1x1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convolution</a:t>
            </a:r>
            <a:r>
              <a:rPr sz="2000" spc="-5" dirty="0">
                <a:latin typeface="Verdana"/>
                <a:cs typeface="Verdana"/>
              </a:rPr>
              <a:t> before ‘large’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convolution</a:t>
            </a:r>
            <a:r>
              <a:rPr sz="2000" spc="-5" dirty="0">
                <a:latin typeface="Verdana"/>
                <a:cs typeface="Verdana"/>
              </a:rPr>
              <a:t> filters.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000" spc="-15" dirty="0">
                <a:latin typeface="Verdana"/>
                <a:cs typeface="Verdana"/>
              </a:rPr>
              <a:t>Reduce </a:t>
            </a:r>
            <a:r>
              <a:rPr sz="2000" spc="-5" dirty="0">
                <a:latin typeface="Verdana"/>
                <a:cs typeface="Verdana"/>
              </a:rPr>
              <a:t>weights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such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entire </a:t>
            </a:r>
            <a:r>
              <a:rPr sz="2000" b="1" spc="-5" dirty="0">
                <a:latin typeface="Verdana"/>
                <a:cs typeface="Verdana"/>
              </a:rPr>
              <a:t>CNN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can</a:t>
            </a:r>
            <a:r>
              <a:rPr sz="2000" b="1" dirty="0">
                <a:latin typeface="Verdana"/>
                <a:cs typeface="Verdana"/>
              </a:rPr>
              <a:t> be trained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on one </a:t>
            </a:r>
            <a:r>
              <a:rPr sz="2000" b="1" spc="-5" dirty="0">
                <a:latin typeface="Verdana"/>
                <a:cs typeface="Verdana"/>
              </a:rPr>
              <a:t>GPU.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Number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multiplications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reduced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 </a:t>
            </a:r>
            <a:r>
              <a:rPr sz="2000" dirty="0">
                <a:latin typeface="Verdana"/>
                <a:cs typeface="Verdana"/>
              </a:rPr>
              <a:t>854M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358M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Verdana"/>
              <a:cs typeface="Verdana"/>
            </a:endParaRPr>
          </a:p>
          <a:p>
            <a:pPr marL="85725" marR="6967220">
              <a:lnSpc>
                <a:spcPts val="3190"/>
              </a:lnSpc>
            </a:pPr>
            <a:r>
              <a:rPr sz="2700" b="1" spc="-25" dirty="0">
                <a:latin typeface="Verdana"/>
                <a:cs typeface="Verdana"/>
              </a:rPr>
              <a:t>In</a:t>
            </a:r>
            <a:r>
              <a:rPr sz="2700" b="1" spc="-15" dirty="0">
                <a:latin typeface="Verdana"/>
                <a:cs typeface="Verdana"/>
              </a:rPr>
              <a:t>c</a:t>
            </a:r>
            <a:r>
              <a:rPr sz="2700" b="1" spc="-20" dirty="0">
                <a:latin typeface="Verdana"/>
                <a:cs typeface="Verdana"/>
              </a:rPr>
              <a:t>e</a:t>
            </a:r>
            <a:r>
              <a:rPr sz="2700" b="1" spc="-25" dirty="0">
                <a:latin typeface="Verdana"/>
                <a:cs typeface="Verdana"/>
              </a:rPr>
              <a:t>p</a:t>
            </a:r>
            <a:r>
              <a:rPr sz="2700" b="1" spc="-20" dirty="0">
                <a:latin typeface="Verdana"/>
                <a:cs typeface="Verdana"/>
              </a:rPr>
              <a:t>t</a:t>
            </a:r>
            <a:r>
              <a:rPr sz="2700" b="1" spc="-15" dirty="0">
                <a:latin typeface="Verdana"/>
                <a:cs typeface="Verdana"/>
              </a:rPr>
              <a:t>i</a:t>
            </a:r>
            <a:r>
              <a:rPr sz="2700" b="1" spc="-30" dirty="0">
                <a:latin typeface="Verdana"/>
                <a:cs typeface="Verdana"/>
              </a:rPr>
              <a:t>o</a:t>
            </a:r>
            <a:r>
              <a:rPr sz="2700" b="1" dirty="0">
                <a:latin typeface="Verdana"/>
                <a:cs typeface="Verdana"/>
              </a:rPr>
              <a:t>n  </a:t>
            </a:r>
            <a:r>
              <a:rPr sz="2700" b="1" spc="-25" dirty="0">
                <a:latin typeface="Verdana"/>
                <a:cs typeface="Verdana"/>
              </a:rPr>
              <a:t>Module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80115" y="6277553"/>
            <a:ext cx="219075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latin typeface="Verdana"/>
                <a:cs typeface="Verdana"/>
              </a:rPr>
              <a:t>90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7973" y="5814567"/>
            <a:ext cx="28441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[</a:t>
            </a:r>
            <a:r>
              <a:rPr sz="1900" b="1" spc="-25" dirty="0">
                <a:latin typeface="Verdana"/>
                <a:cs typeface="Verdana"/>
              </a:rPr>
              <a:t>Szegedy</a:t>
            </a:r>
            <a:r>
              <a:rPr sz="1900" spc="-25" dirty="0">
                <a:latin typeface="Verdana"/>
                <a:cs typeface="Verdana"/>
              </a:rPr>
              <a:t>,</a:t>
            </a:r>
            <a:r>
              <a:rPr sz="1900" spc="-5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CVPR</a:t>
            </a:r>
            <a:r>
              <a:rPr sz="1900" spc="-5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2015]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2659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5" dirty="0"/>
              <a:t> </a:t>
            </a:r>
            <a:r>
              <a:rPr spc="-5" dirty="0"/>
              <a:t>Channels</a:t>
            </a:r>
            <a:r>
              <a:rPr spc="-20" dirty="0"/>
              <a:t> </a:t>
            </a:r>
            <a:r>
              <a:rPr spc="-5" dirty="0"/>
              <a:t>(C):</a:t>
            </a:r>
            <a:r>
              <a:rPr spc="-15" dirty="0"/>
              <a:t> </a:t>
            </a:r>
            <a:r>
              <a:rPr dirty="0"/>
              <a:t>Group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Filters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6565" y="2671572"/>
            <a:ext cx="4283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925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Split </a:t>
            </a:r>
            <a:r>
              <a:rPr sz="2000" spc="-5" dirty="0">
                <a:latin typeface="Verdana"/>
                <a:cs typeface="Verdana"/>
              </a:rPr>
              <a:t>filters and channels of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feature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into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different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groups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615" y="3585972"/>
            <a:ext cx="42449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Verdana"/>
                <a:cs typeface="Verdana"/>
              </a:rPr>
              <a:t>e.g., </a:t>
            </a:r>
            <a:r>
              <a:rPr sz="2000" spc="-20" dirty="0">
                <a:latin typeface="Verdana"/>
                <a:cs typeface="Verdana"/>
              </a:rPr>
              <a:t>For </a:t>
            </a:r>
            <a:r>
              <a:rPr sz="2000" spc="-5" dirty="0">
                <a:latin typeface="Verdana"/>
                <a:cs typeface="Verdana"/>
              </a:rPr>
              <a:t>two groups, each filter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requires </a:t>
            </a:r>
            <a:r>
              <a:rPr sz="2000" b="1" dirty="0">
                <a:latin typeface="Verdana"/>
                <a:cs typeface="Verdana"/>
              </a:rPr>
              <a:t>2x </a:t>
            </a:r>
            <a:r>
              <a:rPr sz="2000" b="1" spc="-5" dirty="0">
                <a:latin typeface="Verdana"/>
                <a:cs typeface="Verdana"/>
              </a:rPr>
              <a:t>fewer weights </a:t>
            </a:r>
            <a:r>
              <a:rPr sz="2000" b="1" dirty="0">
                <a:latin typeface="Verdana"/>
                <a:cs typeface="Verdana"/>
              </a:rPr>
              <a:t>and </a:t>
            </a:r>
            <a:r>
              <a:rPr sz="2000" b="1" spc="-67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multiplications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62104" y="1539151"/>
            <a:ext cx="3755390" cy="1713230"/>
            <a:chOff x="5462104" y="1539151"/>
            <a:chExt cx="3755390" cy="1713230"/>
          </a:xfrm>
        </p:grpSpPr>
        <p:sp>
          <p:nvSpPr>
            <p:cNvPr id="6" name="object 6"/>
            <p:cNvSpPr/>
            <p:nvPr/>
          </p:nvSpPr>
          <p:spPr>
            <a:xfrm>
              <a:off x="7855877" y="1548675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48" y="0"/>
                  </a:moveTo>
                  <a:lnTo>
                    <a:pt x="0" y="0"/>
                  </a:lnTo>
                  <a:lnTo>
                    <a:pt x="0" y="347306"/>
                  </a:lnTo>
                  <a:lnTo>
                    <a:pt x="0" y="1351661"/>
                  </a:lnTo>
                  <a:lnTo>
                    <a:pt x="1351648" y="1351661"/>
                  </a:lnTo>
                  <a:lnTo>
                    <a:pt x="1351648" y="347306"/>
                  </a:lnTo>
                  <a:lnTo>
                    <a:pt x="1351648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55877" y="1548676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90167" y="1605000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290982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290982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90167" y="1605000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5687" y="1670710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225272"/>
                  </a:lnTo>
                  <a:lnTo>
                    <a:pt x="0" y="1351648"/>
                  </a:lnTo>
                  <a:lnTo>
                    <a:pt x="1351661" y="1351648"/>
                  </a:lnTo>
                  <a:lnTo>
                    <a:pt x="1351661" y="225272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05687" y="1670710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9362" y="1755177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140804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140804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9362" y="1755178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54061" y="1759877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59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34262" y="1900643"/>
              <a:ext cx="57785" cy="1351915"/>
            </a:xfrm>
            <a:custGeom>
              <a:avLst/>
              <a:gdLst/>
              <a:ahLst/>
              <a:cxnLst/>
              <a:rect l="l" t="t" r="r" b="b"/>
              <a:pathLst>
                <a:path w="57784" h="1351914">
                  <a:moveTo>
                    <a:pt x="5054" y="1299959"/>
                  </a:moveTo>
                  <a:lnTo>
                    <a:pt x="660" y="1302715"/>
                  </a:lnTo>
                  <a:lnTo>
                    <a:pt x="0" y="1305610"/>
                  </a:lnTo>
                  <a:lnTo>
                    <a:pt x="28816" y="1351724"/>
                  </a:lnTo>
                  <a:lnTo>
                    <a:pt x="34356" y="1342859"/>
                  </a:lnTo>
                  <a:lnTo>
                    <a:pt x="24129" y="1342859"/>
                  </a:lnTo>
                  <a:lnTo>
                    <a:pt x="24129" y="1326502"/>
                  </a:lnTo>
                  <a:lnTo>
                    <a:pt x="7962" y="1300632"/>
                  </a:lnTo>
                  <a:lnTo>
                    <a:pt x="5054" y="1299959"/>
                  </a:lnTo>
                  <a:close/>
                </a:path>
                <a:path w="57784" h="1351914">
                  <a:moveTo>
                    <a:pt x="24129" y="1326502"/>
                  </a:moveTo>
                  <a:lnTo>
                    <a:pt x="24129" y="1342859"/>
                  </a:lnTo>
                  <a:lnTo>
                    <a:pt x="33515" y="1342859"/>
                  </a:lnTo>
                  <a:lnTo>
                    <a:pt x="33515" y="1340383"/>
                  </a:lnTo>
                  <a:lnTo>
                    <a:pt x="24841" y="1340383"/>
                  </a:lnTo>
                  <a:lnTo>
                    <a:pt x="28822" y="1334012"/>
                  </a:lnTo>
                  <a:lnTo>
                    <a:pt x="24129" y="1326502"/>
                  </a:lnTo>
                  <a:close/>
                </a:path>
                <a:path w="57784" h="1351914">
                  <a:moveTo>
                    <a:pt x="52577" y="1299959"/>
                  </a:moveTo>
                  <a:lnTo>
                    <a:pt x="49682" y="1300632"/>
                  </a:lnTo>
                  <a:lnTo>
                    <a:pt x="33515" y="1326502"/>
                  </a:lnTo>
                  <a:lnTo>
                    <a:pt x="33515" y="1342859"/>
                  </a:lnTo>
                  <a:lnTo>
                    <a:pt x="34356" y="1342859"/>
                  </a:lnTo>
                  <a:lnTo>
                    <a:pt x="57632" y="1305610"/>
                  </a:lnTo>
                  <a:lnTo>
                    <a:pt x="56972" y="1302715"/>
                  </a:lnTo>
                  <a:lnTo>
                    <a:pt x="52577" y="1299959"/>
                  </a:lnTo>
                  <a:close/>
                </a:path>
                <a:path w="57784" h="1351914">
                  <a:moveTo>
                    <a:pt x="28822" y="1334012"/>
                  </a:moveTo>
                  <a:lnTo>
                    <a:pt x="24841" y="1340383"/>
                  </a:lnTo>
                  <a:lnTo>
                    <a:pt x="32804" y="1340383"/>
                  </a:lnTo>
                  <a:lnTo>
                    <a:pt x="28822" y="1334012"/>
                  </a:lnTo>
                  <a:close/>
                </a:path>
                <a:path w="57784" h="1351914">
                  <a:moveTo>
                    <a:pt x="33515" y="1326503"/>
                  </a:moveTo>
                  <a:lnTo>
                    <a:pt x="28822" y="1334012"/>
                  </a:lnTo>
                  <a:lnTo>
                    <a:pt x="32804" y="1340383"/>
                  </a:lnTo>
                  <a:lnTo>
                    <a:pt x="33515" y="1340383"/>
                  </a:lnTo>
                  <a:lnTo>
                    <a:pt x="33515" y="1326503"/>
                  </a:lnTo>
                  <a:close/>
                </a:path>
                <a:path w="57784" h="1351914">
                  <a:moveTo>
                    <a:pt x="28816" y="17700"/>
                  </a:moveTo>
                  <a:lnTo>
                    <a:pt x="24117" y="25216"/>
                  </a:lnTo>
                  <a:lnTo>
                    <a:pt x="24129" y="1326503"/>
                  </a:lnTo>
                  <a:lnTo>
                    <a:pt x="28822" y="1334012"/>
                  </a:lnTo>
                  <a:lnTo>
                    <a:pt x="33515" y="1326503"/>
                  </a:lnTo>
                  <a:lnTo>
                    <a:pt x="33515" y="25216"/>
                  </a:lnTo>
                  <a:lnTo>
                    <a:pt x="28816" y="17700"/>
                  </a:lnTo>
                  <a:close/>
                </a:path>
                <a:path w="57784" h="1351914">
                  <a:moveTo>
                    <a:pt x="28816" y="0"/>
                  </a:moveTo>
                  <a:lnTo>
                    <a:pt x="0" y="46113"/>
                  </a:lnTo>
                  <a:lnTo>
                    <a:pt x="660" y="49009"/>
                  </a:lnTo>
                  <a:lnTo>
                    <a:pt x="5054" y="51752"/>
                  </a:lnTo>
                  <a:lnTo>
                    <a:pt x="7950" y="51079"/>
                  </a:lnTo>
                  <a:lnTo>
                    <a:pt x="24117" y="25216"/>
                  </a:lnTo>
                  <a:lnTo>
                    <a:pt x="24117" y="8839"/>
                  </a:lnTo>
                  <a:lnTo>
                    <a:pt x="34339" y="8839"/>
                  </a:lnTo>
                  <a:lnTo>
                    <a:pt x="28816" y="0"/>
                  </a:lnTo>
                  <a:close/>
                </a:path>
                <a:path w="57784" h="1351914">
                  <a:moveTo>
                    <a:pt x="34339" y="8839"/>
                  </a:moveTo>
                  <a:lnTo>
                    <a:pt x="33515" y="8839"/>
                  </a:lnTo>
                  <a:lnTo>
                    <a:pt x="33515" y="25216"/>
                  </a:lnTo>
                  <a:lnTo>
                    <a:pt x="49682" y="51079"/>
                  </a:lnTo>
                  <a:lnTo>
                    <a:pt x="52577" y="51752"/>
                  </a:lnTo>
                  <a:lnTo>
                    <a:pt x="56972" y="49009"/>
                  </a:lnTo>
                  <a:lnTo>
                    <a:pt x="57632" y="46113"/>
                  </a:lnTo>
                  <a:lnTo>
                    <a:pt x="34339" y="8839"/>
                  </a:lnTo>
                  <a:close/>
                </a:path>
                <a:path w="57784" h="1351914">
                  <a:moveTo>
                    <a:pt x="33515" y="11341"/>
                  </a:moveTo>
                  <a:lnTo>
                    <a:pt x="32791" y="11341"/>
                  </a:lnTo>
                  <a:lnTo>
                    <a:pt x="28816" y="17700"/>
                  </a:lnTo>
                  <a:lnTo>
                    <a:pt x="33515" y="25216"/>
                  </a:lnTo>
                  <a:lnTo>
                    <a:pt x="33515" y="11341"/>
                  </a:lnTo>
                  <a:close/>
                </a:path>
                <a:path w="57784" h="1351914">
                  <a:moveTo>
                    <a:pt x="33515" y="8839"/>
                  </a:moveTo>
                  <a:lnTo>
                    <a:pt x="24117" y="8839"/>
                  </a:lnTo>
                  <a:lnTo>
                    <a:pt x="24117" y="25216"/>
                  </a:lnTo>
                  <a:lnTo>
                    <a:pt x="28816" y="17700"/>
                  </a:lnTo>
                  <a:lnTo>
                    <a:pt x="24841" y="11341"/>
                  </a:lnTo>
                  <a:lnTo>
                    <a:pt x="33515" y="11341"/>
                  </a:lnTo>
                  <a:lnTo>
                    <a:pt x="33515" y="8839"/>
                  </a:lnTo>
                  <a:close/>
                </a:path>
                <a:path w="57784" h="1351914">
                  <a:moveTo>
                    <a:pt x="32791" y="11341"/>
                  </a:moveTo>
                  <a:lnTo>
                    <a:pt x="24841" y="11341"/>
                  </a:lnTo>
                  <a:lnTo>
                    <a:pt x="28816" y="17700"/>
                  </a:lnTo>
                  <a:lnTo>
                    <a:pt x="32791" y="1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9609" y="2440393"/>
              <a:ext cx="46990" cy="272415"/>
            </a:xfrm>
            <a:custGeom>
              <a:avLst/>
              <a:gdLst/>
              <a:ahLst/>
              <a:cxnLst/>
              <a:rect l="l" t="t" r="r" b="b"/>
              <a:pathLst>
                <a:path w="46990" h="272414">
                  <a:moveTo>
                    <a:pt x="46939" y="0"/>
                  </a:moveTo>
                  <a:lnTo>
                    <a:pt x="0" y="0"/>
                  </a:lnTo>
                  <a:lnTo>
                    <a:pt x="0" y="272211"/>
                  </a:lnTo>
                  <a:lnTo>
                    <a:pt x="46939" y="272211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6392" y="2107183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826008" y="0"/>
                  </a:moveTo>
                  <a:lnTo>
                    <a:pt x="0" y="0"/>
                  </a:lnTo>
                  <a:lnTo>
                    <a:pt x="0" y="206502"/>
                  </a:lnTo>
                  <a:lnTo>
                    <a:pt x="0" y="826008"/>
                  </a:lnTo>
                  <a:lnTo>
                    <a:pt x="826008" y="826008"/>
                  </a:lnTo>
                  <a:lnTo>
                    <a:pt x="826008" y="206502"/>
                  </a:lnTo>
                  <a:lnTo>
                    <a:pt x="82600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76392" y="2107184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253681" y="2408923"/>
            <a:ext cx="238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H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00269" y="2186825"/>
            <a:ext cx="6632575" cy="1098550"/>
            <a:chOff x="5100269" y="2186825"/>
            <a:chExt cx="6632575" cy="1098550"/>
          </a:xfrm>
        </p:grpSpPr>
        <p:sp>
          <p:nvSpPr>
            <p:cNvPr id="21" name="object 21"/>
            <p:cNvSpPr/>
            <p:nvPr/>
          </p:nvSpPr>
          <p:spPr>
            <a:xfrm>
              <a:off x="10478744" y="2201011"/>
              <a:ext cx="57785" cy="1081405"/>
            </a:xfrm>
            <a:custGeom>
              <a:avLst/>
              <a:gdLst/>
              <a:ahLst/>
              <a:cxnLst/>
              <a:rect l="l" t="t" r="r" b="b"/>
              <a:pathLst>
                <a:path w="57784" h="1081404">
                  <a:moveTo>
                    <a:pt x="5067" y="1029639"/>
                  </a:moveTo>
                  <a:lnTo>
                    <a:pt x="660" y="1032383"/>
                  </a:lnTo>
                  <a:lnTo>
                    <a:pt x="0" y="1035278"/>
                  </a:lnTo>
                  <a:lnTo>
                    <a:pt x="28816" y="1081392"/>
                  </a:lnTo>
                  <a:lnTo>
                    <a:pt x="34348" y="1072540"/>
                  </a:lnTo>
                  <a:lnTo>
                    <a:pt x="24130" y="1072540"/>
                  </a:lnTo>
                  <a:lnTo>
                    <a:pt x="24130" y="1056170"/>
                  </a:lnTo>
                  <a:lnTo>
                    <a:pt x="7962" y="1030300"/>
                  </a:lnTo>
                  <a:lnTo>
                    <a:pt x="5067" y="1029639"/>
                  </a:lnTo>
                  <a:close/>
                </a:path>
                <a:path w="57784" h="1081404">
                  <a:moveTo>
                    <a:pt x="24130" y="1056170"/>
                  </a:moveTo>
                  <a:lnTo>
                    <a:pt x="24130" y="1072540"/>
                  </a:lnTo>
                  <a:lnTo>
                    <a:pt x="33515" y="1072540"/>
                  </a:lnTo>
                  <a:lnTo>
                    <a:pt x="33515" y="1070051"/>
                  </a:lnTo>
                  <a:lnTo>
                    <a:pt x="24841" y="1070051"/>
                  </a:lnTo>
                  <a:lnTo>
                    <a:pt x="28822" y="1063680"/>
                  </a:lnTo>
                  <a:lnTo>
                    <a:pt x="24130" y="1056170"/>
                  </a:lnTo>
                  <a:close/>
                </a:path>
                <a:path w="57784" h="1081404">
                  <a:moveTo>
                    <a:pt x="52578" y="1029639"/>
                  </a:moveTo>
                  <a:lnTo>
                    <a:pt x="49682" y="1030300"/>
                  </a:lnTo>
                  <a:lnTo>
                    <a:pt x="33515" y="1056170"/>
                  </a:lnTo>
                  <a:lnTo>
                    <a:pt x="33515" y="1072540"/>
                  </a:lnTo>
                  <a:lnTo>
                    <a:pt x="34348" y="1072540"/>
                  </a:lnTo>
                  <a:lnTo>
                    <a:pt x="57632" y="1035278"/>
                  </a:lnTo>
                  <a:lnTo>
                    <a:pt x="56972" y="1032383"/>
                  </a:lnTo>
                  <a:lnTo>
                    <a:pt x="52578" y="1029639"/>
                  </a:lnTo>
                  <a:close/>
                </a:path>
                <a:path w="57784" h="1081404">
                  <a:moveTo>
                    <a:pt x="28822" y="1063680"/>
                  </a:moveTo>
                  <a:lnTo>
                    <a:pt x="24841" y="1070051"/>
                  </a:lnTo>
                  <a:lnTo>
                    <a:pt x="32804" y="1070051"/>
                  </a:lnTo>
                  <a:lnTo>
                    <a:pt x="28822" y="1063680"/>
                  </a:lnTo>
                  <a:close/>
                </a:path>
                <a:path w="57784" h="1081404">
                  <a:moveTo>
                    <a:pt x="33515" y="1056170"/>
                  </a:moveTo>
                  <a:lnTo>
                    <a:pt x="28822" y="1063680"/>
                  </a:lnTo>
                  <a:lnTo>
                    <a:pt x="32804" y="1070051"/>
                  </a:lnTo>
                  <a:lnTo>
                    <a:pt x="33515" y="1070051"/>
                  </a:lnTo>
                  <a:lnTo>
                    <a:pt x="33515" y="1056170"/>
                  </a:lnTo>
                  <a:close/>
                </a:path>
                <a:path w="57784" h="1081404">
                  <a:moveTo>
                    <a:pt x="28822" y="17710"/>
                  </a:moveTo>
                  <a:lnTo>
                    <a:pt x="24130" y="25216"/>
                  </a:lnTo>
                  <a:lnTo>
                    <a:pt x="24130" y="1056170"/>
                  </a:lnTo>
                  <a:lnTo>
                    <a:pt x="28822" y="1063680"/>
                  </a:lnTo>
                  <a:lnTo>
                    <a:pt x="33515" y="1056170"/>
                  </a:lnTo>
                  <a:lnTo>
                    <a:pt x="33515" y="25216"/>
                  </a:lnTo>
                  <a:lnTo>
                    <a:pt x="28822" y="17710"/>
                  </a:lnTo>
                  <a:close/>
                </a:path>
                <a:path w="57784" h="1081404">
                  <a:moveTo>
                    <a:pt x="28816" y="0"/>
                  </a:moveTo>
                  <a:lnTo>
                    <a:pt x="0" y="46113"/>
                  </a:lnTo>
                  <a:lnTo>
                    <a:pt x="660" y="49009"/>
                  </a:lnTo>
                  <a:lnTo>
                    <a:pt x="5067" y="51752"/>
                  </a:lnTo>
                  <a:lnTo>
                    <a:pt x="7962" y="51079"/>
                  </a:lnTo>
                  <a:lnTo>
                    <a:pt x="24130" y="25216"/>
                  </a:lnTo>
                  <a:lnTo>
                    <a:pt x="24130" y="8839"/>
                  </a:lnTo>
                  <a:lnTo>
                    <a:pt x="34339" y="8839"/>
                  </a:lnTo>
                  <a:lnTo>
                    <a:pt x="28816" y="0"/>
                  </a:lnTo>
                  <a:close/>
                </a:path>
                <a:path w="57784" h="1081404">
                  <a:moveTo>
                    <a:pt x="34339" y="8839"/>
                  </a:moveTo>
                  <a:lnTo>
                    <a:pt x="33515" y="8839"/>
                  </a:lnTo>
                  <a:lnTo>
                    <a:pt x="33515" y="25216"/>
                  </a:lnTo>
                  <a:lnTo>
                    <a:pt x="49682" y="51079"/>
                  </a:lnTo>
                  <a:lnTo>
                    <a:pt x="52578" y="51752"/>
                  </a:lnTo>
                  <a:lnTo>
                    <a:pt x="56972" y="49009"/>
                  </a:lnTo>
                  <a:lnTo>
                    <a:pt x="57632" y="46113"/>
                  </a:lnTo>
                  <a:lnTo>
                    <a:pt x="34339" y="8839"/>
                  </a:lnTo>
                  <a:close/>
                </a:path>
                <a:path w="57784" h="1081404">
                  <a:moveTo>
                    <a:pt x="33515" y="8839"/>
                  </a:moveTo>
                  <a:lnTo>
                    <a:pt x="24130" y="8839"/>
                  </a:lnTo>
                  <a:lnTo>
                    <a:pt x="24130" y="25216"/>
                  </a:lnTo>
                  <a:lnTo>
                    <a:pt x="28822" y="17710"/>
                  </a:lnTo>
                  <a:lnTo>
                    <a:pt x="24841" y="11341"/>
                  </a:lnTo>
                  <a:lnTo>
                    <a:pt x="33515" y="11341"/>
                  </a:lnTo>
                  <a:lnTo>
                    <a:pt x="33515" y="8839"/>
                  </a:lnTo>
                  <a:close/>
                </a:path>
                <a:path w="57784" h="1081404">
                  <a:moveTo>
                    <a:pt x="33515" y="11341"/>
                  </a:moveTo>
                  <a:lnTo>
                    <a:pt x="32804" y="11341"/>
                  </a:lnTo>
                  <a:lnTo>
                    <a:pt x="28822" y="17710"/>
                  </a:lnTo>
                  <a:lnTo>
                    <a:pt x="33515" y="25216"/>
                  </a:lnTo>
                  <a:lnTo>
                    <a:pt x="33515" y="11341"/>
                  </a:lnTo>
                  <a:close/>
                </a:path>
                <a:path w="57784" h="1081404">
                  <a:moveTo>
                    <a:pt x="32804" y="11341"/>
                  </a:moveTo>
                  <a:lnTo>
                    <a:pt x="24841" y="11341"/>
                  </a:lnTo>
                  <a:lnTo>
                    <a:pt x="28822" y="17710"/>
                  </a:lnTo>
                  <a:lnTo>
                    <a:pt x="32804" y="1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84091" y="2599969"/>
              <a:ext cx="46990" cy="272415"/>
            </a:xfrm>
            <a:custGeom>
              <a:avLst/>
              <a:gdLst/>
              <a:ahLst/>
              <a:cxnLst/>
              <a:rect l="l" t="t" r="r" b="b"/>
              <a:pathLst>
                <a:path w="46990" h="272414">
                  <a:moveTo>
                    <a:pt x="46939" y="0"/>
                  </a:moveTo>
                  <a:lnTo>
                    <a:pt x="0" y="0"/>
                  </a:lnTo>
                  <a:lnTo>
                    <a:pt x="0" y="272211"/>
                  </a:lnTo>
                  <a:lnTo>
                    <a:pt x="46939" y="272211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1885" y="2299598"/>
              <a:ext cx="1966595" cy="64769"/>
            </a:xfrm>
            <a:custGeom>
              <a:avLst/>
              <a:gdLst/>
              <a:ahLst/>
              <a:cxnLst/>
              <a:rect l="l" t="t" r="r" b="b"/>
              <a:pathLst>
                <a:path w="1966595" h="64769">
                  <a:moveTo>
                    <a:pt x="0" y="64773"/>
                  </a:moveTo>
                  <a:lnTo>
                    <a:pt x="1966105" y="0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43666" y="2196350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1079449" y="0"/>
                  </a:moveTo>
                  <a:lnTo>
                    <a:pt x="0" y="0"/>
                  </a:lnTo>
                  <a:lnTo>
                    <a:pt x="0" y="1079449"/>
                  </a:lnTo>
                  <a:lnTo>
                    <a:pt x="1079449" y="1079449"/>
                  </a:lnTo>
                  <a:lnTo>
                    <a:pt x="1079449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43666" y="2196350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0" y="0"/>
                  </a:moveTo>
                  <a:lnTo>
                    <a:pt x="1079449" y="0"/>
                  </a:lnTo>
                  <a:lnTo>
                    <a:pt x="1079449" y="1079449"/>
                  </a:lnTo>
                  <a:lnTo>
                    <a:pt x="0" y="1079449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00269" y="2313647"/>
              <a:ext cx="57785" cy="826135"/>
            </a:xfrm>
            <a:custGeom>
              <a:avLst/>
              <a:gdLst/>
              <a:ahLst/>
              <a:cxnLst/>
              <a:rect l="l" t="t" r="r" b="b"/>
              <a:pathLst>
                <a:path w="57785" h="826135">
                  <a:moveTo>
                    <a:pt x="5067" y="774318"/>
                  </a:moveTo>
                  <a:lnTo>
                    <a:pt x="673" y="777074"/>
                  </a:lnTo>
                  <a:lnTo>
                    <a:pt x="0" y="779970"/>
                  </a:lnTo>
                  <a:lnTo>
                    <a:pt x="28816" y="826084"/>
                  </a:lnTo>
                  <a:lnTo>
                    <a:pt x="34356" y="817219"/>
                  </a:lnTo>
                  <a:lnTo>
                    <a:pt x="24129" y="817219"/>
                  </a:lnTo>
                  <a:lnTo>
                    <a:pt x="24129" y="800854"/>
                  </a:lnTo>
                  <a:lnTo>
                    <a:pt x="7962" y="774992"/>
                  </a:lnTo>
                  <a:lnTo>
                    <a:pt x="5067" y="774318"/>
                  </a:lnTo>
                  <a:close/>
                </a:path>
                <a:path w="57785" h="826135">
                  <a:moveTo>
                    <a:pt x="24130" y="800854"/>
                  </a:moveTo>
                  <a:lnTo>
                    <a:pt x="24129" y="817219"/>
                  </a:lnTo>
                  <a:lnTo>
                    <a:pt x="33515" y="817219"/>
                  </a:lnTo>
                  <a:lnTo>
                    <a:pt x="33515" y="814730"/>
                  </a:lnTo>
                  <a:lnTo>
                    <a:pt x="24841" y="814730"/>
                  </a:lnTo>
                  <a:lnTo>
                    <a:pt x="28822" y="808361"/>
                  </a:lnTo>
                  <a:lnTo>
                    <a:pt x="24130" y="800854"/>
                  </a:lnTo>
                  <a:close/>
                </a:path>
                <a:path w="57785" h="826135">
                  <a:moveTo>
                    <a:pt x="52577" y="774318"/>
                  </a:moveTo>
                  <a:lnTo>
                    <a:pt x="49682" y="774992"/>
                  </a:lnTo>
                  <a:lnTo>
                    <a:pt x="33515" y="800854"/>
                  </a:lnTo>
                  <a:lnTo>
                    <a:pt x="33515" y="817219"/>
                  </a:lnTo>
                  <a:lnTo>
                    <a:pt x="34356" y="817219"/>
                  </a:lnTo>
                  <a:lnTo>
                    <a:pt x="57645" y="779970"/>
                  </a:lnTo>
                  <a:lnTo>
                    <a:pt x="56972" y="777074"/>
                  </a:lnTo>
                  <a:lnTo>
                    <a:pt x="52577" y="774318"/>
                  </a:lnTo>
                  <a:close/>
                </a:path>
                <a:path w="57785" h="826135">
                  <a:moveTo>
                    <a:pt x="28822" y="808361"/>
                  </a:moveTo>
                  <a:lnTo>
                    <a:pt x="24841" y="814730"/>
                  </a:lnTo>
                  <a:lnTo>
                    <a:pt x="32804" y="814730"/>
                  </a:lnTo>
                  <a:lnTo>
                    <a:pt x="28822" y="808361"/>
                  </a:lnTo>
                  <a:close/>
                </a:path>
                <a:path w="57785" h="826135">
                  <a:moveTo>
                    <a:pt x="33515" y="800854"/>
                  </a:moveTo>
                  <a:lnTo>
                    <a:pt x="28822" y="808361"/>
                  </a:lnTo>
                  <a:lnTo>
                    <a:pt x="32804" y="814730"/>
                  </a:lnTo>
                  <a:lnTo>
                    <a:pt x="33515" y="814730"/>
                  </a:lnTo>
                  <a:lnTo>
                    <a:pt x="33515" y="800854"/>
                  </a:lnTo>
                  <a:close/>
                </a:path>
                <a:path w="57785" h="826135">
                  <a:moveTo>
                    <a:pt x="28822" y="17712"/>
                  </a:moveTo>
                  <a:lnTo>
                    <a:pt x="24129" y="25221"/>
                  </a:lnTo>
                  <a:lnTo>
                    <a:pt x="24130" y="800854"/>
                  </a:lnTo>
                  <a:lnTo>
                    <a:pt x="28822" y="808361"/>
                  </a:lnTo>
                  <a:lnTo>
                    <a:pt x="33515" y="800854"/>
                  </a:lnTo>
                  <a:lnTo>
                    <a:pt x="33515" y="25221"/>
                  </a:lnTo>
                  <a:lnTo>
                    <a:pt x="28822" y="17712"/>
                  </a:lnTo>
                  <a:close/>
                </a:path>
                <a:path w="57785" h="826135">
                  <a:moveTo>
                    <a:pt x="28816" y="0"/>
                  </a:moveTo>
                  <a:lnTo>
                    <a:pt x="0" y="46113"/>
                  </a:lnTo>
                  <a:lnTo>
                    <a:pt x="673" y="49009"/>
                  </a:lnTo>
                  <a:lnTo>
                    <a:pt x="5067" y="51752"/>
                  </a:lnTo>
                  <a:lnTo>
                    <a:pt x="7962" y="51092"/>
                  </a:lnTo>
                  <a:lnTo>
                    <a:pt x="24129" y="25221"/>
                  </a:lnTo>
                  <a:lnTo>
                    <a:pt x="24129" y="8851"/>
                  </a:lnTo>
                  <a:lnTo>
                    <a:pt x="34350" y="8851"/>
                  </a:lnTo>
                  <a:lnTo>
                    <a:pt x="28816" y="0"/>
                  </a:lnTo>
                  <a:close/>
                </a:path>
                <a:path w="57785" h="826135">
                  <a:moveTo>
                    <a:pt x="34350" y="8851"/>
                  </a:moveTo>
                  <a:lnTo>
                    <a:pt x="33515" y="8851"/>
                  </a:lnTo>
                  <a:lnTo>
                    <a:pt x="33515" y="25221"/>
                  </a:lnTo>
                  <a:lnTo>
                    <a:pt x="49682" y="51092"/>
                  </a:lnTo>
                  <a:lnTo>
                    <a:pt x="52577" y="51752"/>
                  </a:lnTo>
                  <a:lnTo>
                    <a:pt x="56972" y="49009"/>
                  </a:lnTo>
                  <a:lnTo>
                    <a:pt x="57645" y="46113"/>
                  </a:lnTo>
                  <a:lnTo>
                    <a:pt x="34350" y="8851"/>
                  </a:lnTo>
                  <a:close/>
                </a:path>
                <a:path w="57785" h="826135">
                  <a:moveTo>
                    <a:pt x="33515" y="8851"/>
                  </a:moveTo>
                  <a:lnTo>
                    <a:pt x="24129" y="8851"/>
                  </a:lnTo>
                  <a:lnTo>
                    <a:pt x="24129" y="25221"/>
                  </a:lnTo>
                  <a:lnTo>
                    <a:pt x="28822" y="17712"/>
                  </a:lnTo>
                  <a:lnTo>
                    <a:pt x="24841" y="11341"/>
                  </a:lnTo>
                  <a:lnTo>
                    <a:pt x="33515" y="11341"/>
                  </a:lnTo>
                  <a:lnTo>
                    <a:pt x="33515" y="8851"/>
                  </a:lnTo>
                  <a:close/>
                </a:path>
                <a:path w="57785" h="826135">
                  <a:moveTo>
                    <a:pt x="33515" y="11341"/>
                  </a:moveTo>
                  <a:lnTo>
                    <a:pt x="32804" y="11341"/>
                  </a:lnTo>
                  <a:lnTo>
                    <a:pt x="28822" y="17712"/>
                  </a:lnTo>
                  <a:lnTo>
                    <a:pt x="33515" y="25221"/>
                  </a:lnTo>
                  <a:lnTo>
                    <a:pt x="33515" y="11341"/>
                  </a:lnTo>
                  <a:close/>
                </a:path>
                <a:path w="57785" h="826135">
                  <a:moveTo>
                    <a:pt x="32804" y="11341"/>
                  </a:moveTo>
                  <a:lnTo>
                    <a:pt x="24841" y="11341"/>
                  </a:lnTo>
                  <a:lnTo>
                    <a:pt x="28822" y="17712"/>
                  </a:lnTo>
                  <a:lnTo>
                    <a:pt x="32804" y="1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5616" y="2581198"/>
              <a:ext cx="46990" cy="272415"/>
            </a:xfrm>
            <a:custGeom>
              <a:avLst/>
              <a:gdLst/>
              <a:ahLst/>
              <a:cxnLst/>
              <a:rect l="l" t="t" r="r" b="b"/>
              <a:pathLst>
                <a:path w="46989" h="272414">
                  <a:moveTo>
                    <a:pt x="46939" y="0"/>
                  </a:moveTo>
                  <a:lnTo>
                    <a:pt x="0" y="0"/>
                  </a:lnTo>
                  <a:lnTo>
                    <a:pt x="0" y="272211"/>
                  </a:lnTo>
                  <a:lnTo>
                    <a:pt x="46939" y="272211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18544" y="2549722"/>
            <a:ext cx="2241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251081" y="3223514"/>
            <a:ext cx="829310" cy="57785"/>
            <a:chOff x="5251081" y="3223514"/>
            <a:chExt cx="829310" cy="57785"/>
          </a:xfrm>
        </p:grpSpPr>
        <p:sp>
          <p:nvSpPr>
            <p:cNvPr id="30" name="object 30"/>
            <p:cNvSpPr/>
            <p:nvPr/>
          </p:nvSpPr>
          <p:spPr>
            <a:xfrm>
              <a:off x="5251081" y="3223514"/>
              <a:ext cx="829310" cy="57785"/>
            </a:xfrm>
            <a:custGeom>
              <a:avLst/>
              <a:gdLst/>
              <a:ahLst/>
              <a:cxnLst/>
              <a:rect l="l" t="t" r="r" b="b"/>
              <a:pathLst>
                <a:path w="829310" h="57785">
                  <a:moveTo>
                    <a:pt x="46113" y="0"/>
                  </a:moveTo>
                  <a:lnTo>
                    <a:pt x="0" y="28816"/>
                  </a:lnTo>
                  <a:lnTo>
                    <a:pt x="46113" y="57645"/>
                  </a:lnTo>
                  <a:lnTo>
                    <a:pt x="49009" y="56972"/>
                  </a:lnTo>
                  <a:lnTo>
                    <a:pt x="51752" y="52577"/>
                  </a:lnTo>
                  <a:lnTo>
                    <a:pt x="51092" y="49682"/>
                  </a:lnTo>
                  <a:lnTo>
                    <a:pt x="25221" y="33515"/>
                  </a:lnTo>
                  <a:lnTo>
                    <a:pt x="8851" y="33515"/>
                  </a:lnTo>
                  <a:lnTo>
                    <a:pt x="8851" y="24130"/>
                  </a:lnTo>
                  <a:lnTo>
                    <a:pt x="25221" y="24130"/>
                  </a:lnTo>
                  <a:lnTo>
                    <a:pt x="51092" y="7962"/>
                  </a:lnTo>
                  <a:lnTo>
                    <a:pt x="51752" y="5067"/>
                  </a:lnTo>
                  <a:lnTo>
                    <a:pt x="49009" y="673"/>
                  </a:lnTo>
                  <a:lnTo>
                    <a:pt x="46113" y="0"/>
                  </a:lnTo>
                  <a:close/>
                </a:path>
                <a:path w="829310" h="57785">
                  <a:moveTo>
                    <a:pt x="811369" y="28822"/>
                  </a:moveTo>
                  <a:lnTo>
                    <a:pt x="777989" y="49682"/>
                  </a:lnTo>
                  <a:lnTo>
                    <a:pt x="777328" y="52577"/>
                  </a:lnTo>
                  <a:lnTo>
                    <a:pt x="780072" y="56972"/>
                  </a:lnTo>
                  <a:lnTo>
                    <a:pt x="782967" y="57645"/>
                  </a:lnTo>
                  <a:lnTo>
                    <a:pt x="821562" y="33515"/>
                  </a:lnTo>
                  <a:lnTo>
                    <a:pt x="820229" y="33515"/>
                  </a:lnTo>
                  <a:lnTo>
                    <a:pt x="820229" y="32804"/>
                  </a:lnTo>
                  <a:lnTo>
                    <a:pt x="817740" y="32804"/>
                  </a:lnTo>
                  <a:lnTo>
                    <a:pt x="811369" y="28822"/>
                  </a:lnTo>
                  <a:close/>
                </a:path>
                <a:path w="829310" h="57785">
                  <a:moveTo>
                    <a:pt x="25221" y="24130"/>
                  </a:moveTo>
                  <a:lnTo>
                    <a:pt x="8851" y="24130"/>
                  </a:lnTo>
                  <a:lnTo>
                    <a:pt x="8851" y="33515"/>
                  </a:lnTo>
                  <a:lnTo>
                    <a:pt x="25221" y="33515"/>
                  </a:lnTo>
                  <a:lnTo>
                    <a:pt x="24083" y="32804"/>
                  </a:lnTo>
                  <a:lnTo>
                    <a:pt x="11341" y="32804"/>
                  </a:lnTo>
                  <a:lnTo>
                    <a:pt x="11341" y="24841"/>
                  </a:lnTo>
                  <a:lnTo>
                    <a:pt x="24083" y="24841"/>
                  </a:lnTo>
                  <a:lnTo>
                    <a:pt x="25221" y="24130"/>
                  </a:lnTo>
                  <a:close/>
                </a:path>
                <a:path w="829310" h="57785">
                  <a:moveTo>
                    <a:pt x="803859" y="24130"/>
                  </a:moveTo>
                  <a:lnTo>
                    <a:pt x="25221" y="24130"/>
                  </a:lnTo>
                  <a:lnTo>
                    <a:pt x="17712" y="28822"/>
                  </a:lnTo>
                  <a:lnTo>
                    <a:pt x="25221" y="33515"/>
                  </a:lnTo>
                  <a:lnTo>
                    <a:pt x="803859" y="33515"/>
                  </a:lnTo>
                  <a:lnTo>
                    <a:pt x="811369" y="28822"/>
                  </a:lnTo>
                  <a:lnTo>
                    <a:pt x="803859" y="24130"/>
                  </a:lnTo>
                  <a:close/>
                </a:path>
                <a:path w="829310" h="57785">
                  <a:moveTo>
                    <a:pt x="821582" y="24130"/>
                  </a:moveTo>
                  <a:lnTo>
                    <a:pt x="820229" y="24130"/>
                  </a:lnTo>
                  <a:lnTo>
                    <a:pt x="820229" y="33515"/>
                  </a:lnTo>
                  <a:lnTo>
                    <a:pt x="821562" y="33515"/>
                  </a:lnTo>
                  <a:lnTo>
                    <a:pt x="829081" y="28816"/>
                  </a:lnTo>
                  <a:lnTo>
                    <a:pt x="821582" y="24130"/>
                  </a:lnTo>
                  <a:close/>
                </a:path>
                <a:path w="829310" h="57785">
                  <a:moveTo>
                    <a:pt x="11341" y="24841"/>
                  </a:moveTo>
                  <a:lnTo>
                    <a:pt x="11341" y="32804"/>
                  </a:lnTo>
                  <a:lnTo>
                    <a:pt x="17712" y="28822"/>
                  </a:lnTo>
                  <a:lnTo>
                    <a:pt x="11341" y="24841"/>
                  </a:lnTo>
                  <a:close/>
                </a:path>
                <a:path w="829310" h="57785">
                  <a:moveTo>
                    <a:pt x="17712" y="28822"/>
                  </a:moveTo>
                  <a:lnTo>
                    <a:pt x="11341" y="32804"/>
                  </a:lnTo>
                  <a:lnTo>
                    <a:pt x="24083" y="32804"/>
                  </a:lnTo>
                  <a:lnTo>
                    <a:pt x="17712" y="28822"/>
                  </a:lnTo>
                  <a:close/>
                </a:path>
                <a:path w="829310" h="57785">
                  <a:moveTo>
                    <a:pt x="817740" y="24841"/>
                  </a:moveTo>
                  <a:lnTo>
                    <a:pt x="811369" y="28822"/>
                  </a:lnTo>
                  <a:lnTo>
                    <a:pt x="817740" y="32804"/>
                  </a:lnTo>
                  <a:lnTo>
                    <a:pt x="817740" y="24841"/>
                  </a:lnTo>
                  <a:close/>
                </a:path>
                <a:path w="829310" h="57785">
                  <a:moveTo>
                    <a:pt x="820229" y="24841"/>
                  </a:moveTo>
                  <a:lnTo>
                    <a:pt x="817740" y="24841"/>
                  </a:lnTo>
                  <a:lnTo>
                    <a:pt x="817740" y="32804"/>
                  </a:lnTo>
                  <a:lnTo>
                    <a:pt x="820229" y="32804"/>
                  </a:lnTo>
                  <a:lnTo>
                    <a:pt x="820229" y="24841"/>
                  </a:lnTo>
                  <a:close/>
                </a:path>
                <a:path w="829310" h="57785">
                  <a:moveTo>
                    <a:pt x="24083" y="24841"/>
                  </a:moveTo>
                  <a:lnTo>
                    <a:pt x="11341" y="24841"/>
                  </a:lnTo>
                  <a:lnTo>
                    <a:pt x="17722" y="28816"/>
                  </a:lnTo>
                  <a:lnTo>
                    <a:pt x="24083" y="24841"/>
                  </a:lnTo>
                  <a:close/>
                </a:path>
                <a:path w="829310" h="57785">
                  <a:moveTo>
                    <a:pt x="782967" y="0"/>
                  </a:moveTo>
                  <a:lnTo>
                    <a:pt x="780072" y="673"/>
                  </a:lnTo>
                  <a:lnTo>
                    <a:pt x="777328" y="5067"/>
                  </a:lnTo>
                  <a:lnTo>
                    <a:pt x="777989" y="7962"/>
                  </a:lnTo>
                  <a:lnTo>
                    <a:pt x="811379" y="28816"/>
                  </a:lnTo>
                  <a:lnTo>
                    <a:pt x="817740" y="24841"/>
                  </a:lnTo>
                  <a:lnTo>
                    <a:pt x="820229" y="24841"/>
                  </a:lnTo>
                  <a:lnTo>
                    <a:pt x="820229" y="24130"/>
                  </a:lnTo>
                  <a:lnTo>
                    <a:pt x="821582" y="24130"/>
                  </a:lnTo>
                  <a:lnTo>
                    <a:pt x="782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81078" y="3228860"/>
              <a:ext cx="356870" cy="46990"/>
            </a:xfrm>
            <a:custGeom>
              <a:avLst/>
              <a:gdLst/>
              <a:ahLst/>
              <a:cxnLst/>
              <a:rect l="l" t="t" r="r" b="b"/>
              <a:pathLst>
                <a:path w="356870" h="46989">
                  <a:moveTo>
                    <a:pt x="356692" y="0"/>
                  </a:moveTo>
                  <a:lnTo>
                    <a:pt x="0" y="0"/>
                  </a:lnTo>
                  <a:lnTo>
                    <a:pt x="0" y="46939"/>
                  </a:lnTo>
                  <a:lnTo>
                    <a:pt x="356692" y="46939"/>
                  </a:lnTo>
                  <a:lnTo>
                    <a:pt x="356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60364" y="3112907"/>
            <a:ext cx="2057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5160951" y="1998243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5989169" y="1988857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36819" y="2233688"/>
            <a:ext cx="930275" cy="920750"/>
            <a:chOff x="5236819" y="2233688"/>
            <a:chExt cx="930275" cy="920750"/>
          </a:xfrm>
        </p:grpSpPr>
        <p:sp>
          <p:nvSpPr>
            <p:cNvPr id="36" name="object 36"/>
            <p:cNvSpPr/>
            <p:nvPr/>
          </p:nvSpPr>
          <p:spPr>
            <a:xfrm>
              <a:off x="5326202" y="2247975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826020" y="0"/>
                  </a:moveTo>
                  <a:lnTo>
                    <a:pt x="0" y="0"/>
                  </a:lnTo>
                  <a:lnTo>
                    <a:pt x="0" y="65709"/>
                  </a:lnTo>
                  <a:lnTo>
                    <a:pt x="0" y="826008"/>
                  </a:lnTo>
                  <a:lnTo>
                    <a:pt x="826020" y="826008"/>
                  </a:lnTo>
                  <a:lnTo>
                    <a:pt x="826020" y="65709"/>
                  </a:lnTo>
                  <a:lnTo>
                    <a:pt x="82602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6202" y="2247976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51106" y="2313685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826020" y="0"/>
                  </a:moveTo>
                  <a:lnTo>
                    <a:pt x="0" y="0"/>
                  </a:lnTo>
                  <a:lnTo>
                    <a:pt x="0" y="826008"/>
                  </a:lnTo>
                  <a:lnTo>
                    <a:pt x="826020" y="826008"/>
                  </a:lnTo>
                  <a:lnTo>
                    <a:pt x="82602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51106" y="2313685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18900000">
            <a:off x="6035257" y="2777325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58422" y="2004669"/>
            <a:ext cx="198120" cy="191135"/>
          </a:xfrm>
          <a:custGeom>
            <a:avLst/>
            <a:gdLst/>
            <a:ahLst/>
            <a:cxnLst/>
            <a:rect l="l" t="t" r="r" b="b"/>
            <a:pathLst>
              <a:path w="198120" h="191135">
                <a:moveTo>
                  <a:pt x="136956" y="0"/>
                </a:moveTo>
                <a:lnTo>
                  <a:pt x="0" y="123659"/>
                </a:lnTo>
                <a:lnTo>
                  <a:pt x="60744" y="190944"/>
                </a:lnTo>
                <a:lnTo>
                  <a:pt x="197700" y="67284"/>
                </a:lnTo>
                <a:lnTo>
                  <a:pt x="136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48828" y="1141744"/>
            <a:ext cx="11957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Arial MT"/>
                <a:cs typeface="Arial MT"/>
              </a:rPr>
              <a:t>input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fmap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39946" y="1780027"/>
            <a:ext cx="14941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Arial MT"/>
                <a:cs typeface="Arial MT"/>
              </a:rPr>
              <a:t>output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fmap</a:t>
            </a:r>
            <a:r>
              <a:rPr sz="1950" spc="-15" baseline="-19230" dirty="0">
                <a:latin typeface="Arial MT"/>
                <a:cs typeface="Arial MT"/>
              </a:rPr>
              <a:t>1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95883" y="1529867"/>
            <a:ext cx="375920" cy="356235"/>
          </a:xfrm>
          <a:custGeom>
            <a:avLst/>
            <a:gdLst/>
            <a:ahLst/>
            <a:cxnLst/>
            <a:rect l="l" t="t" r="r" b="b"/>
            <a:pathLst>
              <a:path w="375920" h="356235">
                <a:moveTo>
                  <a:pt x="21285" y="290715"/>
                </a:moveTo>
                <a:lnTo>
                  <a:pt x="16167" y="293725"/>
                </a:lnTo>
                <a:lnTo>
                  <a:pt x="0" y="356146"/>
                </a:lnTo>
                <a:lnTo>
                  <a:pt x="26466" y="350774"/>
                </a:lnTo>
                <a:lnTo>
                  <a:pt x="19316" y="350774"/>
                </a:lnTo>
                <a:lnTo>
                  <a:pt x="6400" y="337146"/>
                </a:lnTo>
                <a:lnTo>
                  <a:pt x="30150" y="314624"/>
                </a:lnTo>
                <a:lnTo>
                  <a:pt x="34340" y="298437"/>
                </a:lnTo>
                <a:lnTo>
                  <a:pt x="31318" y="293306"/>
                </a:lnTo>
                <a:lnTo>
                  <a:pt x="21285" y="290715"/>
                </a:lnTo>
                <a:close/>
              </a:path>
              <a:path w="375920" h="356235">
                <a:moveTo>
                  <a:pt x="30150" y="314624"/>
                </a:moveTo>
                <a:lnTo>
                  <a:pt x="6400" y="337146"/>
                </a:lnTo>
                <a:lnTo>
                  <a:pt x="19316" y="350774"/>
                </a:lnTo>
                <a:lnTo>
                  <a:pt x="24017" y="346316"/>
                </a:lnTo>
                <a:lnTo>
                  <a:pt x="21945" y="346316"/>
                </a:lnTo>
                <a:lnTo>
                  <a:pt x="10985" y="334759"/>
                </a:lnTo>
                <a:lnTo>
                  <a:pt x="25711" y="331769"/>
                </a:lnTo>
                <a:lnTo>
                  <a:pt x="30150" y="314624"/>
                </a:lnTo>
                <a:close/>
              </a:path>
              <a:path w="375920" h="356235">
                <a:moveTo>
                  <a:pt x="59461" y="324916"/>
                </a:moveTo>
                <a:lnTo>
                  <a:pt x="43072" y="328244"/>
                </a:lnTo>
                <a:lnTo>
                  <a:pt x="19316" y="350774"/>
                </a:lnTo>
                <a:lnTo>
                  <a:pt x="26466" y="350774"/>
                </a:lnTo>
                <a:lnTo>
                  <a:pt x="63195" y="343319"/>
                </a:lnTo>
                <a:lnTo>
                  <a:pt x="66471" y="338366"/>
                </a:lnTo>
                <a:lnTo>
                  <a:pt x="64414" y="328206"/>
                </a:lnTo>
                <a:lnTo>
                  <a:pt x="59461" y="324916"/>
                </a:lnTo>
                <a:close/>
              </a:path>
              <a:path w="375920" h="356235">
                <a:moveTo>
                  <a:pt x="25711" y="331769"/>
                </a:moveTo>
                <a:lnTo>
                  <a:pt x="10985" y="334759"/>
                </a:lnTo>
                <a:lnTo>
                  <a:pt x="21945" y="346316"/>
                </a:lnTo>
                <a:lnTo>
                  <a:pt x="25711" y="331769"/>
                </a:lnTo>
                <a:close/>
              </a:path>
              <a:path w="375920" h="356235">
                <a:moveTo>
                  <a:pt x="43072" y="328244"/>
                </a:moveTo>
                <a:lnTo>
                  <a:pt x="25711" y="331769"/>
                </a:lnTo>
                <a:lnTo>
                  <a:pt x="21945" y="346316"/>
                </a:lnTo>
                <a:lnTo>
                  <a:pt x="24017" y="346316"/>
                </a:lnTo>
                <a:lnTo>
                  <a:pt x="43072" y="328244"/>
                </a:lnTo>
                <a:close/>
              </a:path>
              <a:path w="375920" h="356235">
                <a:moveTo>
                  <a:pt x="349856" y="24361"/>
                </a:moveTo>
                <a:lnTo>
                  <a:pt x="332508" y="27884"/>
                </a:lnTo>
                <a:lnTo>
                  <a:pt x="30150" y="314624"/>
                </a:lnTo>
                <a:lnTo>
                  <a:pt x="25711" y="331769"/>
                </a:lnTo>
                <a:lnTo>
                  <a:pt x="43072" y="328244"/>
                </a:lnTo>
                <a:lnTo>
                  <a:pt x="345418" y="41506"/>
                </a:lnTo>
                <a:lnTo>
                  <a:pt x="349856" y="24361"/>
                </a:lnTo>
                <a:close/>
              </a:path>
              <a:path w="375920" h="356235">
                <a:moveTo>
                  <a:pt x="374161" y="5372"/>
                </a:moveTo>
                <a:lnTo>
                  <a:pt x="356247" y="5372"/>
                </a:lnTo>
                <a:lnTo>
                  <a:pt x="369163" y="18986"/>
                </a:lnTo>
                <a:lnTo>
                  <a:pt x="345418" y="41506"/>
                </a:lnTo>
                <a:lnTo>
                  <a:pt x="341223" y="57708"/>
                </a:lnTo>
                <a:lnTo>
                  <a:pt x="344233" y="62839"/>
                </a:lnTo>
                <a:lnTo>
                  <a:pt x="354279" y="65430"/>
                </a:lnTo>
                <a:lnTo>
                  <a:pt x="359397" y="62420"/>
                </a:lnTo>
                <a:lnTo>
                  <a:pt x="374161" y="5372"/>
                </a:lnTo>
                <a:close/>
              </a:path>
              <a:path w="375920" h="356235">
                <a:moveTo>
                  <a:pt x="360476" y="9829"/>
                </a:moveTo>
                <a:lnTo>
                  <a:pt x="353618" y="9829"/>
                </a:lnTo>
                <a:lnTo>
                  <a:pt x="364566" y="21374"/>
                </a:lnTo>
                <a:lnTo>
                  <a:pt x="349856" y="24361"/>
                </a:lnTo>
                <a:lnTo>
                  <a:pt x="345418" y="41506"/>
                </a:lnTo>
                <a:lnTo>
                  <a:pt x="369163" y="18986"/>
                </a:lnTo>
                <a:lnTo>
                  <a:pt x="360476" y="9829"/>
                </a:lnTo>
                <a:close/>
              </a:path>
              <a:path w="375920" h="356235">
                <a:moveTo>
                  <a:pt x="375551" y="0"/>
                </a:moveTo>
                <a:lnTo>
                  <a:pt x="312369" y="12826"/>
                </a:lnTo>
                <a:lnTo>
                  <a:pt x="309079" y="17780"/>
                </a:lnTo>
                <a:lnTo>
                  <a:pt x="311150" y="27939"/>
                </a:lnTo>
                <a:lnTo>
                  <a:pt x="316103" y="31216"/>
                </a:lnTo>
                <a:lnTo>
                  <a:pt x="332508" y="27884"/>
                </a:lnTo>
                <a:lnTo>
                  <a:pt x="356247" y="5372"/>
                </a:lnTo>
                <a:lnTo>
                  <a:pt x="374161" y="5372"/>
                </a:lnTo>
                <a:lnTo>
                  <a:pt x="375551" y="0"/>
                </a:lnTo>
                <a:close/>
              </a:path>
              <a:path w="375920" h="356235">
                <a:moveTo>
                  <a:pt x="356247" y="5372"/>
                </a:moveTo>
                <a:lnTo>
                  <a:pt x="332508" y="27884"/>
                </a:lnTo>
                <a:lnTo>
                  <a:pt x="349856" y="24361"/>
                </a:lnTo>
                <a:lnTo>
                  <a:pt x="353618" y="9829"/>
                </a:lnTo>
                <a:lnTo>
                  <a:pt x="360476" y="9829"/>
                </a:lnTo>
                <a:lnTo>
                  <a:pt x="356247" y="5372"/>
                </a:lnTo>
                <a:close/>
              </a:path>
              <a:path w="375920" h="356235">
                <a:moveTo>
                  <a:pt x="353618" y="9829"/>
                </a:moveTo>
                <a:lnTo>
                  <a:pt x="349856" y="24361"/>
                </a:lnTo>
                <a:lnTo>
                  <a:pt x="364566" y="21374"/>
                </a:lnTo>
                <a:lnTo>
                  <a:pt x="353618" y="9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253165" y="2288160"/>
            <a:ext cx="405765" cy="4057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894"/>
              </a:spcBef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 rot="18900000">
            <a:off x="8794294" y="2880576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470812" y="1820684"/>
            <a:ext cx="1445895" cy="1437005"/>
            <a:chOff x="7470812" y="1820684"/>
            <a:chExt cx="1445895" cy="1437005"/>
          </a:xfrm>
        </p:grpSpPr>
        <p:sp>
          <p:nvSpPr>
            <p:cNvPr id="48" name="object 48"/>
            <p:cNvSpPr/>
            <p:nvPr/>
          </p:nvSpPr>
          <p:spPr>
            <a:xfrm>
              <a:off x="7555496" y="1830272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65709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65709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55496" y="1830273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60195" y="1834972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59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80414" y="1895982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48" y="0"/>
                  </a:moveTo>
                  <a:lnTo>
                    <a:pt x="0" y="0"/>
                  </a:lnTo>
                  <a:lnTo>
                    <a:pt x="0" y="1351661"/>
                  </a:lnTo>
                  <a:lnTo>
                    <a:pt x="1351648" y="1351661"/>
                  </a:lnTo>
                  <a:lnTo>
                    <a:pt x="1351648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80414" y="1895982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85100" y="1900669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59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 rot="18900000">
            <a:off x="8272248" y="1547691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 rot="18900000">
            <a:off x="8794294" y="1547691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94727" y="1600149"/>
            <a:ext cx="196850" cy="189865"/>
          </a:xfrm>
          <a:custGeom>
            <a:avLst/>
            <a:gdLst/>
            <a:ahLst/>
            <a:cxnLst/>
            <a:rect l="l" t="t" r="r" b="b"/>
            <a:pathLst>
              <a:path w="196850" h="189864">
                <a:moveTo>
                  <a:pt x="136969" y="0"/>
                </a:moveTo>
                <a:lnTo>
                  <a:pt x="0" y="123647"/>
                </a:lnTo>
                <a:lnTo>
                  <a:pt x="59575" y="189636"/>
                </a:lnTo>
                <a:lnTo>
                  <a:pt x="196545" y="65989"/>
                </a:lnTo>
                <a:lnTo>
                  <a:pt x="136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460538" y="1489045"/>
            <a:ext cx="2089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C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 rot="18900000">
            <a:off x="7464630" y="1547691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57102" y="1695549"/>
            <a:ext cx="12807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b="1" spc="-30" baseline="-12500" dirty="0">
                <a:latin typeface="Verdana"/>
                <a:cs typeface="Verdana"/>
              </a:rPr>
              <a:t>C/2</a:t>
            </a:r>
            <a:r>
              <a:rPr sz="3000" b="1" spc="120" baseline="-12500" dirty="0">
                <a:latin typeface="Verdana"/>
                <a:cs typeface="Verdana"/>
              </a:rPr>
              <a:t> </a:t>
            </a:r>
            <a:r>
              <a:rPr sz="2000" spc="-10" dirty="0">
                <a:latin typeface="Arial MT"/>
                <a:cs typeface="Arial MT"/>
              </a:rPr>
              <a:t>filter</a:t>
            </a:r>
            <a:r>
              <a:rPr sz="1950" spc="-15" baseline="-19230" dirty="0">
                <a:latin typeface="Arial MT"/>
                <a:cs typeface="Arial MT"/>
              </a:rPr>
              <a:t>1</a:t>
            </a:r>
            <a:endParaRPr sz="1950" baseline="-1923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742482" y="1895843"/>
            <a:ext cx="5126990" cy="958215"/>
            <a:chOff x="5742482" y="1895843"/>
            <a:chExt cx="5126990" cy="958215"/>
          </a:xfrm>
        </p:grpSpPr>
        <p:sp>
          <p:nvSpPr>
            <p:cNvPr id="61" name="object 61"/>
            <p:cNvSpPr/>
            <p:nvPr/>
          </p:nvSpPr>
          <p:spPr>
            <a:xfrm>
              <a:off x="8297036" y="1905368"/>
              <a:ext cx="2345055" cy="392430"/>
            </a:xfrm>
            <a:custGeom>
              <a:avLst/>
              <a:gdLst/>
              <a:ahLst/>
              <a:cxnLst/>
              <a:rect l="l" t="t" r="r" b="b"/>
              <a:pathLst>
                <a:path w="2345054" h="392430">
                  <a:moveTo>
                    <a:pt x="0" y="0"/>
                  </a:moveTo>
                  <a:lnTo>
                    <a:pt x="2344691" y="392036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06422" y="2299598"/>
              <a:ext cx="2335530" cy="424815"/>
            </a:xfrm>
            <a:custGeom>
              <a:avLst/>
              <a:gdLst/>
              <a:ahLst/>
              <a:cxnLst/>
              <a:rect l="l" t="t" r="r" b="b"/>
              <a:pathLst>
                <a:path w="2335529" h="424814">
                  <a:moveTo>
                    <a:pt x="0" y="424589"/>
                  </a:moveTo>
                  <a:lnTo>
                    <a:pt x="2335305" y="0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48365" y="2201037"/>
              <a:ext cx="207010" cy="207010"/>
            </a:xfrm>
            <a:custGeom>
              <a:avLst/>
              <a:gdLst/>
              <a:ahLst/>
              <a:cxnLst/>
              <a:rect l="l" t="t" r="r" b="b"/>
              <a:pathLst>
                <a:path w="207009" h="207010">
                  <a:moveTo>
                    <a:pt x="206502" y="0"/>
                  </a:moveTo>
                  <a:lnTo>
                    <a:pt x="0" y="0"/>
                  </a:lnTo>
                  <a:lnTo>
                    <a:pt x="0" y="206514"/>
                  </a:lnTo>
                  <a:lnTo>
                    <a:pt x="206502" y="206514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648365" y="2201037"/>
              <a:ext cx="207010" cy="207010"/>
            </a:xfrm>
            <a:custGeom>
              <a:avLst/>
              <a:gdLst/>
              <a:ahLst/>
              <a:cxnLst/>
              <a:rect l="l" t="t" r="r" b="b"/>
              <a:pathLst>
                <a:path w="207009" h="207010">
                  <a:moveTo>
                    <a:pt x="0" y="0"/>
                  </a:moveTo>
                  <a:lnTo>
                    <a:pt x="206503" y="0"/>
                  </a:lnTo>
                  <a:lnTo>
                    <a:pt x="206503" y="206503"/>
                  </a:lnTo>
                  <a:lnTo>
                    <a:pt x="0" y="20650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42482" y="2305354"/>
              <a:ext cx="2130425" cy="366395"/>
            </a:xfrm>
            <a:custGeom>
              <a:avLst/>
              <a:gdLst/>
              <a:ahLst/>
              <a:cxnLst/>
              <a:rect l="l" t="t" r="r" b="b"/>
              <a:pathLst>
                <a:path w="2130425" h="366394">
                  <a:moveTo>
                    <a:pt x="2076005" y="30566"/>
                  </a:moveTo>
                  <a:lnTo>
                    <a:pt x="0" y="347751"/>
                  </a:lnTo>
                  <a:lnTo>
                    <a:pt x="2844" y="366306"/>
                  </a:lnTo>
                  <a:lnTo>
                    <a:pt x="2078831" y="49124"/>
                  </a:lnTo>
                  <a:lnTo>
                    <a:pt x="2093324" y="37415"/>
                  </a:lnTo>
                  <a:lnTo>
                    <a:pt x="2076005" y="30566"/>
                  </a:lnTo>
                  <a:close/>
                </a:path>
                <a:path w="2130425" h="366394">
                  <a:moveTo>
                    <a:pt x="2113792" y="25323"/>
                  </a:moveTo>
                  <a:lnTo>
                    <a:pt x="2110320" y="25323"/>
                  </a:lnTo>
                  <a:lnTo>
                    <a:pt x="2113165" y="43878"/>
                  </a:lnTo>
                  <a:lnTo>
                    <a:pt x="2078831" y="49124"/>
                  </a:lnTo>
                  <a:lnTo>
                    <a:pt x="2051088" y="71539"/>
                  </a:lnTo>
                  <a:lnTo>
                    <a:pt x="2050465" y="77444"/>
                  </a:lnTo>
                  <a:lnTo>
                    <a:pt x="2056980" y="85509"/>
                  </a:lnTo>
                  <a:lnTo>
                    <a:pt x="2062899" y="86144"/>
                  </a:lnTo>
                  <a:lnTo>
                    <a:pt x="2130145" y="31788"/>
                  </a:lnTo>
                  <a:lnTo>
                    <a:pt x="2113792" y="25323"/>
                  </a:lnTo>
                  <a:close/>
                </a:path>
                <a:path w="2130425" h="366394">
                  <a:moveTo>
                    <a:pt x="2093324" y="37415"/>
                  </a:moveTo>
                  <a:lnTo>
                    <a:pt x="2078831" y="49124"/>
                  </a:lnTo>
                  <a:lnTo>
                    <a:pt x="2113165" y="43878"/>
                  </a:lnTo>
                  <a:lnTo>
                    <a:pt x="2113081" y="43332"/>
                  </a:lnTo>
                  <a:lnTo>
                    <a:pt x="2108288" y="43332"/>
                  </a:lnTo>
                  <a:lnTo>
                    <a:pt x="2093324" y="37415"/>
                  </a:lnTo>
                  <a:close/>
                </a:path>
                <a:path w="2130425" h="366394">
                  <a:moveTo>
                    <a:pt x="2105837" y="27304"/>
                  </a:moveTo>
                  <a:lnTo>
                    <a:pt x="2093324" y="37415"/>
                  </a:lnTo>
                  <a:lnTo>
                    <a:pt x="2108288" y="43332"/>
                  </a:lnTo>
                  <a:lnTo>
                    <a:pt x="2105837" y="27304"/>
                  </a:lnTo>
                  <a:close/>
                </a:path>
                <a:path w="2130425" h="366394">
                  <a:moveTo>
                    <a:pt x="2110624" y="27304"/>
                  </a:moveTo>
                  <a:lnTo>
                    <a:pt x="2105837" y="27304"/>
                  </a:lnTo>
                  <a:lnTo>
                    <a:pt x="2108288" y="43332"/>
                  </a:lnTo>
                  <a:lnTo>
                    <a:pt x="2113081" y="43332"/>
                  </a:lnTo>
                  <a:lnTo>
                    <a:pt x="2110624" y="27304"/>
                  </a:lnTo>
                  <a:close/>
                </a:path>
                <a:path w="2130425" h="366394">
                  <a:moveTo>
                    <a:pt x="2110320" y="25323"/>
                  </a:moveTo>
                  <a:lnTo>
                    <a:pt x="2076005" y="30566"/>
                  </a:lnTo>
                  <a:lnTo>
                    <a:pt x="2093324" y="37415"/>
                  </a:lnTo>
                  <a:lnTo>
                    <a:pt x="2105837" y="27304"/>
                  </a:lnTo>
                  <a:lnTo>
                    <a:pt x="2110624" y="27304"/>
                  </a:lnTo>
                  <a:lnTo>
                    <a:pt x="2110320" y="25323"/>
                  </a:lnTo>
                  <a:close/>
                </a:path>
                <a:path w="2130425" h="366394">
                  <a:moveTo>
                    <a:pt x="2049729" y="0"/>
                  </a:moveTo>
                  <a:lnTo>
                    <a:pt x="2044280" y="2362"/>
                  </a:lnTo>
                  <a:lnTo>
                    <a:pt x="2040458" y="12001"/>
                  </a:lnTo>
                  <a:lnTo>
                    <a:pt x="2042833" y="17449"/>
                  </a:lnTo>
                  <a:lnTo>
                    <a:pt x="2076005" y="30566"/>
                  </a:lnTo>
                  <a:lnTo>
                    <a:pt x="2110320" y="25323"/>
                  </a:lnTo>
                  <a:lnTo>
                    <a:pt x="2113792" y="25323"/>
                  </a:lnTo>
                  <a:lnTo>
                    <a:pt x="20497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94189" y="256711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36105" y="0"/>
                  </a:moveTo>
                  <a:lnTo>
                    <a:pt x="93085" y="6938"/>
                  </a:lnTo>
                  <a:lnTo>
                    <a:pt x="55722" y="26259"/>
                  </a:lnTo>
                  <a:lnTo>
                    <a:pt x="26259" y="55722"/>
                  </a:lnTo>
                  <a:lnTo>
                    <a:pt x="6938" y="93085"/>
                  </a:lnTo>
                  <a:lnTo>
                    <a:pt x="0" y="136105"/>
                  </a:lnTo>
                  <a:lnTo>
                    <a:pt x="6938" y="179126"/>
                  </a:lnTo>
                  <a:lnTo>
                    <a:pt x="26259" y="216489"/>
                  </a:lnTo>
                  <a:lnTo>
                    <a:pt x="55722" y="245951"/>
                  </a:lnTo>
                  <a:lnTo>
                    <a:pt x="93085" y="265273"/>
                  </a:lnTo>
                  <a:lnTo>
                    <a:pt x="136105" y="272211"/>
                  </a:lnTo>
                  <a:lnTo>
                    <a:pt x="179121" y="265273"/>
                  </a:lnTo>
                  <a:lnTo>
                    <a:pt x="216483" y="245951"/>
                  </a:lnTo>
                  <a:lnTo>
                    <a:pt x="245948" y="216489"/>
                  </a:lnTo>
                  <a:lnTo>
                    <a:pt x="265272" y="179126"/>
                  </a:lnTo>
                  <a:lnTo>
                    <a:pt x="272211" y="136105"/>
                  </a:lnTo>
                  <a:lnTo>
                    <a:pt x="265272" y="93085"/>
                  </a:lnTo>
                  <a:lnTo>
                    <a:pt x="245948" y="55722"/>
                  </a:lnTo>
                  <a:lnTo>
                    <a:pt x="216483" y="26259"/>
                  </a:lnTo>
                  <a:lnTo>
                    <a:pt x="179121" y="6938"/>
                  </a:lnTo>
                  <a:lnTo>
                    <a:pt x="136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794189" y="256711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36104" y="0"/>
                  </a:moveTo>
                  <a:lnTo>
                    <a:pt x="136104" y="272208"/>
                  </a:lnTo>
                </a:path>
                <a:path w="272415" h="272414">
                  <a:moveTo>
                    <a:pt x="0" y="136104"/>
                  </a:moveTo>
                  <a:lnTo>
                    <a:pt x="272208" y="136104"/>
                  </a:lnTo>
                </a:path>
                <a:path w="272415" h="272414">
                  <a:moveTo>
                    <a:pt x="0" y="136104"/>
                  </a:moveTo>
                  <a:lnTo>
                    <a:pt x="6938" y="93084"/>
                  </a:lnTo>
                  <a:lnTo>
                    <a:pt x="26260" y="55722"/>
                  </a:lnTo>
                  <a:lnTo>
                    <a:pt x="55722" y="26260"/>
                  </a:lnTo>
                  <a:lnTo>
                    <a:pt x="93084" y="6938"/>
                  </a:lnTo>
                  <a:lnTo>
                    <a:pt x="136104" y="0"/>
                  </a:lnTo>
                  <a:lnTo>
                    <a:pt x="179123" y="6938"/>
                  </a:lnTo>
                  <a:lnTo>
                    <a:pt x="216485" y="26260"/>
                  </a:lnTo>
                  <a:lnTo>
                    <a:pt x="245948" y="55722"/>
                  </a:lnTo>
                  <a:lnTo>
                    <a:pt x="265270" y="93084"/>
                  </a:lnTo>
                  <a:lnTo>
                    <a:pt x="272208" y="136104"/>
                  </a:lnTo>
                  <a:lnTo>
                    <a:pt x="265270" y="179123"/>
                  </a:lnTo>
                  <a:lnTo>
                    <a:pt x="245948" y="216485"/>
                  </a:lnTo>
                  <a:lnTo>
                    <a:pt x="216485" y="245948"/>
                  </a:lnTo>
                  <a:lnTo>
                    <a:pt x="179123" y="265270"/>
                  </a:lnTo>
                  <a:lnTo>
                    <a:pt x="136104" y="272208"/>
                  </a:lnTo>
                  <a:lnTo>
                    <a:pt x="93084" y="265270"/>
                  </a:lnTo>
                  <a:lnTo>
                    <a:pt x="55722" y="245948"/>
                  </a:lnTo>
                  <a:lnTo>
                    <a:pt x="26260" y="216485"/>
                  </a:lnTo>
                  <a:lnTo>
                    <a:pt x="6938" y="179123"/>
                  </a:lnTo>
                  <a:lnTo>
                    <a:pt x="0" y="136104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555841" y="2576499"/>
              <a:ext cx="272415" cy="262890"/>
            </a:xfrm>
            <a:custGeom>
              <a:avLst/>
              <a:gdLst/>
              <a:ahLst/>
              <a:cxnLst/>
              <a:rect l="l" t="t" r="r" b="b"/>
              <a:pathLst>
                <a:path w="272415" h="262889">
                  <a:moveTo>
                    <a:pt x="136105" y="0"/>
                  </a:moveTo>
                  <a:lnTo>
                    <a:pt x="93085" y="6699"/>
                  </a:lnTo>
                  <a:lnTo>
                    <a:pt x="55722" y="25356"/>
                  </a:lnTo>
                  <a:lnTo>
                    <a:pt x="26259" y="53805"/>
                  </a:lnTo>
                  <a:lnTo>
                    <a:pt x="6938" y="89881"/>
                  </a:lnTo>
                  <a:lnTo>
                    <a:pt x="0" y="131419"/>
                  </a:lnTo>
                  <a:lnTo>
                    <a:pt x="6938" y="172951"/>
                  </a:lnTo>
                  <a:lnTo>
                    <a:pt x="26259" y="209024"/>
                  </a:lnTo>
                  <a:lnTo>
                    <a:pt x="55722" y="237470"/>
                  </a:lnTo>
                  <a:lnTo>
                    <a:pt x="93085" y="256126"/>
                  </a:lnTo>
                  <a:lnTo>
                    <a:pt x="136105" y="262826"/>
                  </a:lnTo>
                  <a:lnTo>
                    <a:pt x="179121" y="256126"/>
                  </a:lnTo>
                  <a:lnTo>
                    <a:pt x="216483" y="237470"/>
                  </a:lnTo>
                  <a:lnTo>
                    <a:pt x="245948" y="209024"/>
                  </a:lnTo>
                  <a:lnTo>
                    <a:pt x="265272" y="172951"/>
                  </a:lnTo>
                  <a:lnTo>
                    <a:pt x="272211" y="131419"/>
                  </a:lnTo>
                  <a:lnTo>
                    <a:pt x="265272" y="89881"/>
                  </a:lnTo>
                  <a:lnTo>
                    <a:pt x="245948" y="53805"/>
                  </a:lnTo>
                  <a:lnTo>
                    <a:pt x="216483" y="25356"/>
                  </a:lnTo>
                  <a:lnTo>
                    <a:pt x="179121" y="6699"/>
                  </a:lnTo>
                  <a:lnTo>
                    <a:pt x="136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55841" y="2576499"/>
              <a:ext cx="272415" cy="262890"/>
            </a:xfrm>
            <a:custGeom>
              <a:avLst/>
              <a:gdLst/>
              <a:ahLst/>
              <a:cxnLst/>
              <a:rect l="l" t="t" r="r" b="b"/>
              <a:pathLst>
                <a:path w="272415" h="262889">
                  <a:moveTo>
                    <a:pt x="39864" y="38489"/>
                  </a:moveTo>
                  <a:lnTo>
                    <a:pt x="232345" y="224332"/>
                  </a:lnTo>
                </a:path>
                <a:path w="272415" h="262889">
                  <a:moveTo>
                    <a:pt x="232345" y="38489"/>
                  </a:moveTo>
                  <a:lnTo>
                    <a:pt x="39864" y="224332"/>
                  </a:lnTo>
                </a:path>
                <a:path w="272415" h="262889">
                  <a:moveTo>
                    <a:pt x="0" y="131411"/>
                  </a:moveTo>
                  <a:lnTo>
                    <a:pt x="6938" y="89875"/>
                  </a:lnTo>
                  <a:lnTo>
                    <a:pt x="26260" y="53801"/>
                  </a:lnTo>
                  <a:lnTo>
                    <a:pt x="55722" y="25354"/>
                  </a:lnTo>
                  <a:lnTo>
                    <a:pt x="93084" y="6699"/>
                  </a:lnTo>
                  <a:lnTo>
                    <a:pt x="136104" y="0"/>
                  </a:lnTo>
                  <a:lnTo>
                    <a:pt x="179123" y="6699"/>
                  </a:lnTo>
                  <a:lnTo>
                    <a:pt x="216485" y="25354"/>
                  </a:lnTo>
                  <a:lnTo>
                    <a:pt x="245948" y="53801"/>
                  </a:lnTo>
                  <a:lnTo>
                    <a:pt x="265270" y="89875"/>
                  </a:lnTo>
                  <a:lnTo>
                    <a:pt x="272208" y="131411"/>
                  </a:lnTo>
                  <a:lnTo>
                    <a:pt x="265270" y="172947"/>
                  </a:lnTo>
                  <a:lnTo>
                    <a:pt x="245948" y="209020"/>
                  </a:lnTo>
                  <a:lnTo>
                    <a:pt x="216485" y="237467"/>
                  </a:lnTo>
                  <a:lnTo>
                    <a:pt x="179123" y="256122"/>
                  </a:lnTo>
                  <a:lnTo>
                    <a:pt x="136104" y="262822"/>
                  </a:lnTo>
                  <a:lnTo>
                    <a:pt x="93084" y="256122"/>
                  </a:lnTo>
                  <a:lnTo>
                    <a:pt x="55722" y="237467"/>
                  </a:lnTo>
                  <a:lnTo>
                    <a:pt x="26260" y="209020"/>
                  </a:lnTo>
                  <a:lnTo>
                    <a:pt x="6938" y="172947"/>
                  </a:lnTo>
                  <a:lnTo>
                    <a:pt x="0" y="131411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0413390" y="2568495"/>
            <a:ext cx="198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485074" y="3345535"/>
            <a:ext cx="1351915" cy="127635"/>
            <a:chOff x="7485074" y="3345535"/>
            <a:chExt cx="1351915" cy="127635"/>
          </a:xfrm>
        </p:grpSpPr>
        <p:sp>
          <p:nvSpPr>
            <p:cNvPr id="72" name="object 72"/>
            <p:cNvSpPr/>
            <p:nvPr/>
          </p:nvSpPr>
          <p:spPr>
            <a:xfrm>
              <a:off x="7485074" y="3345535"/>
              <a:ext cx="1351915" cy="57785"/>
            </a:xfrm>
            <a:custGeom>
              <a:avLst/>
              <a:gdLst/>
              <a:ahLst/>
              <a:cxnLst/>
              <a:rect l="l" t="t" r="r" b="b"/>
              <a:pathLst>
                <a:path w="1351915" h="57785">
                  <a:moveTo>
                    <a:pt x="46113" y="0"/>
                  </a:moveTo>
                  <a:lnTo>
                    <a:pt x="0" y="28816"/>
                  </a:lnTo>
                  <a:lnTo>
                    <a:pt x="46113" y="57645"/>
                  </a:lnTo>
                  <a:lnTo>
                    <a:pt x="49009" y="56972"/>
                  </a:lnTo>
                  <a:lnTo>
                    <a:pt x="51752" y="52577"/>
                  </a:lnTo>
                  <a:lnTo>
                    <a:pt x="51079" y="49682"/>
                  </a:lnTo>
                  <a:lnTo>
                    <a:pt x="25216" y="33515"/>
                  </a:lnTo>
                  <a:lnTo>
                    <a:pt x="8851" y="33515"/>
                  </a:lnTo>
                  <a:lnTo>
                    <a:pt x="8851" y="24129"/>
                  </a:lnTo>
                  <a:lnTo>
                    <a:pt x="25216" y="24129"/>
                  </a:lnTo>
                  <a:lnTo>
                    <a:pt x="51079" y="7962"/>
                  </a:lnTo>
                  <a:lnTo>
                    <a:pt x="51752" y="5067"/>
                  </a:lnTo>
                  <a:lnTo>
                    <a:pt x="49009" y="673"/>
                  </a:lnTo>
                  <a:lnTo>
                    <a:pt x="46113" y="0"/>
                  </a:lnTo>
                  <a:close/>
                </a:path>
                <a:path w="1351915" h="57785">
                  <a:moveTo>
                    <a:pt x="1334001" y="28822"/>
                  </a:moveTo>
                  <a:lnTo>
                    <a:pt x="1300632" y="49682"/>
                  </a:lnTo>
                  <a:lnTo>
                    <a:pt x="1299959" y="52577"/>
                  </a:lnTo>
                  <a:lnTo>
                    <a:pt x="1302715" y="56972"/>
                  </a:lnTo>
                  <a:lnTo>
                    <a:pt x="1305610" y="57645"/>
                  </a:lnTo>
                  <a:lnTo>
                    <a:pt x="1344208" y="33515"/>
                  </a:lnTo>
                  <a:lnTo>
                    <a:pt x="1342872" y="33515"/>
                  </a:lnTo>
                  <a:lnTo>
                    <a:pt x="1342872" y="32804"/>
                  </a:lnTo>
                  <a:lnTo>
                    <a:pt x="1340370" y="32804"/>
                  </a:lnTo>
                  <a:lnTo>
                    <a:pt x="1334001" y="28822"/>
                  </a:lnTo>
                  <a:close/>
                </a:path>
                <a:path w="1351915" h="57785">
                  <a:moveTo>
                    <a:pt x="25216" y="24129"/>
                  </a:moveTo>
                  <a:lnTo>
                    <a:pt x="8851" y="24129"/>
                  </a:lnTo>
                  <a:lnTo>
                    <a:pt x="8851" y="33515"/>
                  </a:lnTo>
                  <a:lnTo>
                    <a:pt x="25216" y="33515"/>
                  </a:lnTo>
                  <a:lnTo>
                    <a:pt x="24079" y="32804"/>
                  </a:lnTo>
                  <a:lnTo>
                    <a:pt x="11341" y="32804"/>
                  </a:lnTo>
                  <a:lnTo>
                    <a:pt x="11341" y="24841"/>
                  </a:lnTo>
                  <a:lnTo>
                    <a:pt x="24079" y="24841"/>
                  </a:lnTo>
                  <a:lnTo>
                    <a:pt x="25216" y="24129"/>
                  </a:lnTo>
                  <a:close/>
                </a:path>
                <a:path w="1351915" h="57785">
                  <a:moveTo>
                    <a:pt x="1326494" y="24129"/>
                  </a:moveTo>
                  <a:lnTo>
                    <a:pt x="25216" y="24129"/>
                  </a:lnTo>
                  <a:lnTo>
                    <a:pt x="17710" y="28822"/>
                  </a:lnTo>
                  <a:lnTo>
                    <a:pt x="25216" y="33515"/>
                  </a:lnTo>
                  <a:lnTo>
                    <a:pt x="1326494" y="33515"/>
                  </a:lnTo>
                  <a:lnTo>
                    <a:pt x="1334001" y="28822"/>
                  </a:lnTo>
                  <a:lnTo>
                    <a:pt x="1326494" y="24129"/>
                  </a:lnTo>
                  <a:close/>
                </a:path>
                <a:path w="1351915" h="57785">
                  <a:moveTo>
                    <a:pt x="1344225" y="24129"/>
                  </a:moveTo>
                  <a:lnTo>
                    <a:pt x="1342872" y="24129"/>
                  </a:lnTo>
                  <a:lnTo>
                    <a:pt x="1342872" y="33515"/>
                  </a:lnTo>
                  <a:lnTo>
                    <a:pt x="1344208" y="33515"/>
                  </a:lnTo>
                  <a:lnTo>
                    <a:pt x="1351724" y="28816"/>
                  </a:lnTo>
                  <a:lnTo>
                    <a:pt x="1344225" y="24129"/>
                  </a:lnTo>
                  <a:close/>
                </a:path>
                <a:path w="1351915" h="57785">
                  <a:moveTo>
                    <a:pt x="11341" y="24841"/>
                  </a:moveTo>
                  <a:lnTo>
                    <a:pt x="11341" y="32804"/>
                  </a:lnTo>
                  <a:lnTo>
                    <a:pt x="17710" y="28822"/>
                  </a:lnTo>
                  <a:lnTo>
                    <a:pt x="11341" y="24841"/>
                  </a:lnTo>
                  <a:close/>
                </a:path>
                <a:path w="1351915" h="57785">
                  <a:moveTo>
                    <a:pt x="17710" y="28822"/>
                  </a:moveTo>
                  <a:lnTo>
                    <a:pt x="11341" y="32804"/>
                  </a:lnTo>
                  <a:lnTo>
                    <a:pt x="24079" y="32804"/>
                  </a:lnTo>
                  <a:lnTo>
                    <a:pt x="17710" y="28822"/>
                  </a:lnTo>
                  <a:close/>
                </a:path>
                <a:path w="1351915" h="57785">
                  <a:moveTo>
                    <a:pt x="1340370" y="24841"/>
                  </a:moveTo>
                  <a:lnTo>
                    <a:pt x="1334001" y="28822"/>
                  </a:lnTo>
                  <a:lnTo>
                    <a:pt x="1340370" y="32804"/>
                  </a:lnTo>
                  <a:lnTo>
                    <a:pt x="1340370" y="24841"/>
                  </a:lnTo>
                  <a:close/>
                </a:path>
                <a:path w="1351915" h="57785">
                  <a:moveTo>
                    <a:pt x="1342872" y="24841"/>
                  </a:moveTo>
                  <a:lnTo>
                    <a:pt x="1340370" y="24841"/>
                  </a:lnTo>
                  <a:lnTo>
                    <a:pt x="1340370" y="32804"/>
                  </a:lnTo>
                  <a:lnTo>
                    <a:pt x="1342872" y="32804"/>
                  </a:lnTo>
                  <a:lnTo>
                    <a:pt x="1342872" y="24841"/>
                  </a:lnTo>
                  <a:close/>
                </a:path>
                <a:path w="1351915" h="57785">
                  <a:moveTo>
                    <a:pt x="24079" y="24841"/>
                  </a:moveTo>
                  <a:lnTo>
                    <a:pt x="11341" y="24841"/>
                  </a:lnTo>
                  <a:lnTo>
                    <a:pt x="17720" y="28816"/>
                  </a:lnTo>
                  <a:lnTo>
                    <a:pt x="24079" y="24841"/>
                  </a:lnTo>
                  <a:close/>
                </a:path>
                <a:path w="1351915" h="57785">
                  <a:moveTo>
                    <a:pt x="1305610" y="0"/>
                  </a:moveTo>
                  <a:lnTo>
                    <a:pt x="1302715" y="673"/>
                  </a:lnTo>
                  <a:lnTo>
                    <a:pt x="1299959" y="5067"/>
                  </a:lnTo>
                  <a:lnTo>
                    <a:pt x="1300632" y="7962"/>
                  </a:lnTo>
                  <a:lnTo>
                    <a:pt x="1334011" y="28816"/>
                  </a:lnTo>
                  <a:lnTo>
                    <a:pt x="1340370" y="24841"/>
                  </a:lnTo>
                  <a:lnTo>
                    <a:pt x="1342872" y="24841"/>
                  </a:lnTo>
                  <a:lnTo>
                    <a:pt x="1342872" y="24129"/>
                  </a:lnTo>
                  <a:lnTo>
                    <a:pt x="1344225" y="24129"/>
                  </a:lnTo>
                  <a:lnTo>
                    <a:pt x="13056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977898" y="3350895"/>
              <a:ext cx="356870" cy="122555"/>
            </a:xfrm>
            <a:custGeom>
              <a:avLst/>
              <a:gdLst/>
              <a:ahLst/>
              <a:cxnLst/>
              <a:rect l="l" t="t" r="r" b="b"/>
              <a:pathLst>
                <a:path w="356870" h="122554">
                  <a:moveTo>
                    <a:pt x="356679" y="0"/>
                  </a:moveTo>
                  <a:lnTo>
                    <a:pt x="0" y="0"/>
                  </a:lnTo>
                  <a:lnTo>
                    <a:pt x="0" y="122021"/>
                  </a:lnTo>
                  <a:lnTo>
                    <a:pt x="356679" y="122021"/>
                  </a:lnTo>
                  <a:lnTo>
                    <a:pt x="356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003946" y="3216171"/>
            <a:ext cx="3117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648327" y="3373691"/>
            <a:ext cx="1081405" cy="57785"/>
            <a:chOff x="10648327" y="3373691"/>
            <a:chExt cx="1081405" cy="57785"/>
          </a:xfrm>
        </p:grpSpPr>
        <p:sp>
          <p:nvSpPr>
            <p:cNvPr id="76" name="object 76"/>
            <p:cNvSpPr/>
            <p:nvPr/>
          </p:nvSpPr>
          <p:spPr>
            <a:xfrm>
              <a:off x="10648327" y="3373691"/>
              <a:ext cx="1081405" cy="57785"/>
            </a:xfrm>
            <a:custGeom>
              <a:avLst/>
              <a:gdLst/>
              <a:ahLst/>
              <a:cxnLst/>
              <a:rect l="l" t="t" r="r" b="b"/>
              <a:pathLst>
                <a:path w="1081404" h="57785">
                  <a:moveTo>
                    <a:pt x="46113" y="0"/>
                  </a:moveTo>
                  <a:lnTo>
                    <a:pt x="0" y="28829"/>
                  </a:lnTo>
                  <a:lnTo>
                    <a:pt x="46113" y="57645"/>
                  </a:lnTo>
                  <a:lnTo>
                    <a:pt x="49009" y="56972"/>
                  </a:lnTo>
                  <a:lnTo>
                    <a:pt x="51752" y="52578"/>
                  </a:lnTo>
                  <a:lnTo>
                    <a:pt x="51092" y="49682"/>
                  </a:lnTo>
                  <a:lnTo>
                    <a:pt x="25221" y="33515"/>
                  </a:lnTo>
                  <a:lnTo>
                    <a:pt x="8851" y="33515"/>
                  </a:lnTo>
                  <a:lnTo>
                    <a:pt x="8851" y="24130"/>
                  </a:lnTo>
                  <a:lnTo>
                    <a:pt x="25221" y="24130"/>
                  </a:lnTo>
                  <a:lnTo>
                    <a:pt x="51092" y="7962"/>
                  </a:lnTo>
                  <a:lnTo>
                    <a:pt x="51752" y="5067"/>
                  </a:lnTo>
                  <a:lnTo>
                    <a:pt x="49009" y="673"/>
                  </a:lnTo>
                  <a:lnTo>
                    <a:pt x="46113" y="0"/>
                  </a:lnTo>
                  <a:close/>
                </a:path>
                <a:path w="1081404" h="57785">
                  <a:moveTo>
                    <a:pt x="1063680" y="28822"/>
                  </a:moveTo>
                  <a:lnTo>
                    <a:pt x="1030300" y="49682"/>
                  </a:lnTo>
                  <a:lnTo>
                    <a:pt x="1029639" y="52578"/>
                  </a:lnTo>
                  <a:lnTo>
                    <a:pt x="1032382" y="56972"/>
                  </a:lnTo>
                  <a:lnTo>
                    <a:pt x="1035278" y="57645"/>
                  </a:lnTo>
                  <a:lnTo>
                    <a:pt x="1073893" y="33515"/>
                  </a:lnTo>
                  <a:lnTo>
                    <a:pt x="1072540" y="33515"/>
                  </a:lnTo>
                  <a:lnTo>
                    <a:pt x="1072540" y="32804"/>
                  </a:lnTo>
                  <a:lnTo>
                    <a:pt x="1070051" y="32804"/>
                  </a:lnTo>
                  <a:lnTo>
                    <a:pt x="1063680" y="28822"/>
                  </a:lnTo>
                  <a:close/>
                </a:path>
                <a:path w="1081404" h="57785">
                  <a:moveTo>
                    <a:pt x="25221" y="24130"/>
                  </a:moveTo>
                  <a:lnTo>
                    <a:pt x="8851" y="24130"/>
                  </a:lnTo>
                  <a:lnTo>
                    <a:pt x="8851" y="33515"/>
                  </a:lnTo>
                  <a:lnTo>
                    <a:pt x="25221" y="33515"/>
                  </a:lnTo>
                  <a:lnTo>
                    <a:pt x="24083" y="32804"/>
                  </a:lnTo>
                  <a:lnTo>
                    <a:pt x="11341" y="32804"/>
                  </a:lnTo>
                  <a:lnTo>
                    <a:pt x="11341" y="24841"/>
                  </a:lnTo>
                  <a:lnTo>
                    <a:pt x="24083" y="24841"/>
                  </a:lnTo>
                  <a:lnTo>
                    <a:pt x="25221" y="24130"/>
                  </a:lnTo>
                  <a:close/>
                </a:path>
                <a:path w="1081404" h="57785">
                  <a:moveTo>
                    <a:pt x="1056170" y="24130"/>
                  </a:moveTo>
                  <a:lnTo>
                    <a:pt x="25221" y="24130"/>
                  </a:lnTo>
                  <a:lnTo>
                    <a:pt x="17712" y="28822"/>
                  </a:lnTo>
                  <a:lnTo>
                    <a:pt x="25221" y="33515"/>
                  </a:lnTo>
                  <a:lnTo>
                    <a:pt x="1056170" y="33515"/>
                  </a:lnTo>
                  <a:lnTo>
                    <a:pt x="1063680" y="28822"/>
                  </a:lnTo>
                  <a:lnTo>
                    <a:pt x="1056170" y="24130"/>
                  </a:lnTo>
                  <a:close/>
                </a:path>
                <a:path w="1081404" h="57785">
                  <a:moveTo>
                    <a:pt x="1073875" y="24130"/>
                  </a:moveTo>
                  <a:lnTo>
                    <a:pt x="1072540" y="24130"/>
                  </a:lnTo>
                  <a:lnTo>
                    <a:pt x="1072540" y="33515"/>
                  </a:lnTo>
                  <a:lnTo>
                    <a:pt x="1073893" y="33515"/>
                  </a:lnTo>
                  <a:lnTo>
                    <a:pt x="1081392" y="28829"/>
                  </a:lnTo>
                  <a:lnTo>
                    <a:pt x="1073875" y="24130"/>
                  </a:lnTo>
                  <a:close/>
                </a:path>
                <a:path w="1081404" h="57785">
                  <a:moveTo>
                    <a:pt x="11341" y="24841"/>
                  </a:moveTo>
                  <a:lnTo>
                    <a:pt x="11341" y="32804"/>
                  </a:lnTo>
                  <a:lnTo>
                    <a:pt x="17712" y="28822"/>
                  </a:lnTo>
                  <a:lnTo>
                    <a:pt x="11341" y="24841"/>
                  </a:lnTo>
                  <a:close/>
                </a:path>
                <a:path w="1081404" h="57785">
                  <a:moveTo>
                    <a:pt x="17712" y="28822"/>
                  </a:moveTo>
                  <a:lnTo>
                    <a:pt x="11341" y="32804"/>
                  </a:lnTo>
                  <a:lnTo>
                    <a:pt x="24083" y="32804"/>
                  </a:lnTo>
                  <a:lnTo>
                    <a:pt x="17712" y="28822"/>
                  </a:lnTo>
                  <a:close/>
                </a:path>
                <a:path w="1081404" h="57785">
                  <a:moveTo>
                    <a:pt x="1070051" y="24841"/>
                  </a:moveTo>
                  <a:lnTo>
                    <a:pt x="1063680" y="28822"/>
                  </a:lnTo>
                  <a:lnTo>
                    <a:pt x="1070051" y="32804"/>
                  </a:lnTo>
                  <a:lnTo>
                    <a:pt x="1070051" y="24841"/>
                  </a:lnTo>
                  <a:close/>
                </a:path>
                <a:path w="1081404" h="57785">
                  <a:moveTo>
                    <a:pt x="1072540" y="24841"/>
                  </a:moveTo>
                  <a:lnTo>
                    <a:pt x="1070051" y="24841"/>
                  </a:lnTo>
                  <a:lnTo>
                    <a:pt x="1070051" y="32804"/>
                  </a:lnTo>
                  <a:lnTo>
                    <a:pt x="1072540" y="32804"/>
                  </a:lnTo>
                  <a:lnTo>
                    <a:pt x="1072540" y="24841"/>
                  </a:lnTo>
                  <a:close/>
                </a:path>
                <a:path w="1081404" h="57785">
                  <a:moveTo>
                    <a:pt x="24083" y="24841"/>
                  </a:moveTo>
                  <a:lnTo>
                    <a:pt x="11341" y="24841"/>
                  </a:lnTo>
                  <a:lnTo>
                    <a:pt x="17712" y="28822"/>
                  </a:lnTo>
                  <a:lnTo>
                    <a:pt x="24083" y="24841"/>
                  </a:lnTo>
                  <a:close/>
                </a:path>
                <a:path w="1081404" h="57785">
                  <a:moveTo>
                    <a:pt x="1035278" y="0"/>
                  </a:moveTo>
                  <a:lnTo>
                    <a:pt x="1032382" y="673"/>
                  </a:lnTo>
                  <a:lnTo>
                    <a:pt x="1029639" y="5067"/>
                  </a:lnTo>
                  <a:lnTo>
                    <a:pt x="1030300" y="7962"/>
                  </a:lnTo>
                  <a:lnTo>
                    <a:pt x="1063680" y="28822"/>
                  </a:lnTo>
                  <a:lnTo>
                    <a:pt x="1070051" y="24841"/>
                  </a:lnTo>
                  <a:lnTo>
                    <a:pt x="1072540" y="24841"/>
                  </a:lnTo>
                  <a:lnTo>
                    <a:pt x="1072540" y="24130"/>
                  </a:lnTo>
                  <a:lnTo>
                    <a:pt x="1073875" y="24130"/>
                  </a:lnTo>
                  <a:lnTo>
                    <a:pt x="1035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09744" y="3379050"/>
              <a:ext cx="356870" cy="46990"/>
            </a:xfrm>
            <a:custGeom>
              <a:avLst/>
              <a:gdLst/>
              <a:ahLst/>
              <a:cxnLst/>
              <a:rect l="l" t="t" r="r" b="b"/>
              <a:pathLst>
                <a:path w="356870" h="46989">
                  <a:moveTo>
                    <a:pt x="356679" y="0"/>
                  </a:moveTo>
                  <a:lnTo>
                    <a:pt x="0" y="0"/>
                  </a:lnTo>
                  <a:lnTo>
                    <a:pt x="0" y="46926"/>
                  </a:lnTo>
                  <a:lnTo>
                    <a:pt x="356679" y="46926"/>
                  </a:lnTo>
                  <a:lnTo>
                    <a:pt x="356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1097907" y="3244327"/>
            <a:ext cx="1905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F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161889" y="2046122"/>
            <a:ext cx="287020" cy="250825"/>
          </a:xfrm>
          <a:custGeom>
            <a:avLst/>
            <a:gdLst/>
            <a:ahLst/>
            <a:cxnLst/>
            <a:rect l="l" t="t" r="r" b="b"/>
            <a:pathLst>
              <a:path w="287020" h="250825">
                <a:moveTo>
                  <a:pt x="23952" y="186105"/>
                </a:moveTo>
                <a:lnTo>
                  <a:pt x="18707" y="188912"/>
                </a:lnTo>
                <a:lnTo>
                  <a:pt x="0" y="250621"/>
                </a:lnTo>
                <a:lnTo>
                  <a:pt x="28550" y="246037"/>
                </a:lnTo>
                <a:lnTo>
                  <a:pt x="19519" y="246037"/>
                </a:lnTo>
                <a:lnTo>
                  <a:pt x="7162" y="231901"/>
                </a:lnTo>
                <a:lnTo>
                  <a:pt x="31825" y="210364"/>
                </a:lnTo>
                <a:lnTo>
                  <a:pt x="36677" y="194360"/>
                </a:lnTo>
                <a:lnTo>
                  <a:pt x="33870" y="189115"/>
                </a:lnTo>
                <a:lnTo>
                  <a:pt x="23952" y="186105"/>
                </a:lnTo>
                <a:close/>
              </a:path>
              <a:path w="287020" h="250825">
                <a:moveTo>
                  <a:pt x="31825" y="210364"/>
                </a:moveTo>
                <a:lnTo>
                  <a:pt x="7162" y="231901"/>
                </a:lnTo>
                <a:lnTo>
                  <a:pt x="19519" y="246037"/>
                </a:lnTo>
                <a:lnTo>
                  <a:pt x="24493" y="241693"/>
                </a:lnTo>
                <a:lnTo>
                  <a:pt x="22326" y="241693"/>
                </a:lnTo>
                <a:lnTo>
                  <a:pt x="11849" y="229704"/>
                </a:lnTo>
                <a:lnTo>
                  <a:pt x="26684" y="227321"/>
                </a:lnTo>
                <a:lnTo>
                  <a:pt x="31825" y="210364"/>
                </a:lnTo>
                <a:close/>
              </a:path>
              <a:path w="287020" h="250825">
                <a:moveTo>
                  <a:pt x="60693" y="221856"/>
                </a:moveTo>
                <a:lnTo>
                  <a:pt x="44168" y="224511"/>
                </a:lnTo>
                <a:lnTo>
                  <a:pt x="19519" y="246037"/>
                </a:lnTo>
                <a:lnTo>
                  <a:pt x="28550" y="246037"/>
                </a:lnTo>
                <a:lnTo>
                  <a:pt x="63665" y="240398"/>
                </a:lnTo>
                <a:lnTo>
                  <a:pt x="67144" y="235572"/>
                </a:lnTo>
                <a:lnTo>
                  <a:pt x="65506" y="225336"/>
                </a:lnTo>
                <a:lnTo>
                  <a:pt x="60693" y="221856"/>
                </a:lnTo>
                <a:close/>
              </a:path>
              <a:path w="287020" h="250825">
                <a:moveTo>
                  <a:pt x="26684" y="227321"/>
                </a:moveTo>
                <a:lnTo>
                  <a:pt x="11849" y="229704"/>
                </a:lnTo>
                <a:lnTo>
                  <a:pt x="22326" y="241693"/>
                </a:lnTo>
                <a:lnTo>
                  <a:pt x="26684" y="227321"/>
                </a:lnTo>
                <a:close/>
              </a:path>
              <a:path w="287020" h="250825">
                <a:moveTo>
                  <a:pt x="44168" y="224511"/>
                </a:moveTo>
                <a:lnTo>
                  <a:pt x="26684" y="227321"/>
                </a:lnTo>
                <a:lnTo>
                  <a:pt x="22326" y="241693"/>
                </a:lnTo>
                <a:lnTo>
                  <a:pt x="24493" y="241693"/>
                </a:lnTo>
                <a:lnTo>
                  <a:pt x="44168" y="224511"/>
                </a:lnTo>
                <a:close/>
              </a:path>
              <a:path w="287020" h="250825">
                <a:moveTo>
                  <a:pt x="260301" y="23300"/>
                </a:moveTo>
                <a:lnTo>
                  <a:pt x="242811" y="26111"/>
                </a:lnTo>
                <a:lnTo>
                  <a:pt x="31825" y="210364"/>
                </a:lnTo>
                <a:lnTo>
                  <a:pt x="26684" y="227321"/>
                </a:lnTo>
                <a:lnTo>
                  <a:pt x="44168" y="224511"/>
                </a:lnTo>
                <a:lnTo>
                  <a:pt x="255167" y="40247"/>
                </a:lnTo>
                <a:lnTo>
                  <a:pt x="260301" y="23300"/>
                </a:lnTo>
                <a:close/>
              </a:path>
              <a:path w="287020" h="250825">
                <a:moveTo>
                  <a:pt x="285592" y="4584"/>
                </a:moveTo>
                <a:lnTo>
                  <a:pt x="267462" y="4584"/>
                </a:lnTo>
                <a:lnTo>
                  <a:pt x="279819" y="18719"/>
                </a:lnTo>
                <a:lnTo>
                  <a:pt x="255167" y="40247"/>
                </a:lnTo>
                <a:lnTo>
                  <a:pt x="250317" y="56260"/>
                </a:lnTo>
                <a:lnTo>
                  <a:pt x="253111" y="61506"/>
                </a:lnTo>
                <a:lnTo>
                  <a:pt x="263042" y="64503"/>
                </a:lnTo>
                <a:lnTo>
                  <a:pt x="268274" y="61709"/>
                </a:lnTo>
                <a:lnTo>
                  <a:pt x="285592" y="4584"/>
                </a:lnTo>
                <a:close/>
              </a:path>
              <a:path w="287020" h="250825">
                <a:moveTo>
                  <a:pt x="271259" y="8928"/>
                </a:moveTo>
                <a:lnTo>
                  <a:pt x="264655" y="8928"/>
                </a:lnTo>
                <a:lnTo>
                  <a:pt x="275132" y="20916"/>
                </a:lnTo>
                <a:lnTo>
                  <a:pt x="260301" y="23300"/>
                </a:lnTo>
                <a:lnTo>
                  <a:pt x="255167" y="40247"/>
                </a:lnTo>
                <a:lnTo>
                  <a:pt x="279819" y="18719"/>
                </a:lnTo>
                <a:lnTo>
                  <a:pt x="271259" y="8928"/>
                </a:lnTo>
                <a:close/>
              </a:path>
              <a:path w="287020" h="250825">
                <a:moveTo>
                  <a:pt x="286981" y="0"/>
                </a:moveTo>
                <a:lnTo>
                  <a:pt x="223316" y="10223"/>
                </a:lnTo>
                <a:lnTo>
                  <a:pt x="219837" y="15036"/>
                </a:lnTo>
                <a:lnTo>
                  <a:pt x="221475" y="25285"/>
                </a:lnTo>
                <a:lnTo>
                  <a:pt x="226301" y="28765"/>
                </a:lnTo>
                <a:lnTo>
                  <a:pt x="242811" y="26111"/>
                </a:lnTo>
                <a:lnTo>
                  <a:pt x="267462" y="4584"/>
                </a:lnTo>
                <a:lnTo>
                  <a:pt x="285592" y="4584"/>
                </a:lnTo>
                <a:lnTo>
                  <a:pt x="286981" y="0"/>
                </a:lnTo>
                <a:close/>
              </a:path>
              <a:path w="287020" h="250825">
                <a:moveTo>
                  <a:pt x="267462" y="4584"/>
                </a:moveTo>
                <a:lnTo>
                  <a:pt x="242811" y="26111"/>
                </a:lnTo>
                <a:lnTo>
                  <a:pt x="260301" y="23300"/>
                </a:lnTo>
                <a:lnTo>
                  <a:pt x="264655" y="8928"/>
                </a:lnTo>
                <a:lnTo>
                  <a:pt x="271259" y="8928"/>
                </a:lnTo>
                <a:lnTo>
                  <a:pt x="267462" y="4584"/>
                </a:lnTo>
                <a:close/>
              </a:path>
              <a:path w="287020" h="250825">
                <a:moveTo>
                  <a:pt x="264655" y="8928"/>
                </a:moveTo>
                <a:lnTo>
                  <a:pt x="260301" y="23300"/>
                </a:lnTo>
                <a:lnTo>
                  <a:pt x="275132" y="20916"/>
                </a:lnTo>
                <a:lnTo>
                  <a:pt x="264655" y="8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10478744" y="4589767"/>
            <a:ext cx="1254125" cy="1098550"/>
            <a:chOff x="10478744" y="4589767"/>
            <a:chExt cx="1254125" cy="1098550"/>
          </a:xfrm>
        </p:grpSpPr>
        <p:sp>
          <p:nvSpPr>
            <p:cNvPr id="81" name="object 81"/>
            <p:cNvSpPr/>
            <p:nvPr/>
          </p:nvSpPr>
          <p:spPr>
            <a:xfrm>
              <a:off x="10478744" y="4603953"/>
              <a:ext cx="57785" cy="1081405"/>
            </a:xfrm>
            <a:custGeom>
              <a:avLst/>
              <a:gdLst/>
              <a:ahLst/>
              <a:cxnLst/>
              <a:rect l="l" t="t" r="r" b="b"/>
              <a:pathLst>
                <a:path w="57784" h="1081404">
                  <a:moveTo>
                    <a:pt x="5067" y="1029641"/>
                  </a:moveTo>
                  <a:lnTo>
                    <a:pt x="660" y="1032389"/>
                  </a:lnTo>
                  <a:lnTo>
                    <a:pt x="0" y="1035284"/>
                  </a:lnTo>
                  <a:lnTo>
                    <a:pt x="28816" y="1081396"/>
                  </a:lnTo>
                  <a:lnTo>
                    <a:pt x="34349" y="1072542"/>
                  </a:lnTo>
                  <a:lnTo>
                    <a:pt x="24130" y="1072542"/>
                  </a:lnTo>
                  <a:lnTo>
                    <a:pt x="24130" y="1056175"/>
                  </a:lnTo>
                  <a:lnTo>
                    <a:pt x="7962" y="1030309"/>
                  </a:lnTo>
                  <a:lnTo>
                    <a:pt x="5067" y="1029641"/>
                  </a:lnTo>
                  <a:close/>
                </a:path>
                <a:path w="57784" h="1081404">
                  <a:moveTo>
                    <a:pt x="24130" y="1056175"/>
                  </a:moveTo>
                  <a:lnTo>
                    <a:pt x="24130" y="1072542"/>
                  </a:lnTo>
                  <a:lnTo>
                    <a:pt x="33515" y="1072542"/>
                  </a:lnTo>
                  <a:lnTo>
                    <a:pt x="33515" y="1070053"/>
                  </a:lnTo>
                  <a:lnTo>
                    <a:pt x="24841" y="1070053"/>
                  </a:lnTo>
                  <a:lnTo>
                    <a:pt x="28822" y="1063683"/>
                  </a:lnTo>
                  <a:lnTo>
                    <a:pt x="24130" y="1056175"/>
                  </a:lnTo>
                  <a:close/>
                </a:path>
                <a:path w="57784" h="1081404">
                  <a:moveTo>
                    <a:pt x="52578" y="1029641"/>
                  </a:moveTo>
                  <a:lnTo>
                    <a:pt x="49682" y="1030309"/>
                  </a:lnTo>
                  <a:lnTo>
                    <a:pt x="33515" y="1056175"/>
                  </a:lnTo>
                  <a:lnTo>
                    <a:pt x="33515" y="1072542"/>
                  </a:lnTo>
                  <a:lnTo>
                    <a:pt x="34349" y="1072542"/>
                  </a:lnTo>
                  <a:lnTo>
                    <a:pt x="57632" y="1035284"/>
                  </a:lnTo>
                  <a:lnTo>
                    <a:pt x="56972" y="1032389"/>
                  </a:lnTo>
                  <a:lnTo>
                    <a:pt x="52578" y="1029641"/>
                  </a:lnTo>
                  <a:close/>
                </a:path>
                <a:path w="57784" h="1081404">
                  <a:moveTo>
                    <a:pt x="28822" y="1063683"/>
                  </a:moveTo>
                  <a:lnTo>
                    <a:pt x="24841" y="1070053"/>
                  </a:lnTo>
                  <a:lnTo>
                    <a:pt x="32804" y="1070053"/>
                  </a:lnTo>
                  <a:lnTo>
                    <a:pt x="28822" y="1063683"/>
                  </a:lnTo>
                  <a:close/>
                </a:path>
                <a:path w="57784" h="1081404">
                  <a:moveTo>
                    <a:pt x="33515" y="1056175"/>
                  </a:moveTo>
                  <a:lnTo>
                    <a:pt x="28822" y="1063683"/>
                  </a:lnTo>
                  <a:lnTo>
                    <a:pt x="32804" y="1070053"/>
                  </a:lnTo>
                  <a:lnTo>
                    <a:pt x="33515" y="1070053"/>
                  </a:lnTo>
                  <a:lnTo>
                    <a:pt x="33515" y="1056175"/>
                  </a:lnTo>
                  <a:close/>
                </a:path>
                <a:path w="57784" h="1081404">
                  <a:moveTo>
                    <a:pt x="28822" y="17722"/>
                  </a:moveTo>
                  <a:lnTo>
                    <a:pt x="24130" y="25229"/>
                  </a:lnTo>
                  <a:lnTo>
                    <a:pt x="24130" y="1056175"/>
                  </a:lnTo>
                  <a:lnTo>
                    <a:pt x="28822" y="1063683"/>
                  </a:lnTo>
                  <a:lnTo>
                    <a:pt x="33515" y="1056175"/>
                  </a:lnTo>
                  <a:lnTo>
                    <a:pt x="33515" y="25229"/>
                  </a:lnTo>
                  <a:lnTo>
                    <a:pt x="28822" y="17722"/>
                  </a:lnTo>
                  <a:close/>
                </a:path>
                <a:path w="57784" h="1081404">
                  <a:moveTo>
                    <a:pt x="28816" y="0"/>
                  </a:moveTo>
                  <a:lnTo>
                    <a:pt x="0" y="46113"/>
                  </a:lnTo>
                  <a:lnTo>
                    <a:pt x="660" y="49009"/>
                  </a:lnTo>
                  <a:lnTo>
                    <a:pt x="5067" y="51765"/>
                  </a:lnTo>
                  <a:lnTo>
                    <a:pt x="7962" y="51092"/>
                  </a:lnTo>
                  <a:lnTo>
                    <a:pt x="24130" y="25229"/>
                  </a:lnTo>
                  <a:lnTo>
                    <a:pt x="24130" y="8851"/>
                  </a:lnTo>
                  <a:lnTo>
                    <a:pt x="34347" y="8851"/>
                  </a:lnTo>
                  <a:lnTo>
                    <a:pt x="28816" y="0"/>
                  </a:lnTo>
                  <a:close/>
                </a:path>
                <a:path w="57784" h="1081404">
                  <a:moveTo>
                    <a:pt x="34347" y="8851"/>
                  </a:moveTo>
                  <a:lnTo>
                    <a:pt x="33515" y="8851"/>
                  </a:lnTo>
                  <a:lnTo>
                    <a:pt x="33515" y="25229"/>
                  </a:lnTo>
                  <a:lnTo>
                    <a:pt x="49682" y="51092"/>
                  </a:lnTo>
                  <a:lnTo>
                    <a:pt x="52578" y="51765"/>
                  </a:lnTo>
                  <a:lnTo>
                    <a:pt x="56972" y="49009"/>
                  </a:lnTo>
                  <a:lnTo>
                    <a:pt x="57632" y="46113"/>
                  </a:lnTo>
                  <a:lnTo>
                    <a:pt x="34347" y="8851"/>
                  </a:lnTo>
                  <a:close/>
                </a:path>
                <a:path w="57784" h="1081404">
                  <a:moveTo>
                    <a:pt x="33515" y="8851"/>
                  </a:moveTo>
                  <a:lnTo>
                    <a:pt x="24130" y="8851"/>
                  </a:lnTo>
                  <a:lnTo>
                    <a:pt x="24130" y="25229"/>
                  </a:lnTo>
                  <a:lnTo>
                    <a:pt x="28822" y="17722"/>
                  </a:lnTo>
                  <a:lnTo>
                    <a:pt x="24841" y="11353"/>
                  </a:lnTo>
                  <a:lnTo>
                    <a:pt x="33515" y="11353"/>
                  </a:lnTo>
                  <a:lnTo>
                    <a:pt x="33515" y="8851"/>
                  </a:lnTo>
                  <a:close/>
                </a:path>
                <a:path w="57784" h="1081404">
                  <a:moveTo>
                    <a:pt x="33515" y="11353"/>
                  </a:moveTo>
                  <a:lnTo>
                    <a:pt x="32804" y="11353"/>
                  </a:lnTo>
                  <a:lnTo>
                    <a:pt x="28822" y="17722"/>
                  </a:lnTo>
                  <a:lnTo>
                    <a:pt x="33515" y="25229"/>
                  </a:lnTo>
                  <a:lnTo>
                    <a:pt x="33515" y="11353"/>
                  </a:lnTo>
                  <a:close/>
                </a:path>
                <a:path w="57784" h="1081404">
                  <a:moveTo>
                    <a:pt x="32804" y="11353"/>
                  </a:moveTo>
                  <a:lnTo>
                    <a:pt x="24841" y="11353"/>
                  </a:lnTo>
                  <a:lnTo>
                    <a:pt x="28822" y="17722"/>
                  </a:lnTo>
                  <a:lnTo>
                    <a:pt x="32804" y="11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484091" y="5002923"/>
              <a:ext cx="46990" cy="272415"/>
            </a:xfrm>
            <a:custGeom>
              <a:avLst/>
              <a:gdLst/>
              <a:ahLst/>
              <a:cxnLst/>
              <a:rect l="l" t="t" r="r" b="b"/>
              <a:pathLst>
                <a:path w="46990" h="272414">
                  <a:moveTo>
                    <a:pt x="46939" y="0"/>
                  </a:moveTo>
                  <a:lnTo>
                    <a:pt x="0" y="0"/>
                  </a:lnTo>
                  <a:lnTo>
                    <a:pt x="0" y="272199"/>
                  </a:lnTo>
                  <a:lnTo>
                    <a:pt x="46939" y="272199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643667" y="4599292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1079449" y="0"/>
                  </a:moveTo>
                  <a:lnTo>
                    <a:pt x="0" y="0"/>
                  </a:lnTo>
                  <a:lnTo>
                    <a:pt x="0" y="1079454"/>
                  </a:lnTo>
                  <a:lnTo>
                    <a:pt x="1079449" y="1079454"/>
                  </a:lnTo>
                  <a:lnTo>
                    <a:pt x="1079449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643667" y="4599292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0" y="0"/>
                  </a:moveTo>
                  <a:lnTo>
                    <a:pt x="1079449" y="0"/>
                  </a:lnTo>
                  <a:lnTo>
                    <a:pt x="1079449" y="1079449"/>
                  </a:lnTo>
                  <a:lnTo>
                    <a:pt x="0" y="1079449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748828" y="3601006"/>
            <a:ext cx="11957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Arial MT"/>
                <a:cs typeface="Arial MT"/>
              </a:rPr>
              <a:t>input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fmap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439946" y="4182971"/>
            <a:ext cx="14941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Arial MT"/>
                <a:cs typeface="Arial MT"/>
              </a:rPr>
              <a:t>output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fmap</a:t>
            </a:r>
            <a:r>
              <a:rPr sz="1950" spc="-15" baseline="-19230" dirty="0">
                <a:latin typeface="Arial MT"/>
                <a:cs typeface="Arial MT"/>
              </a:rPr>
              <a:t>2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253165" y="3865095"/>
            <a:ext cx="405765" cy="4057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894"/>
              </a:spcBef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 rot="18900000">
            <a:off x="7464630" y="3941252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794188" y="4970068"/>
            <a:ext cx="272415" cy="272415"/>
          </a:xfrm>
          <a:custGeom>
            <a:avLst/>
            <a:gdLst/>
            <a:ahLst/>
            <a:cxnLst/>
            <a:rect l="l" t="t" r="r" b="b"/>
            <a:pathLst>
              <a:path w="272415" h="272414">
                <a:moveTo>
                  <a:pt x="136104" y="0"/>
                </a:moveTo>
                <a:lnTo>
                  <a:pt x="136104" y="272208"/>
                </a:lnTo>
              </a:path>
              <a:path w="272415" h="272414">
                <a:moveTo>
                  <a:pt x="0" y="136104"/>
                </a:moveTo>
                <a:lnTo>
                  <a:pt x="272208" y="136104"/>
                </a:lnTo>
              </a:path>
              <a:path w="272415" h="272414">
                <a:moveTo>
                  <a:pt x="0" y="136104"/>
                </a:moveTo>
                <a:lnTo>
                  <a:pt x="6938" y="93084"/>
                </a:lnTo>
                <a:lnTo>
                  <a:pt x="26260" y="55722"/>
                </a:lnTo>
                <a:lnTo>
                  <a:pt x="55722" y="26260"/>
                </a:lnTo>
                <a:lnTo>
                  <a:pt x="93084" y="6938"/>
                </a:lnTo>
                <a:lnTo>
                  <a:pt x="136104" y="0"/>
                </a:lnTo>
                <a:lnTo>
                  <a:pt x="179123" y="6938"/>
                </a:lnTo>
                <a:lnTo>
                  <a:pt x="216485" y="26260"/>
                </a:lnTo>
                <a:lnTo>
                  <a:pt x="245948" y="55722"/>
                </a:lnTo>
                <a:lnTo>
                  <a:pt x="265270" y="93084"/>
                </a:lnTo>
                <a:lnTo>
                  <a:pt x="272208" y="136104"/>
                </a:lnTo>
                <a:lnTo>
                  <a:pt x="265270" y="179123"/>
                </a:lnTo>
                <a:lnTo>
                  <a:pt x="245948" y="216485"/>
                </a:lnTo>
                <a:lnTo>
                  <a:pt x="216485" y="245948"/>
                </a:lnTo>
                <a:lnTo>
                  <a:pt x="179123" y="265270"/>
                </a:lnTo>
                <a:lnTo>
                  <a:pt x="136104" y="272208"/>
                </a:lnTo>
                <a:lnTo>
                  <a:pt x="93084" y="265270"/>
                </a:lnTo>
                <a:lnTo>
                  <a:pt x="55722" y="245948"/>
                </a:lnTo>
                <a:lnTo>
                  <a:pt x="26260" y="216485"/>
                </a:lnTo>
                <a:lnTo>
                  <a:pt x="6938" y="179123"/>
                </a:lnTo>
                <a:lnTo>
                  <a:pt x="0" y="136104"/>
                </a:lnTo>
                <a:close/>
              </a:path>
            </a:pathLst>
          </a:custGeom>
          <a:ln w="28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5731751" y="3970197"/>
            <a:ext cx="5137785" cy="1722755"/>
            <a:chOff x="5731751" y="3970197"/>
            <a:chExt cx="5137785" cy="1722755"/>
          </a:xfrm>
        </p:grpSpPr>
        <p:sp>
          <p:nvSpPr>
            <p:cNvPr id="91" name="object 91"/>
            <p:cNvSpPr/>
            <p:nvPr/>
          </p:nvSpPr>
          <p:spPr>
            <a:xfrm>
              <a:off x="10648365" y="4603991"/>
              <a:ext cx="207010" cy="207010"/>
            </a:xfrm>
            <a:custGeom>
              <a:avLst/>
              <a:gdLst/>
              <a:ahLst/>
              <a:cxnLst/>
              <a:rect l="l" t="t" r="r" b="b"/>
              <a:pathLst>
                <a:path w="207009" h="207010">
                  <a:moveTo>
                    <a:pt x="206502" y="0"/>
                  </a:moveTo>
                  <a:lnTo>
                    <a:pt x="0" y="0"/>
                  </a:lnTo>
                  <a:lnTo>
                    <a:pt x="0" y="206501"/>
                  </a:lnTo>
                  <a:lnTo>
                    <a:pt x="206502" y="206501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648365" y="4603991"/>
              <a:ext cx="207010" cy="207010"/>
            </a:xfrm>
            <a:custGeom>
              <a:avLst/>
              <a:gdLst/>
              <a:ahLst/>
              <a:cxnLst/>
              <a:rect l="l" t="t" r="r" b="b"/>
              <a:pathLst>
                <a:path w="207009" h="207010">
                  <a:moveTo>
                    <a:pt x="0" y="0"/>
                  </a:moveTo>
                  <a:lnTo>
                    <a:pt x="206503" y="0"/>
                  </a:lnTo>
                  <a:lnTo>
                    <a:pt x="206503" y="206503"/>
                  </a:lnTo>
                  <a:lnTo>
                    <a:pt x="0" y="20650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731751" y="4157256"/>
              <a:ext cx="2162810" cy="694690"/>
            </a:xfrm>
            <a:custGeom>
              <a:avLst/>
              <a:gdLst/>
              <a:ahLst/>
              <a:cxnLst/>
              <a:rect l="l" t="t" r="r" b="b"/>
              <a:pathLst>
                <a:path w="2162809" h="694689">
                  <a:moveTo>
                    <a:pt x="2108516" y="26384"/>
                  </a:moveTo>
                  <a:lnTo>
                    <a:pt x="0" y="676414"/>
                  </a:lnTo>
                  <a:lnTo>
                    <a:pt x="5537" y="694359"/>
                  </a:lnTo>
                  <a:lnTo>
                    <a:pt x="2114034" y="44335"/>
                  </a:lnTo>
                  <a:lnTo>
                    <a:pt x="2126657" y="30612"/>
                  </a:lnTo>
                  <a:lnTo>
                    <a:pt x="2108516" y="26384"/>
                  </a:lnTo>
                  <a:close/>
                </a:path>
                <a:path w="2162809" h="694689">
                  <a:moveTo>
                    <a:pt x="2147284" y="16141"/>
                  </a:moveTo>
                  <a:lnTo>
                    <a:pt x="2141740" y="16141"/>
                  </a:lnTo>
                  <a:lnTo>
                    <a:pt x="2147277" y="34086"/>
                  </a:lnTo>
                  <a:lnTo>
                    <a:pt x="2114034" y="44335"/>
                  </a:lnTo>
                  <a:lnTo>
                    <a:pt x="2089899" y="70573"/>
                  </a:lnTo>
                  <a:lnTo>
                    <a:pt x="2090153" y="76504"/>
                  </a:lnTo>
                  <a:lnTo>
                    <a:pt x="2097786" y="83527"/>
                  </a:lnTo>
                  <a:lnTo>
                    <a:pt x="2103716" y="83286"/>
                  </a:lnTo>
                  <a:lnTo>
                    <a:pt x="2162263" y="19634"/>
                  </a:lnTo>
                  <a:lnTo>
                    <a:pt x="2147284" y="16141"/>
                  </a:lnTo>
                  <a:close/>
                </a:path>
                <a:path w="2162809" h="694689">
                  <a:moveTo>
                    <a:pt x="2126657" y="30612"/>
                  </a:moveTo>
                  <a:lnTo>
                    <a:pt x="2114034" y="44335"/>
                  </a:lnTo>
                  <a:lnTo>
                    <a:pt x="2146701" y="34264"/>
                  </a:lnTo>
                  <a:lnTo>
                    <a:pt x="2142324" y="34264"/>
                  </a:lnTo>
                  <a:lnTo>
                    <a:pt x="2126657" y="30612"/>
                  </a:lnTo>
                  <a:close/>
                </a:path>
                <a:path w="2162809" h="694689">
                  <a:moveTo>
                    <a:pt x="2137549" y="18770"/>
                  </a:moveTo>
                  <a:lnTo>
                    <a:pt x="2126657" y="30612"/>
                  </a:lnTo>
                  <a:lnTo>
                    <a:pt x="2142324" y="34264"/>
                  </a:lnTo>
                  <a:lnTo>
                    <a:pt x="2137549" y="18770"/>
                  </a:lnTo>
                  <a:close/>
                </a:path>
                <a:path w="2162809" h="694689">
                  <a:moveTo>
                    <a:pt x="2142551" y="18770"/>
                  </a:moveTo>
                  <a:lnTo>
                    <a:pt x="2137549" y="18770"/>
                  </a:lnTo>
                  <a:lnTo>
                    <a:pt x="2142324" y="34264"/>
                  </a:lnTo>
                  <a:lnTo>
                    <a:pt x="2146701" y="34264"/>
                  </a:lnTo>
                  <a:lnTo>
                    <a:pt x="2147277" y="34086"/>
                  </a:lnTo>
                  <a:lnTo>
                    <a:pt x="2142551" y="18770"/>
                  </a:lnTo>
                  <a:close/>
                </a:path>
                <a:path w="2162809" h="694689">
                  <a:moveTo>
                    <a:pt x="2141740" y="16141"/>
                  </a:moveTo>
                  <a:lnTo>
                    <a:pt x="2108516" y="26384"/>
                  </a:lnTo>
                  <a:lnTo>
                    <a:pt x="2126657" y="30612"/>
                  </a:lnTo>
                  <a:lnTo>
                    <a:pt x="2137549" y="18770"/>
                  </a:lnTo>
                  <a:lnTo>
                    <a:pt x="2142551" y="18770"/>
                  </a:lnTo>
                  <a:lnTo>
                    <a:pt x="2141740" y="16141"/>
                  </a:lnTo>
                  <a:close/>
                </a:path>
                <a:path w="2162809" h="694689">
                  <a:moveTo>
                    <a:pt x="2078050" y="0"/>
                  </a:moveTo>
                  <a:lnTo>
                    <a:pt x="2072995" y="3136"/>
                  </a:lnTo>
                  <a:lnTo>
                    <a:pt x="2070646" y="13233"/>
                  </a:lnTo>
                  <a:lnTo>
                    <a:pt x="2073783" y="18288"/>
                  </a:lnTo>
                  <a:lnTo>
                    <a:pt x="2108516" y="26384"/>
                  </a:lnTo>
                  <a:lnTo>
                    <a:pt x="2141740" y="16141"/>
                  </a:lnTo>
                  <a:lnTo>
                    <a:pt x="2147284" y="16141"/>
                  </a:lnTo>
                  <a:lnTo>
                    <a:pt x="20780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40322" y="4641532"/>
              <a:ext cx="262890" cy="272415"/>
            </a:xfrm>
            <a:custGeom>
              <a:avLst/>
              <a:gdLst/>
              <a:ahLst/>
              <a:cxnLst/>
              <a:rect l="l" t="t" r="r" b="b"/>
              <a:pathLst>
                <a:path w="262890" h="272414">
                  <a:moveTo>
                    <a:pt x="131406" y="0"/>
                  </a:moveTo>
                  <a:lnTo>
                    <a:pt x="89869" y="6939"/>
                  </a:lnTo>
                  <a:lnTo>
                    <a:pt x="53796" y="26263"/>
                  </a:lnTo>
                  <a:lnTo>
                    <a:pt x="25352" y="55728"/>
                  </a:lnTo>
                  <a:lnTo>
                    <a:pt x="6698" y="93089"/>
                  </a:lnTo>
                  <a:lnTo>
                    <a:pt x="0" y="136105"/>
                  </a:lnTo>
                  <a:lnTo>
                    <a:pt x="6698" y="179126"/>
                  </a:lnTo>
                  <a:lnTo>
                    <a:pt x="25352" y="216489"/>
                  </a:lnTo>
                  <a:lnTo>
                    <a:pt x="53796" y="245951"/>
                  </a:lnTo>
                  <a:lnTo>
                    <a:pt x="89869" y="265273"/>
                  </a:lnTo>
                  <a:lnTo>
                    <a:pt x="131406" y="272211"/>
                  </a:lnTo>
                  <a:lnTo>
                    <a:pt x="172944" y="265273"/>
                  </a:lnTo>
                  <a:lnTo>
                    <a:pt x="209016" y="245951"/>
                  </a:lnTo>
                  <a:lnTo>
                    <a:pt x="237461" y="216489"/>
                  </a:lnTo>
                  <a:lnTo>
                    <a:pt x="256115" y="179126"/>
                  </a:lnTo>
                  <a:lnTo>
                    <a:pt x="262813" y="136105"/>
                  </a:lnTo>
                  <a:lnTo>
                    <a:pt x="256115" y="93089"/>
                  </a:lnTo>
                  <a:lnTo>
                    <a:pt x="237461" y="55728"/>
                  </a:lnTo>
                  <a:lnTo>
                    <a:pt x="209016" y="26263"/>
                  </a:lnTo>
                  <a:lnTo>
                    <a:pt x="172944" y="6939"/>
                  </a:lnTo>
                  <a:lnTo>
                    <a:pt x="131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40322" y="4641532"/>
              <a:ext cx="262890" cy="272415"/>
            </a:xfrm>
            <a:custGeom>
              <a:avLst/>
              <a:gdLst/>
              <a:ahLst/>
              <a:cxnLst/>
              <a:rect l="l" t="t" r="r" b="b"/>
              <a:pathLst>
                <a:path w="262890" h="272414">
                  <a:moveTo>
                    <a:pt x="38489" y="39864"/>
                  </a:moveTo>
                  <a:lnTo>
                    <a:pt x="224332" y="232345"/>
                  </a:lnTo>
                </a:path>
                <a:path w="262890" h="272414">
                  <a:moveTo>
                    <a:pt x="224332" y="39864"/>
                  </a:moveTo>
                  <a:lnTo>
                    <a:pt x="38489" y="232345"/>
                  </a:lnTo>
                </a:path>
                <a:path w="262890" h="272414">
                  <a:moveTo>
                    <a:pt x="0" y="136104"/>
                  </a:moveTo>
                  <a:lnTo>
                    <a:pt x="6699" y="93084"/>
                  </a:lnTo>
                  <a:lnTo>
                    <a:pt x="25354" y="55722"/>
                  </a:lnTo>
                  <a:lnTo>
                    <a:pt x="53801" y="26260"/>
                  </a:lnTo>
                  <a:lnTo>
                    <a:pt x="89875" y="6938"/>
                  </a:lnTo>
                  <a:lnTo>
                    <a:pt x="131411" y="0"/>
                  </a:lnTo>
                  <a:lnTo>
                    <a:pt x="172947" y="6938"/>
                  </a:lnTo>
                  <a:lnTo>
                    <a:pt x="209020" y="26260"/>
                  </a:lnTo>
                  <a:lnTo>
                    <a:pt x="237467" y="55722"/>
                  </a:lnTo>
                  <a:lnTo>
                    <a:pt x="256122" y="93084"/>
                  </a:lnTo>
                  <a:lnTo>
                    <a:pt x="262822" y="136104"/>
                  </a:lnTo>
                  <a:lnTo>
                    <a:pt x="256122" y="179123"/>
                  </a:lnTo>
                  <a:lnTo>
                    <a:pt x="237467" y="216485"/>
                  </a:lnTo>
                  <a:lnTo>
                    <a:pt x="209020" y="245948"/>
                  </a:lnTo>
                  <a:lnTo>
                    <a:pt x="172947" y="265270"/>
                  </a:lnTo>
                  <a:lnTo>
                    <a:pt x="131411" y="272208"/>
                  </a:lnTo>
                  <a:lnTo>
                    <a:pt x="89875" y="265270"/>
                  </a:lnTo>
                  <a:lnTo>
                    <a:pt x="53801" y="245948"/>
                  </a:lnTo>
                  <a:lnTo>
                    <a:pt x="25354" y="216485"/>
                  </a:lnTo>
                  <a:lnTo>
                    <a:pt x="6699" y="179123"/>
                  </a:lnTo>
                  <a:lnTo>
                    <a:pt x="0" y="136104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837094" y="3979786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356692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356692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837093" y="3979786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771397" y="4045496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48" y="0"/>
                  </a:moveTo>
                  <a:lnTo>
                    <a:pt x="0" y="0"/>
                  </a:lnTo>
                  <a:lnTo>
                    <a:pt x="0" y="290982"/>
                  </a:lnTo>
                  <a:lnTo>
                    <a:pt x="0" y="1351661"/>
                  </a:lnTo>
                  <a:lnTo>
                    <a:pt x="1351648" y="1351661"/>
                  </a:lnTo>
                  <a:lnTo>
                    <a:pt x="1351648" y="290982"/>
                  </a:lnTo>
                  <a:lnTo>
                    <a:pt x="1351648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771396" y="4045496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86916" y="4111193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225285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225285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86916" y="4111193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60563" y="3984485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4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315479" y="4341139"/>
              <a:ext cx="57785" cy="1351915"/>
            </a:xfrm>
            <a:custGeom>
              <a:avLst/>
              <a:gdLst/>
              <a:ahLst/>
              <a:cxnLst/>
              <a:rect l="l" t="t" r="r" b="b"/>
              <a:pathLst>
                <a:path w="57784" h="1351914">
                  <a:moveTo>
                    <a:pt x="5067" y="1299964"/>
                  </a:moveTo>
                  <a:lnTo>
                    <a:pt x="673" y="1302711"/>
                  </a:lnTo>
                  <a:lnTo>
                    <a:pt x="12" y="1305606"/>
                  </a:lnTo>
                  <a:lnTo>
                    <a:pt x="28828" y="1351719"/>
                  </a:lnTo>
                  <a:lnTo>
                    <a:pt x="34365" y="1342861"/>
                  </a:lnTo>
                  <a:lnTo>
                    <a:pt x="24129" y="1342861"/>
                  </a:lnTo>
                  <a:lnTo>
                    <a:pt x="24129" y="1326498"/>
                  </a:lnTo>
                  <a:lnTo>
                    <a:pt x="7962" y="1300632"/>
                  </a:lnTo>
                  <a:lnTo>
                    <a:pt x="5067" y="1299964"/>
                  </a:lnTo>
                  <a:close/>
                </a:path>
                <a:path w="57784" h="1351914">
                  <a:moveTo>
                    <a:pt x="24129" y="1326498"/>
                  </a:moveTo>
                  <a:lnTo>
                    <a:pt x="24129" y="1342861"/>
                  </a:lnTo>
                  <a:lnTo>
                    <a:pt x="33515" y="1342861"/>
                  </a:lnTo>
                  <a:lnTo>
                    <a:pt x="33515" y="1340377"/>
                  </a:lnTo>
                  <a:lnTo>
                    <a:pt x="24853" y="1340377"/>
                  </a:lnTo>
                  <a:lnTo>
                    <a:pt x="28827" y="1334015"/>
                  </a:lnTo>
                  <a:lnTo>
                    <a:pt x="24129" y="1326498"/>
                  </a:lnTo>
                  <a:close/>
                </a:path>
                <a:path w="57784" h="1351914">
                  <a:moveTo>
                    <a:pt x="52577" y="1299964"/>
                  </a:moveTo>
                  <a:lnTo>
                    <a:pt x="49682" y="1300632"/>
                  </a:lnTo>
                  <a:lnTo>
                    <a:pt x="33523" y="1326498"/>
                  </a:lnTo>
                  <a:lnTo>
                    <a:pt x="33515" y="1342861"/>
                  </a:lnTo>
                  <a:lnTo>
                    <a:pt x="34365" y="1342861"/>
                  </a:lnTo>
                  <a:lnTo>
                    <a:pt x="57645" y="1305606"/>
                  </a:lnTo>
                  <a:lnTo>
                    <a:pt x="56984" y="1302711"/>
                  </a:lnTo>
                  <a:lnTo>
                    <a:pt x="52577" y="1299964"/>
                  </a:lnTo>
                  <a:close/>
                </a:path>
                <a:path w="57784" h="1351914">
                  <a:moveTo>
                    <a:pt x="28827" y="1334015"/>
                  </a:moveTo>
                  <a:lnTo>
                    <a:pt x="24853" y="1340377"/>
                  </a:lnTo>
                  <a:lnTo>
                    <a:pt x="32804" y="1340377"/>
                  </a:lnTo>
                  <a:lnTo>
                    <a:pt x="28827" y="1334015"/>
                  </a:lnTo>
                  <a:close/>
                </a:path>
                <a:path w="57784" h="1351914">
                  <a:moveTo>
                    <a:pt x="33515" y="1326512"/>
                  </a:moveTo>
                  <a:lnTo>
                    <a:pt x="28827" y="1334015"/>
                  </a:lnTo>
                  <a:lnTo>
                    <a:pt x="32804" y="1340377"/>
                  </a:lnTo>
                  <a:lnTo>
                    <a:pt x="33515" y="1340377"/>
                  </a:lnTo>
                  <a:lnTo>
                    <a:pt x="33515" y="1326512"/>
                  </a:lnTo>
                  <a:close/>
                </a:path>
                <a:path w="57784" h="1351914">
                  <a:moveTo>
                    <a:pt x="28827" y="17701"/>
                  </a:moveTo>
                  <a:lnTo>
                    <a:pt x="24138" y="25203"/>
                  </a:lnTo>
                  <a:lnTo>
                    <a:pt x="24138" y="1326512"/>
                  </a:lnTo>
                  <a:lnTo>
                    <a:pt x="28827" y="1334015"/>
                  </a:lnTo>
                  <a:lnTo>
                    <a:pt x="33515" y="1326512"/>
                  </a:lnTo>
                  <a:lnTo>
                    <a:pt x="33515" y="25203"/>
                  </a:lnTo>
                  <a:lnTo>
                    <a:pt x="28827" y="17701"/>
                  </a:lnTo>
                  <a:close/>
                </a:path>
                <a:path w="57784" h="1351914">
                  <a:moveTo>
                    <a:pt x="28828" y="0"/>
                  </a:moveTo>
                  <a:lnTo>
                    <a:pt x="0" y="46113"/>
                  </a:lnTo>
                  <a:lnTo>
                    <a:pt x="673" y="49009"/>
                  </a:lnTo>
                  <a:lnTo>
                    <a:pt x="5067" y="51752"/>
                  </a:lnTo>
                  <a:lnTo>
                    <a:pt x="7962" y="51079"/>
                  </a:lnTo>
                  <a:lnTo>
                    <a:pt x="24129" y="25216"/>
                  </a:lnTo>
                  <a:lnTo>
                    <a:pt x="24129" y="8839"/>
                  </a:lnTo>
                  <a:lnTo>
                    <a:pt x="34352" y="8839"/>
                  </a:lnTo>
                  <a:lnTo>
                    <a:pt x="28828" y="0"/>
                  </a:lnTo>
                  <a:close/>
                </a:path>
                <a:path w="57784" h="1351914">
                  <a:moveTo>
                    <a:pt x="34352" y="8839"/>
                  </a:moveTo>
                  <a:lnTo>
                    <a:pt x="33515" y="8839"/>
                  </a:lnTo>
                  <a:lnTo>
                    <a:pt x="33523" y="25216"/>
                  </a:lnTo>
                  <a:lnTo>
                    <a:pt x="49682" y="51079"/>
                  </a:lnTo>
                  <a:lnTo>
                    <a:pt x="52577" y="51752"/>
                  </a:lnTo>
                  <a:lnTo>
                    <a:pt x="56984" y="49009"/>
                  </a:lnTo>
                  <a:lnTo>
                    <a:pt x="57645" y="46113"/>
                  </a:lnTo>
                  <a:lnTo>
                    <a:pt x="34352" y="8839"/>
                  </a:lnTo>
                  <a:close/>
                </a:path>
                <a:path w="57784" h="1351914">
                  <a:moveTo>
                    <a:pt x="33515" y="8839"/>
                  </a:moveTo>
                  <a:lnTo>
                    <a:pt x="24129" y="8839"/>
                  </a:lnTo>
                  <a:lnTo>
                    <a:pt x="24129" y="25216"/>
                  </a:lnTo>
                  <a:lnTo>
                    <a:pt x="28827" y="17701"/>
                  </a:lnTo>
                  <a:lnTo>
                    <a:pt x="24853" y="11341"/>
                  </a:lnTo>
                  <a:lnTo>
                    <a:pt x="33515" y="11341"/>
                  </a:lnTo>
                  <a:lnTo>
                    <a:pt x="33515" y="8839"/>
                  </a:lnTo>
                  <a:close/>
                </a:path>
                <a:path w="57784" h="1351914">
                  <a:moveTo>
                    <a:pt x="33515" y="11341"/>
                  </a:moveTo>
                  <a:lnTo>
                    <a:pt x="32804" y="11341"/>
                  </a:lnTo>
                  <a:lnTo>
                    <a:pt x="28827" y="17701"/>
                  </a:lnTo>
                  <a:lnTo>
                    <a:pt x="33515" y="25203"/>
                  </a:lnTo>
                  <a:lnTo>
                    <a:pt x="33515" y="11341"/>
                  </a:lnTo>
                  <a:close/>
                </a:path>
                <a:path w="57784" h="1351914">
                  <a:moveTo>
                    <a:pt x="32804" y="11341"/>
                  </a:moveTo>
                  <a:lnTo>
                    <a:pt x="24853" y="11341"/>
                  </a:lnTo>
                  <a:lnTo>
                    <a:pt x="28827" y="17701"/>
                  </a:lnTo>
                  <a:lnTo>
                    <a:pt x="32804" y="1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20838" y="4880889"/>
              <a:ext cx="46990" cy="272415"/>
            </a:xfrm>
            <a:custGeom>
              <a:avLst/>
              <a:gdLst/>
              <a:ahLst/>
              <a:cxnLst/>
              <a:rect l="l" t="t" r="r" b="b"/>
              <a:pathLst>
                <a:path w="46990" h="272414">
                  <a:moveTo>
                    <a:pt x="46939" y="0"/>
                  </a:moveTo>
                  <a:lnTo>
                    <a:pt x="0" y="0"/>
                  </a:lnTo>
                  <a:lnTo>
                    <a:pt x="0" y="272211"/>
                  </a:lnTo>
                  <a:lnTo>
                    <a:pt x="46939" y="272211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0413390" y="4962053"/>
            <a:ext cx="198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0648327" y="5776645"/>
            <a:ext cx="1081405" cy="57785"/>
            <a:chOff x="10648327" y="5776645"/>
            <a:chExt cx="1081405" cy="57785"/>
          </a:xfrm>
        </p:grpSpPr>
        <p:sp>
          <p:nvSpPr>
            <p:cNvPr id="107" name="object 107"/>
            <p:cNvSpPr/>
            <p:nvPr/>
          </p:nvSpPr>
          <p:spPr>
            <a:xfrm>
              <a:off x="10648327" y="5776645"/>
              <a:ext cx="1081405" cy="57785"/>
            </a:xfrm>
            <a:custGeom>
              <a:avLst/>
              <a:gdLst/>
              <a:ahLst/>
              <a:cxnLst/>
              <a:rect l="l" t="t" r="r" b="b"/>
              <a:pathLst>
                <a:path w="1081404" h="57785">
                  <a:moveTo>
                    <a:pt x="46113" y="0"/>
                  </a:moveTo>
                  <a:lnTo>
                    <a:pt x="0" y="28820"/>
                  </a:lnTo>
                  <a:lnTo>
                    <a:pt x="46119" y="57638"/>
                  </a:lnTo>
                  <a:lnTo>
                    <a:pt x="49010" y="56970"/>
                  </a:lnTo>
                  <a:lnTo>
                    <a:pt x="51752" y="52575"/>
                  </a:lnTo>
                  <a:lnTo>
                    <a:pt x="51092" y="49679"/>
                  </a:lnTo>
                  <a:lnTo>
                    <a:pt x="25220" y="33512"/>
                  </a:lnTo>
                  <a:lnTo>
                    <a:pt x="8851" y="33512"/>
                  </a:lnTo>
                  <a:lnTo>
                    <a:pt x="8851" y="24126"/>
                  </a:lnTo>
                  <a:lnTo>
                    <a:pt x="25222" y="24126"/>
                  </a:lnTo>
                  <a:lnTo>
                    <a:pt x="51092" y="7959"/>
                  </a:lnTo>
                  <a:lnTo>
                    <a:pt x="51751" y="5063"/>
                  </a:lnTo>
                  <a:lnTo>
                    <a:pt x="49009" y="668"/>
                  </a:lnTo>
                  <a:lnTo>
                    <a:pt x="46113" y="0"/>
                  </a:lnTo>
                  <a:close/>
                </a:path>
                <a:path w="1081404" h="57785">
                  <a:moveTo>
                    <a:pt x="1063682" y="28819"/>
                  </a:moveTo>
                  <a:lnTo>
                    <a:pt x="1030300" y="49679"/>
                  </a:lnTo>
                  <a:lnTo>
                    <a:pt x="1029639" y="52575"/>
                  </a:lnTo>
                  <a:lnTo>
                    <a:pt x="1032388" y="56972"/>
                  </a:lnTo>
                  <a:lnTo>
                    <a:pt x="1035278" y="57638"/>
                  </a:lnTo>
                  <a:lnTo>
                    <a:pt x="1073881" y="33512"/>
                  </a:lnTo>
                  <a:lnTo>
                    <a:pt x="1072540" y="33512"/>
                  </a:lnTo>
                  <a:lnTo>
                    <a:pt x="1072540" y="32799"/>
                  </a:lnTo>
                  <a:lnTo>
                    <a:pt x="1070051" y="32799"/>
                  </a:lnTo>
                  <a:lnTo>
                    <a:pt x="1063682" y="28819"/>
                  </a:lnTo>
                  <a:close/>
                </a:path>
                <a:path w="1081404" h="57785">
                  <a:moveTo>
                    <a:pt x="25222" y="24126"/>
                  </a:moveTo>
                  <a:lnTo>
                    <a:pt x="8851" y="24126"/>
                  </a:lnTo>
                  <a:lnTo>
                    <a:pt x="8851" y="33512"/>
                  </a:lnTo>
                  <a:lnTo>
                    <a:pt x="25220" y="33512"/>
                  </a:lnTo>
                  <a:lnTo>
                    <a:pt x="24079" y="32800"/>
                  </a:lnTo>
                  <a:lnTo>
                    <a:pt x="11341" y="32800"/>
                  </a:lnTo>
                  <a:lnTo>
                    <a:pt x="11341" y="24839"/>
                  </a:lnTo>
                  <a:lnTo>
                    <a:pt x="24079" y="24839"/>
                  </a:lnTo>
                  <a:lnTo>
                    <a:pt x="25222" y="24126"/>
                  </a:lnTo>
                  <a:close/>
                </a:path>
                <a:path w="1081404" h="57785">
                  <a:moveTo>
                    <a:pt x="1056172" y="24126"/>
                  </a:moveTo>
                  <a:lnTo>
                    <a:pt x="25222" y="24126"/>
                  </a:lnTo>
                  <a:lnTo>
                    <a:pt x="17710" y="28820"/>
                  </a:lnTo>
                  <a:lnTo>
                    <a:pt x="25220" y="33512"/>
                  </a:lnTo>
                  <a:lnTo>
                    <a:pt x="1056172" y="33512"/>
                  </a:lnTo>
                  <a:lnTo>
                    <a:pt x="1063681" y="28820"/>
                  </a:lnTo>
                  <a:lnTo>
                    <a:pt x="1056172" y="24126"/>
                  </a:lnTo>
                  <a:close/>
                </a:path>
                <a:path w="1081404" h="57785">
                  <a:moveTo>
                    <a:pt x="1073883" y="24126"/>
                  </a:moveTo>
                  <a:lnTo>
                    <a:pt x="1072540" y="24126"/>
                  </a:lnTo>
                  <a:lnTo>
                    <a:pt x="1072540" y="33512"/>
                  </a:lnTo>
                  <a:lnTo>
                    <a:pt x="1073881" y="33512"/>
                  </a:lnTo>
                  <a:lnTo>
                    <a:pt x="1081392" y="28818"/>
                  </a:lnTo>
                  <a:lnTo>
                    <a:pt x="1073883" y="24126"/>
                  </a:lnTo>
                  <a:close/>
                </a:path>
                <a:path w="1081404" h="57785">
                  <a:moveTo>
                    <a:pt x="11341" y="24839"/>
                  </a:moveTo>
                  <a:lnTo>
                    <a:pt x="11341" y="32800"/>
                  </a:lnTo>
                  <a:lnTo>
                    <a:pt x="17710" y="28820"/>
                  </a:lnTo>
                  <a:lnTo>
                    <a:pt x="11341" y="24839"/>
                  </a:lnTo>
                  <a:close/>
                </a:path>
                <a:path w="1081404" h="57785">
                  <a:moveTo>
                    <a:pt x="17710" y="28820"/>
                  </a:moveTo>
                  <a:lnTo>
                    <a:pt x="11341" y="32800"/>
                  </a:lnTo>
                  <a:lnTo>
                    <a:pt x="24079" y="32800"/>
                  </a:lnTo>
                  <a:lnTo>
                    <a:pt x="17710" y="28820"/>
                  </a:lnTo>
                  <a:close/>
                </a:path>
                <a:path w="1081404" h="57785">
                  <a:moveTo>
                    <a:pt x="1070051" y="24839"/>
                  </a:moveTo>
                  <a:lnTo>
                    <a:pt x="1063683" y="28818"/>
                  </a:lnTo>
                  <a:lnTo>
                    <a:pt x="1070051" y="32799"/>
                  </a:lnTo>
                  <a:lnTo>
                    <a:pt x="1070051" y="24839"/>
                  </a:lnTo>
                  <a:close/>
                </a:path>
                <a:path w="1081404" h="57785">
                  <a:moveTo>
                    <a:pt x="1072540" y="24839"/>
                  </a:moveTo>
                  <a:lnTo>
                    <a:pt x="1070051" y="24839"/>
                  </a:lnTo>
                  <a:lnTo>
                    <a:pt x="1070051" y="32799"/>
                  </a:lnTo>
                  <a:lnTo>
                    <a:pt x="1072540" y="32799"/>
                  </a:lnTo>
                  <a:lnTo>
                    <a:pt x="1072540" y="24839"/>
                  </a:lnTo>
                  <a:close/>
                </a:path>
                <a:path w="1081404" h="57785">
                  <a:moveTo>
                    <a:pt x="24079" y="24839"/>
                  </a:moveTo>
                  <a:lnTo>
                    <a:pt x="11341" y="24839"/>
                  </a:lnTo>
                  <a:lnTo>
                    <a:pt x="17712" y="28818"/>
                  </a:lnTo>
                  <a:lnTo>
                    <a:pt x="24079" y="24839"/>
                  </a:lnTo>
                  <a:close/>
                </a:path>
                <a:path w="1081404" h="57785">
                  <a:moveTo>
                    <a:pt x="1035278" y="0"/>
                  </a:moveTo>
                  <a:lnTo>
                    <a:pt x="1032382" y="668"/>
                  </a:lnTo>
                  <a:lnTo>
                    <a:pt x="1029640" y="5064"/>
                  </a:lnTo>
                  <a:lnTo>
                    <a:pt x="1030302" y="7960"/>
                  </a:lnTo>
                  <a:lnTo>
                    <a:pt x="1063683" y="28818"/>
                  </a:lnTo>
                  <a:lnTo>
                    <a:pt x="1070051" y="24839"/>
                  </a:lnTo>
                  <a:lnTo>
                    <a:pt x="1072540" y="24839"/>
                  </a:lnTo>
                  <a:lnTo>
                    <a:pt x="1072540" y="24126"/>
                  </a:lnTo>
                  <a:lnTo>
                    <a:pt x="1073883" y="24126"/>
                  </a:lnTo>
                  <a:lnTo>
                    <a:pt x="1035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009744" y="5781998"/>
              <a:ext cx="356870" cy="38100"/>
            </a:xfrm>
            <a:custGeom>
              <a:avLst/>
              <a:gdLst/>
              <a:ahLst/>
              <a:cxnLst/>
              <a:rect l="l" t="t" r="r" b="b"/>
              <a:pathLst>
                <a:path w="356870" h="38100">
                  <a:moveTo>
                    <a:pt x="356679" y="0"/>
                  </a:moveTo>
                  <a:lnTo>
                    <a:pt x="0" y="0"/>
                  </a:lnTo>
                  <a:lnTo>
                    <a:pt x="0" y="37546"/>
                  </a:lnTo>
                  <a:lnTo>
                    <a:pt x="356679" y="37546"/>
                  </a:lnTo>
                  <a:lnTo>
                    <a:pt x="356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11097907" y="5647269"/>
            <a:ext cx="1905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F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235266" y="4840031"/>
            <a:ext cx="238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86497" y="3970363"/>
            <a:ext cx="375920" cy="356235"/>
          </a:xfrm>
          <a:custGeom>
            <a:avLst/>
            <a:gdLst/>
            <a:ahLst/>
            <a:cxnLst/>
            <a:rect l="l" t="t" r="r" b="b"/>
            <a:pathLst>
              <a:path w="375920" h="356235">
                <a:moveTo>
                  <a:pt x="21285" y="290715"/>
                </a:moveTo>
                <a:lnTo>
                  <a:pt x="16154" y="293725"/>
                </a:lnTo>
                <a:lnTo>
                  <a:pt x="0" y="356146"/>
                </a:lnTo>
                <a:lnTo>
                  <a:pt x="26466" y="350774"/>
                </a:lnTo>
                <a:lnTo>
                  <a:pt x="19316" y="350774"/>
                </a:lnTo>
                <a:lnTo>
                  <a:pt x="6388" y="337146"/>
                </a:lnTo>
                <a:lnTo>
                  <a:pt x="30134" y="314628"/>
                </a:lnTo>
                <a:lnTo>
                  <a:pt x="34328" y="298424"/>
                </a:lnTo>
                <a:lnTo>
                  <a:pt x="31318" y="293306"/>
                </a:lnTo>
                <a:lnTo>
                  <a:pt x="21285" y="290715"/>
                </a:lnTo>
                <a:close/>
              </a:path>
              <a:path w="375920" h="356235">
                <a:moveTo>
                  <a:pt x="30134" y="314628"/>
                </a:moveTo>
                <a:lnTo>
                  <a:pt x="6388" y="337146"/>
                </a:lnTo>
                <a:lnTo>
                  <a:pt x="19316" y="350774"/>
                </a:lnTo>
                <a:lnTo>
                  <a:pt x="24017" y="346316"/>
                </a:lnTo>
                <a:lnTo>
                  <a:pt x="21932" y="346316"/>
                </a:lnTo>
                <a:lnTo>
                  <a:pt x="10985" y="334759"/>
                </a:lnTo>
                <a:lnTo>
                  <a:pt x="25697" y="331772"/>
                </a:lnTo>
                <a:lnTo>
                  <a:pt x="30134" y="314628"/>
                </a:lnTo>
                <a:close/>
              </a:path>
              <a:path w="375920" h="356235">
                <a:moveTo>
                  <a:pt x="59461" y="324916"/>
                </a:moveTo>
                <a:lnTo>
                  <a:pt x="43072" y="328244"/>
                </a:lnTo>
                <a:lnTo>
                  <a:pt x="19316" y="350774"/>
                </a:lnTo>
                <a:lnTo>
                  <a:pt x="26466" y="350774"/>
                </a:lnTo>
                <a:lnTo>
                  <a:pt x="63195" y="343319"/>
                </a:lnTo>
                <a:lnTo>
                  <a:pt x="66471" y="338366"/>
                </a:lnTo>
                <a:lnTo>
                  <a:pt x="64414" y="328206"/>
                </a:lnTo>
                <a:lnTo>
                  <a:pt x="59461" y="324916"/>
                </a:lnTo>
                <a:close/>
              </a:path>
              <a:path w="375920" h="356235">
                <a:moveTo>
                  <a:pt x="25697" y="331772"/>
                </a:moveTo>
                <a:lnTo>
                  <a:pt x="10985" y="334759"/>
                </a:lnTo>
                <a:lnTo>
                  <a:pt x="21932" y="346316"/>
                </a:lnTo>
                <a:lnTo>
                  <a:pt x="25697" y="331772"/>
                </a:lnTo>
                <a:close/>
              </a:path>
              <a:path w="375920" h="356235">
                <a:moveTo>
                  <a:pt x="43072" y="328244"/>
                </a:moveTo>
                <a:lnTo>
                  <a:pt x="25697" y="331772"/>
                </a:lnTo>
                <a:lnTo>
                  <a:pt x="21932" y="346316"/>
                </a:lnTo>
                <a:lnTo>
                  <a:pt x="24017" y="346316"/>
                </a:lnTo>
                <a:lnTo>
                  <a:pt x="43072" y="328244"/>
                </a:lnTo>
                <a:close/>
              </a:path>
              <a:path w="375920" h="356235">
                <a:moveTo>
                  <a:pt x="349854" y="24370"/>
                </a:moveTo>
                <a:lnTo>
                  <a:pt x="332501" y="27890"/>
                </a:lnTo>
                <a:lnTo>
                  <a:pt x="30134" y="314628"/>
                </a:lnTo>
                <a:lnTo>
                  <a:pt x="25697" y="331772"/>
                </a:lnTo>
                <a:lnTo>
                  <a:pt x="43072" y="328244"/>
                </a:lnTo>
                <a:lnTo>
                  <a:pt x="345418" y="41506"/>
                </a:lnTo>
                <a:lnTo>
                  <a:pt x="349854" y="24370"/>
                </a:lnTo>
                <a:close/>
              </a:path>
              <a:path w="375920" h="356235">
                <a:moveTo>
                  <a:pt x="374160" y="5372"/>
                </a:moveTo>
                <a:lnTo>
                  <a:pt x="356247" y="5372"/>
                </a:lnTo>
                <a:lnTo>
                  <a:pt x="369163" y="18986"/>
                </a:lnTo>
                <a:lnTo>
                  <a:pt x="345418" y="41506"/>
                </a:lnTo>
                <a:lnTo>
                  <a:pt x="341223" y="57708"/>
                </a:lnTo>
                <a:lnTo>
                  <a:pt x="344233" y="62826"/>
                </a:lnTo>
                <a:lnTo>
                  <a:pt x="354279" y="65430"/>
                </a:lnTo>
                <a:lnTo>
                  <a:pt x="359397" y="62420"/>
                </a:lnTo>
                <a:lnTo>
                  <a:pt x="374160" y="5372"/>
                </a:lnTo>
                <a:close/>
              </a:path>
              <a:path w="375920" h="356235">
                <a:moveTo>
                  <a:pt x="360476" y="9829"/>
                </a:moveTo>
                <a:lnTo>
                  <a:pt x="353618" y="9829"/>
                </a:lnTo>
                <a:lnTo>
                  <a:pt x="364566" y="21386"/>
                </a:lnTo>
                <a:lnTo>
                  <a:pt x="349854" y="24370"/>
                </a:lnTo>
                <a:lnTo>
                  <a:pt x="345418" y="41506"/>
                </a:lnTo>
                <a:lnTo>
                  <a:pt x="369163" y="18986"/>
                </a:lnTo>
                <a:lnTo>
                  <a:pt x="360476" y="9829"/>
                </a:lnTo>
                <a:close/>
              </a:path>
              <a:path w="375920" h="356235">
                <a:moveTo>
                  <a:pt x="375551" y="0"/>
                </a:moveTo>
                <a:lnTo>
                  <a:pt x="312369" y="12826"/>
                </a:lnTo>
                <a:lnTo>
                  <a:pt x="309079" y="17779"/>
                </a:lnTo>
                <a:lnTo>
                  <a:pt x="311150" y="27939"/>
                </a:lnTo>
                <a:lnTo>
                  <a:pt x="316102" y="31216"/>
                </a:lnTo>
                <a:lnTo>
                  <a:pt x="332501" y="27890"/>
                </a:lnTo>
                <a:lnTo>
                  <a:pt x="356247" y="5372"/>
                </a:lnTo>
                <a:lnTo>
                  <a:pt x="374160" y="5372"/>
                </a:lnTo>
                <a:lnTo>
                  <a:pt x="375551" y="0"/>
                </a:lnTo>
                <a:close/>
              </a:path>
              <a:path w="375920" h="356235">
                <a:moveTo>
                  <a:pt x="356247" y="5372"/>
                </a:moveTo>
                <a:lnTo>
                  <a:pt x="332501" y="27890"/>
                </a:lnTo>
                <a:lnTo>
                  <a:pt x="349854" y="24370"/>
                </a:lnTo>
                <a:lnTo>
                  <a:pt x="353618" y="9829"/>
                </a:lnTo>
                <a:lnTo>
                  <a:pt x="360476" y="9829"/>
                </a:lnTo>
                <a:lnTo>
                  <a:pt x="356247" y="5372"/>
                </a:lnTo>
                <a:close/>
              </a:path>
              <a:path w="375920" h="356235">
                <a:moveTo>
                  <a:pt x="353618" y="9829"/>
                </a:moveTo>
                <a:lnTo>
                  <a:pt x="349854" y="24370"/>
                </a:lnTo>
                <a:lnTo>
                  <a:pt x="364566" y="21386"/>
                </a:lnTo>
                <a:lnTo>
                  <a:pt x="353618" y="9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34750" y="4719266"/>
            <a:ext cx="405765" cy="4057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894"/>
              </a:spcBef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3" name="object 113"/>
          <p:cNvSpPr txBox="1"/>
          <p:nvPr/>
        </p:nvSpPr>
        <p:spPr>
          <a:xfrm rot="18900000">
            <a:off x="8775879" y="5321064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4" name="object 114"/>
          <p:cNvSpPr txBox="1"/>
          <p:nvPr/>
        </p:nvSpPr>
        <p:spPr>
          <a:xfrm rot="18900000">
            <a:off x="8775879" y="3978798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7677315" y="4045280"/>
            <a:ext cx="930275" cy="920750"/>
            <a:chOff x="7677315" y="4045280"/>
            <a:chExt cx="930275" cy="920750"/>
          </a:xfrm>
        </p:grpSpPr>
        <p:sp>
          <p:nvSpPr>
            <p:cNvPr id="116" name="object 116"/>
            <p:cNvSpPr/>
            <p:nvPr/>
          </p:nvSpPr>
          <p:spPr>
            <a:xfrm>
              <a:off x="7766697" y="4059567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4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691602" y="4125277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4" h="826135">
                  <a:moveTo>
                    <a:pt x="0" y="0"/>
                  </a:moveTo>
                  <a:lnTo>
                    <a:pt x="826013" y="0"/>
                  </a:lnTo>
                  <a:lnTo>
                    <a:pt x="826013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 rot="18900000">
            <a:off x="8253833" y="3978798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76311" y="4038079"/>
            <a:ext cx="196850" cy="189865"/>
          </a:xfrm>
          <a:custGeom>
            <a:avLst/>
            <a:gdLst/>
            <a:ahLst/>
            <a:cxnLst/>
            <a:rect l="l" t="t" r="r" b="b"/>
            <a:pathLst>
              <a:path w="196850" h="189864">
                <a:moveTo>
                  <a:pt x="136956" y="0"/>
                </a:moveTo>
                <a:lnTo>
                  <a:pt x="0" y="123659"/>
                </a:lnTo>
                <a:lnTo>
                  <a:pt x="59575" y="189649"/>
                </a:lnTo>
                <a:lnTo>
                  <a:pt x="196532" y="66001"/>
                </a:lnTo>
                <a:lnTo>
                  <a:pt x="136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7442110" y="3929543"/>
            <a:ext cx="2089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C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7466304" y="5781999"/>
            <a:ext cx="1351915" cy="131445"/>
            <a:chOff x="7466304" y="5781999"/>
            <a:chExt cx="1351915" cy="131445"/>
          </a:xfrm>
        </p:grpSpPr>
        <p:sp>
          <p:nvSpPr>
            <p:cNvPr id="122" name="object 122"/>
            <p:cNvSpPr/>
            <p:nvPr/>
          </p:nvSpPr>
          <p:spPr>
            <a:xfrm>
              <a:off x="7466304" y="5786031"/>
              <a:ext cx="1351915" cy="57785"/>
            </a:xfrm>
            <a:custGeom>
              <a:avLst/>
              <a:gdLst/>
              <a:ahLst/>
              <a:cxnLst/>
              <a:rect l="l" t="t" r="r" b="b"/>
              <a:pathLst>
                <a:path w="1351915" h="57785">
                  <a:moveTo>
                    <a:pt x="46100" y="1"/>
                  </a:moveTo>
                  <a:lnTo>
                    <a:pt x="0" y="28821"/>
                  </a:lnTo>
                  <a:lnTo>
                    <a:pt x="46106" y="57640"/>
                  </a:lnTo>
                  <a:lnTo>
                    <a:pt x="48997" y="56972"/>
                  </a:lnTo>
                  <a:lnTo>
                    <a:pt x="51752" y="52576"/>
                  </a:lnTo>
                  <a:lnTo>
                    <a:pt x="51079" y="49681"/>
                  </a:lnTo>
                  <a:lnTo>
                    <a:pt x="25215" y="33514"/>
                  </a:lnTo>
                  <a:lnTo>
                    <a:pt x="8851" y="33514"/>
                  </a:lnTo>
                  <a:lnTo>
                    <a:pt x="8851" y="24127"/>
                  </a:lnTo>
                  <a:lnTo>
                    <a:pt x="25217" y="24127"/>
                  </a:lnTo>
                  <a:lnTo>
                    <a:pt x="51079" y="7960"/>
                  </a:lnTo>
                  <a:lnTo>
                    <a:pt x="51751" y="5064"/>
                  </a:lnTo>
                  <a:lnTo>
                    <a:pt x="48996" y="669"/>
                  </a:lnTo>
                  <a:lnTo>
                    <a:pt x="46100" y="1"/>
                  </a:lnTo>
                  <a:close/>
                </a:path>
                <a:path w="1351915" h="57785">
                  <a:moveTo>
                    <a:pt x="1334004" y="28820"/>
                  </a:moveTo>
                  <a:lnTo>
                    <a:pt x="1300632" y="49681"/>
                  </a:lnTo>
                  <a:lnTo>
                    <a:pt x="1299959" y="52576"/>
                  </a:lnTo>
                  <a:lnTo>
                    <a:pt x="1302720" y="56973"/>
                  </a:lnTo>
                  <a:lnTo>
                    <a:pt x="1305610" y="57640"/>
                  </a:lnTo>
                  <a:lnTo>
                    <a:pt x="1344203" y="33514"/>
                  </a:lnTo>
                  <a:lnTo>
                    <a:pt x="1342872" y="33514"/>
                  </a:lnTo>
                  <a:lnTo>
                    <a:pt x="1342872" y="32800"/>
                  </a:lnTo>
                  <a:lnTo>
                    <a:pt x="1340370" y="32800"/>
                  </a:lnTo>
                  <a:lnTo>
                    <a:pt x="1334004" y="28820"/>
                  </a:lnTo>
                  <a:close/>
                </a:path>
                <a:path w="1351915" h="57785">
                  <a:moveTo>
                    <a:pt x="25217" y="24127"/>
                  </a:moveTo>
                  <a:lnTo>
                    <a:pt x="8851" y="24127"/>
                  </a:lnTo>
                  <a:lnTo>
                    <a:pt x="8851" y="33514"/>
                  </a:lnTo>
                  <a:lnTo>
                    <a:pt x="25215" y="33514"/>
                  </a:lnTo>
                  <a:lnTo>
                    <a:pt x="24075" y="32801"/>
                  </a:lnTo>
                  <a:lnTo>
                    <a:pt x="11341" y="32801"/>
                  </a:lnTo>
                  <a:lnTo>
                    <a:pt x="11341" y="24841"/>
                  </a:lnTo>
                  <a:lnTo>
                    <a:pt x="24075" y="24841"/>
                  </a:lnTo>
                  <a:lnTo>
                    <a:pt x="25217" y="24127"/>
                  </a:lnTo>
                  <a:close/>
                </a:path>
                <a:path w="1351915" h="57785">
                  <a:moveTo>
                    <a:pt x="1326496" y="24127"/>
                  </a:moveTo>
                  <a:lnTo>
                    <a:pt x="25217" y="24127"/>
                  </a:lnTo>
                  <a:lnTo>
                    <a:pt x="17708" y="28821"/>
                  </a:lnTo>
                  <a:lnTo>
                    <a:pt x="25215" y="33514"/>
                  </a:lnTo>
                  <a:lnTo>
                    <a:pt x="1326496" y="33514"/>
                  </a:lnTo>
                  <a:lnTo>
                    <a:pt x="1334003" y="28821"/>
                  </a:lnTo>
                  <a:lnTo>
                    <a:pt x="1326496" y="24127"/>
                  </a:lnTo>
                  <a:close/>
                </a:path>
                <a:path w="1351915" h="57785">
                  <a:moveTo>
                    <a:pt x="1344205" y="24127"/>
                  </a:moveTo>
                  <a:lnTo>
                    <a:pt x="1342872" y="24127"/>
                  </a:lnTo>
                  <a:lnTo>
                    <a:pt x="1342872" y="33514"/>
                  </a:lnTo>
                  <a:lnTo>
                    <a:pt x="1344203" y="33514"/>
                  </a:lnTo>
                  <a:lnTo>
                    <a:pt x="1351711" y="28820"/>
                  </a:lnTo>
                  <a:lnTo>
                    <a:pt x="1344205" y="24127"/>
                  </a:lnTo>
                  <a:close/>
                </a:path>
                <a:path w="1351915" h="57785">
                  <a:moveTo>
                    <a:pt x="11341" y="24841"/>
                  </a:moveTo>
                  <a:lnTo>
                    <a:pt x="11341" y="32801"/>
                  </a:lnTo>
                  <a:lnTo>
                    <a:pt x="17708" y="28821"/>
                  </a:lnTo>
                  <a:lnTo>
                    <a:pt x="11341" y="24841"/>
                  </a:lnTo>
                  <a:close/>
                </a:path>
                <a:path w="1351915" h="57785">
                  <a:moveTo>
                    <a:pt x="17708" y="28821"/>
                  </a:moveTo>
                  <a:lnTo>
                    <a:pt x="11341" y="32801"/>
                  </a:lnTo>
                  <a:lnTo>
                    <a:pt x="24075" y="32801"/>
                  </a:lnTo>
                  <a:lnTo>
                    <a:pt x="17708" y="28821"/>
                  </a:lnTo>
                  <a:close/>
                </a:path>
                <a:path w="1351915" h="57785">
                  <a:moveTo>
                    <a:pt x="1340370" y="24841"/>
                  </a:moveTo>
                  <a:lnTo>
                    <a:pt x="1334005" y="28820"/>
                  </a:lnTo>
                  <a:lnTo>
                    <a:pt x="1340370" y="32800"/>
                  </a:lnTo>
                  <a:lnTo>
                    <a:pt x="1340370" y="24841"/>
                  </a:lnTo>
                  <a:close/>
                </a:path>
                <a:path w="1351915" h="57785">
                  <a:moveTo>
                    <a:pt x="1342872" y="24841"/>
                  </a:moveTo>
                  <a:lnTo>
                    <a:pt x="1340370" y="24841"/>
                  </a:lnTo>
                  <a:lnTo>
                    <a:pt x="1340370" y="32800"/>
                  </a:lnTo>
                  <a:lnTo>
                    <a:pt x="1342872" y="32800"/>
                  </a:lnTo>
                  <a:lnTo>
                    <a:pt x="1342872" y="24841"/>
                  </a:lnTo>
                  <a:close/>
                </a:path>
                <a:path w="1351915" h="57785">
                  <a:moveTo>
                    <a:pt x="24075" y="24841"/>
                  </a:moveTo>
                  <a:lnTo>
                    <a:pt x="11341" y="24841"/>
                  </a:lnTo>
                  <a:lnTo>
                    <a:pt x="17710" y="28820"/>
                  </a:lnTo>
                  <a:lnTo>
                    <a:pt x="24075" y="24841"/>
                  </a:lnTo>
                  <a:close/>
                </a:path>
                <a:path w="1351915" h="57785">
                  <a:moveTo>
                    <a:pt x="1305610" y="0"/>
                  </a:moveTo>
                  <a:lnTo>
                    <a:pt x="1302715" y="669"/>
                  </a:lnTo>
                  <a:lnTo>
                    <a:pt x="1299959" y="5066"/>
                  </a:lnTo>
                  <a:lnTo>
                    <a:pt x="1300634" y="7961"/>
                  </a:lnTo>
                  <a:lnTo>
                    <a:pt x="1334005" y="28820"/>
                  </a:lnTo>
                  <a:lnTo>
                    <a:pt x="1340370" y="24841"/>
                  </a:lnTo>
                  <a:lnTo>
                    <a:pt x="1342872" y="24841"/>
                  </a:lnTo>
                  <a:lnTo>
                    <a:pt x="1342872" y="24127"/>
                  </a:lnTo>
                  <a:lnTo>
                    <a:pt x="1344205" y="24127"/>
                  </a:lnTo>
                  <a:lnTo>
                    <a:pt x="13056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959128" y="5781999"/>
              <a:ext cx="356870" cy="131445"/>
            </a:xfrm>
            <a:custGeom>
              <a:avLst/>
              <a:gdLst/>
              <a:ahLst/>
              <a:cxnLst/>
              <a:rect l="l" t="t" r="r" b="b"/>
              <a:pathLst>
                <a:path w="356870" h="131445">
                  <a:moveTo>
                    <a:pt x="356679" y="0"/>
                  </a:moveTo>
                  <a:lnTo>
                    <a:pt x="0" y="0"/>
                  </a:lnTo>
                  <a:lnTo>
                    <a:pt x="0" y="131410"/>
                  </a:lnTo>
                  <a:lnTo>
                    <a:pt x="356679" y="131410"/>
                  </a:lnTo>
                  <a:lnTo>
                    <a:pt x="356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8003946" y="5656654"/>
            <a:ext cx="3117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5062728" y="3970261"/>
            <a:ext cx="5593080" cy="1727835"/>
            <a:chOff x="5062728" y="3970261"/>
            <a:chExt cx="5593080" cy="1727835"/>
          </a:xfrm>
        </p:grpSpPr>
        <p:sp>
          <p:nvSpPr>
            <p:cNvPr id="126" name="object 126"/>
            <p:cNvSpPr/>
            <p:nvPr/>
          </p:nvSpPr>
          <p:spPr>
            <a:xfrm>
              <a:off x="7630592" y="4195673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140804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140804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630591" y="4195673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36726" y="4270768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61" y="0"/>
                  </a:moveTo>
                  <a:lnTo>
                    <a:pt x="0" y="0"/>
                  </a:lnTo>
                  <a:lnTo>
                    <a:pt x="0" y="65709"/>
                  </a:lnTo>
                  <a:lnTo>
                    <a:pt x="0" y="1351661"/>
                  </a:lnTo>
                  <a:lnTo>
                    <a:pt x="1351661" y="1351661"/>
                  </a:lnTo>
                  <a:lnTo>
                    <a:pt x="1351661" y="65709"/>
                  </a:lnTo>
                  <a:lnTo>
                    <a:pt x="1351661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36726" y="4270768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61643" y="4336478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1351648" y="0"/>
                  </a:moveTo>
                  <a:lnTo>
                    <a:pt x="0" y="0"/>
                  </a:lnTo>
                  <a:lnTo>
                    <a:pt x="0" y="1351654"/>
                  </a:lnTo>
                  <a:lnTo>
                    <a:pt x="1351648" y="1351654"/>
                  </a:lnTo>
                  <a:lnTo>
                    <a:pt x="1351648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61643" y="4336478"/>
              <a:ext cx="1351915" cy="1351915"/>
            </a:xfrm>
            <a:custGeom>
              <a:avLst/>
              <a:gdLst/>
              <a:ahLst/>
              <a:cxnLst/>
              <a:rect l="l" t="t" r="r" b="b"/>
              <a:pathLst>
                <a:path w="1351915" h="1351914">
                  <a:moveTo>
                    <a:pt x="0" y="0"/>
                  </a:moveTo>
                  <a:lnTo>
                    <a:pt x="1351657" y="0"/>
                  </a:lnTo>
                  <a:lnTo>
                    <a:pt x="1351657" y="1351657"/>
                  </a:lnTo>
                  <a:lnTo>
                    <a:pt x="0" y="1351657"/>
                  </a:lnTo>
                  <a:lnTo>
                    <a:pt x="0" y="0"/>
                  </a:lnTo>
                  <a:close/>
                </a:path>
              </a:pathLst>
            </a:custGeom>
            <a:ln w="18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681885" y="3979786"/>
              <a:ext cx="1964055" cy="722630"/>
            </a:xfrm>
            <a:custGeom>
              <a:avLst/>
              <a:gdLst/>
              <a:ahLst/>
              <a:cxnLst/>
              <a:rect l="l" t="t" r="r" b="b"/>
              <a:pathLst>
                <a:path w="1964054" h="722629">
                  <a:moveTo>
                    <a:pt x="0" y="0"/>
                  </a:moveTo>
                  <a:lnTo>
                    <a:pt x="1963924" y="722563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588019" y="4083037"/>
              <a:ext cx="2058035" cy="616585"/>
            </a:xfrm>
            <a:custGeom>
              <a:avLst/>
              <a:gdLst/>
              <a:ahLst/>
              <a:cxnLst/>
              <a:rect l="l" t="t" r="r" b="b"/>
              <a:pathLst>
                <a:path w="2058034" h="616585">
                  <a:moveTo>
                    <a:pt x="0" y="0"/>
                  </a:moveTo>
                  <a:lnTo>
                    <a:pt x="2057789" y="616183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531707" y="4129976"/>
              <a:ext cx="2114550" cy="572770"/>
            </a:xfrm>
            <a:custGeom>
              <a:avLst/>
              <a:gdLst/>
              <a:ahLst/>
              <a:cxnLst/>
              <a:rect l="l" t="t" r="r" b="b"/>
              <a:pathLst>
                <a:path w="2114550" h="572770">
                  <a:moveTo>
                    <a:pt x="0" y="0"/>
                  </a:moveTo>
                  <a:lnTo>
                    <a:pt x="2114108" y="572379"/>
                  </a:lnTo>
                </a:path>
              </a:pathLst>
            </a:custGeom>
            <a:ln w="187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438838" y="4284852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835406" y="0"/>
                  </a:moveTo>
                  <a:lnTo>
                    <a:pt x="0" y="0"/>
                  </a:lnTo>
                  <a:lnTo>
                    <a:pt x="0" y="206502"/>
                  </a:lnTo>
                  <a:lnTo>
                    <a:pt x="0" y="826008"/>
                  </a:lnTo>
                  <a:lnTo>
                    <a:pt x="835406" y="826008"/>
                  </a:lnTo>
                  <a:lnTo>
                    <a:pt x="835406" y="206502"/>
                  </a:lnTo>
                  <a:lnTo>
                    <a:pt x="835406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38838" y="4284852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062728" y="4491316"/>
              <a:ext cx="57785" cy="826135"/>
            </a:xfrm>
            <a:custGeom>
              <a:avLst/>
              <a:gdLst/>
              <a:ahLst/>
              <a:cxnLst/>
              <a:rect l="l" t="t" r="r" b="b"/>
              <a:pathLst>
                <a:path w="57785" h="826135">
                  <a:moveTo>
                    <a:pt x="5054" y="774331"/>
                  </a:moveTo>
                  <a:lnTo>
                    <a:pt x="660" y="777074"/>
                  </a:lnTo>
                  <a:lnTo>
                    <a:pt x="0" y="779970"/>
                  </a:lnTo>
                  <a:lnTo>
                    <a:pt x="28816" y="826084"/>
                  </a:lnTo>
                  <a:lnTo>
                    <a:pt x="34348" y="817232"/>
                  </a:lnTo>
                  <a:lnTo>
                    <a:pt x="24117" y="817232"/>
                  </a:lnTo>
                  <a:lnTo>
                    <a:pt x="24117" y="800862"/>
                  </a:lnTo>
                  <a:lnTo>
                    <a:pt x="7950" y="774992"/>
                  </a:lnTo>
                  <a:lnTo>
                    <a:pt x="5054" y="774331"/>
                  </a:lnTo>
                  <a:close/>
                </a:path>
                <a:path w="57785" h="826135">
                  <a:moveTo>
                    <a:pt x="24117" y="800862"/>
                  </a:moveTo>
                  <a:lnTo>
                    <a:pt x="24117" y="817232"/>
                  </a:lnTo>
                  <a:lnTo>
                    <a:pt x="33502" y="817232"/>
                  </a:lnTo>
                  <a:lnTo>
                    <a:pt x="33502" y="814743"/>
                  </a:lnTo>
                  <a:lnTo>
                    <a:pt x="24828" y="814743"/>
                  </a:lnTo>
                  <a:lnTo>
                    <a:pt x="28809" y="808371"/>
                  </a:lnTo>
                  <a:lnTo>
                    <a:pt x="24117" y="800862"/>
                  </a:lnTo>
                  <a:close/>
                </a:path>
                <a:path w="57785" h="826135">
                  <a:moveTo>
                    <a:pt x="52565" y="774331"/>
                  </a:moveTo>
                  <a:lnTo>
                    <a:pt x="49669" y="774992"/>
                  </a:lnTo>
                  <a:lnTo>
                    <a:pt x="33502" y="800862"/>
                  </a:lnTo>
                  <a:lnTo>
                    <a:pt x="33502" y="817232"/>
                  </a:lnTo>
                  <a:lnTo>
                    <a:pt x="34348" y="817232"/>
                  </a:lnTo>
                  <a:lnTo>
                    <a:pt x="57632" y="779970"/>
                  </a:lnTo>
                  <a:lnTo>
                    <a:pt x="56972" y="777074"/>
                  </a:lnTo>
                  <a:lnTo>
                    <a:pt x="52565" y="774331"/>
                  </a:lnTo>
                  <a:close/>
                </a:path>
                <a:path w="57785" h="826135">
                  <a:moveTo>
                    <a:pt x="28809" y="808371"/>
                  </a:moveTo>
                  <a:lnTo>
                    <a:pt x="24828" y="814743"/>
                  </a:lnTo>
                  <a:lnTo>
                    <a:pt x="32791" y="814743"/>
                  </a:lnTo>
                  <a:lnTo>
                    <a:pt x="28809" y="808371"/>
                  </a:lnTo>
                  <a:close/>
                </a:path>
                <a:path w="57785" h="826135">
                  <a:moveTo>
                    <a:pt x="33502" y="800862"/>
                  </a:moveTo>
                  <a:lnTo>
                    <a:pt x="28809" y="808371"/>
                  </a:lnTo>
                  <a:lnTo>
                    <a:pt x="32791" y="814743"/>
                  </a:lnTo>
                  <a:lnTo>
                    <a:pt x="33502" y="814743"/>
                  </a:lnTo>
                  <a:lnTo>
                    <a:pt x="33502" y="800862"/>
                  </a:lnTo>
                  <a:close/>
                </a:path>
                <a:path w="57785" h="826135">
                  <a:moveTo>
                    <a:pt x="28809" y="17712"/>
                  </a:moveTo>
                  <a:lnTo>
                    <a:pt x="24117" y="25221"/>
                  </a:lnTo>
                  <a:lnTo>
                    <a:pt x="24117" y="800862"/>
                  </a:lnTo>
                  <a:lnTo>
                    <a:pt x="28809" y="808371"/>
                  </a:lnTo>
                  <a:lnTo>
                    <a:pt x="33502" y="800862"/>
                  </a:lnTo>
                  <a:lnTo>
                    <a:pt x="33502" y="25221"/>
                  </a:lnTo>
                  <a:lnTo>
                    <a:pt x="28809" y="17712"/>
                  </a:lnTo>
                  <a:close/>
                </a:path>
                <a:path w="57785" h="826135">
                  <a:moveTo>
                    <a:pt x="28816" y="0"/>
                  </a:moveTo>
                  <a:lnTo>
                    <a:pt x="0" y="46113"/>
                  </a:lnTo>
                  <a:lnTo>
                    <a:pt x="660" y="49009"/>
                  </a:lnTo>
                  <a:lnTo>
                    <a:pt x="5054" y="51765"/>
                  </a:lnTo>
                  <a:lnTo>
                    <a:pt x="7950" y="51092"/>
                  </a:lnTo>
                  <a:lnTo>
                    <a:pt x="24117" y="25221"/>
                  </a:lnTo>
                  <a:lnTo>
                    <a:pt x="24117" y="8864"/>
                  </a:lnTo>
                  <a:lnTo>
                    <a:pt x="34355" y="8864"/>
                  </a:lnTo>
                  <a:lnTo>
                    <a:pt x="28816" y="0"/>
                  </a:lnTo>
                  <a:close/>
                </a:path>
                <a:path w="57785" h="826135">
                  <a:moveTo>
                    <a:pt x="34355" y="8864"/>
                  </a:moveTo>
                  <a:lnTo>
                    <a:pt x="33502" y="8864"/>
                  </a:lnTo>
                  <a:lnTo>
                    <a:pt x="33502" y="25221"/>
                  </a:lnTo>
                  <a:lnTo>
                    <a:pt x="49669" y="51092"/>
                  </a:lnTo>
                  <a:lnTo>
                    <a:pt x="52565" y="51765"/>
                  </a:lnTo>
                  <a:lnTo>
                    <a:pt x="56959" y="49009"/>
                  </a:lnTo>
                  <a:lnTo>
                    <a:pt x="57632" y="46113"/>
                  </a:lnTo>
                  <a:lnTo>
                    <a:pt x="34355" y="8864"/>
                  </a:lnTo>
                  <a:close/>
                </a:path>
                <a:path w="57785" h="826135">
                  <a:moveTo>
                    <a:pt x="33502" y="8864"/>
                  </a:moveTo>
                  <a:lnTo>
                    <a:pt x="24117" y="8864"/>
                  </a:lnTo>
                  <a:lnTo>
                    <a:pt x="24117" y="25221"/>
                  </a:lnTo>
                  <a:lnTo>
                    <a:pt x="28809" y="17712"/>
                  </a:lnTo>
                  <a:lnTo>
                    <a:pt x="24828" y="11341"/>
                  </a:lnTo>
                  <a:lnTo>
                    <a:pt x="33502" y="11341"/>
                  </a:lnTo>
                  <a:lnTo>
                    <a:pt x="33502" y="8864"/>
                  </a:lnTo>
                  <a:close/>
                </a:path>
                <a:path w="57785" h="826135">
                  <a:moveTo>
                    <a:pt x="33502" y="11341"/>
                  </a:moveTo>
                  <a:lnTo>
                    <a:pt x="32791" y="11341"/>
                  </a:lnTo>
                  <a:lnTo>
                    <a:pt x="28809" y="17712"/>
                  </a:lnTo>
                  <a:lnTo>
                    <a:pt x="33502" y="25221"/>
                  </a:lnTo>
                  <a:lnTo>
                    <a:pt x="33502" y="11341"/>
                  </a:lnTo>
                  <a:close/>
                </a:path>
                <a:path w="57785" h="826135">
                  <a:moveTo>
                    <a:pt x="32791" y="11341"/>
                  </a:moveTo>
                  <a:lnTo>
                    <a:pt x="24828" y="11341"/>
                  </a:lnTo>
                  <a:lnTo>
                    <a:pt x="28809" y="17712"/>
                  </a:lnTo>
                  <a:lnTo>
                    <a:pt x="32791" y="1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068074" y="4768252"/>
              <a:ext cx="46990" cy="262890"/>
            </a:xfrm>
            <a:custGeom>
              <a:avLst/>
              <a:gdLst/>
              <a:ahLst/>
              <a:cxnLst/>
              <a:rect l="l" t="t" r="r" b="b"/>
              <a:pathLst>
                <a:path w="46989" h="262889">
                  <a:moveTo>
                    <a:pt x="46939" y="0"/>
                  </a:moveTo>
                  <a:lnTo>
                    <a:pt x="0" y="0"/>
                  </a:lnTo>
                  <a:lnTo>
                    <a:pt x="0" y="262826"/>
                  </a:lnTo>
                  <a:lnTo>
                    <a:pt x="46939" y="262826"/>
                  </a:lnTo>
                  <a:lnTo>
                    <a:pt x="4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4982083" y="4727395"/>
            <a:ext cx="2241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5213540" y="5401183"/>
            <a:ext cx="829310" cy="57785"/>
            <a:chOff x="5213540" y="5401183"/>
            <a:chExt cx="829310" cy="57785"/>
          </a:xfrm>
        </p:grpSpPr>
        <p:sp>
          <p:nvSpPr>
            <p:cNvPr id="141" name="object 141"/>
            <p:cNvSpPr/>
            <p:nvPr/>
          </p:nvSpPr>
          <p:spPr>
            <a:xfrm>
              <a:off x="5213540" y="5401183"/>
              <a:ext cx="829310" cy="57785"/>
            </a:xfrm>
            <a:custGeom>
              <a:avLst/>
              <a:gdLst/>
              <a:ahLst/>
              <a:cxnLst/>
              <a:rect l="l" t="t" r="r" b="b"/>
              <a:pathLst>
                <a:path w="829310" h="57785">
                  <a:moveTo>
                    <a:pt x="46113" y="0"/>
                  </a:moveTo>
                  <a:lnTo>
                    <a:pt x="0" y="28816"/>
                  </a:lnTo>
                  <a:lnTo>
                    <a:pt x="46113" y="57645"/>
                  </a:lnTo>
                  <a:lnTo>
                    <a:pt x="48996" y="56972"/>
                  </a:lnTo>
                  <a:lnTo>
                    <a:pt x="51752" y="52577"/>
                  </a:lnTo>
                  <a:lnTo>
                    <a:pt x="51079" y="49682"/>
                  </a:lnTo>
                  <a:lnTo>
                    <a:pt x="25216" y="33515"/>
                  </a:lnTo>
                  <a:lnTo>
                    <a:pt x="8851" y="33515"/>
                  </a:lnTo>
                  <a:lnTo>
                    <a:pt x="8851" y="24129"/>
                  </a:lnTo>
                  <a:lnTo>
                    <a:pt x="25216" y="24129"/>
                  </a:lnTo>
                  <a:lnTo>
                    <a:pt x="51079" y="7962"/>
                  </a:lnTo>
                  <a:lnTo>
                    <a:pt x="51752" y="5067"/>
                  </a:lnTo>
                  <a:lnTo>
                    <a:pt x="48996" y="673"/>
                  </a:lnTo>
                  <a:lnTo>
                    <a:pt x="46113" y="0"/>
                  </a:lnTo>
                  <a:close/>
                </a:path>
                <a:path w="829310" h="57785">
                  <a:moveTo>
                    <a:pt x="811358" y="28822"/>
                  </a:moveTo>
                  <a:lnTo>
                    <a:pt x="777989" y="49682"/>
                  </a:lnTo>
                  <a:lnTo>
                    <a:pt x="777316" y="52577"/>
                  </a:lnTo>
                  <a:lnTo>
                    <a:pt x="780072" y="56972"/>
                  </a:lnTo>
                  <a:lnTo>
                    <a:pt x="782967" y="57645"/>
                  </a:lnTo>
                  <a:lnTo>
                    <a:pt x="821562" y="33515"/>
                  </a:lnTo>
                  <a:lnTo>
                    <a:pt x="820216" y="33515"/>
                  </a:lnTo>
                  <a:lnTo>
                    <a:pt x="820216" y="32804"/>
                  </a:lnTo>
                  <a:lnTo>
                    <a:pt x="817727" y="32804"/>
                  </a:lnTo>
                  <a:lnTo>
                    <a:pt x="811358" y="28822"/>
                  </a:lnTo>
                  <a:close/>
                </a:path>
                <a:path w="829310" h="57785">
                  <a:moveTo>
                    <a:pt x="25216" y="24129"/>
                  </a:moveTo>
                  <a:lnTo>
                    <a:pt x="8851" y="24129"/>
                  </a:lnTo>
                  <a:lnTo>
                    <a:pt x="8851" y="33515"/>
                  </a:lnTo>
                  <a:lnTo>
                    <a:pt x="25216" y="33515"/>
                  </a:lnTo>
                  <a:lnTo>
                    <a:pt x="24079" y="32804"/>
                  </a:lnTo>
                  <a:lnTo>
                    <a:pt x="11341" y="32804"/>
                  </a:lnTo>
                  <a:lnTo>
                    <a:pt x="11341" y="24841"/>
                  </a:lnTo>
                  <a:lnTo>
                    <a:pt x="24079" y="24841"/>
                  </a:lnTo>
                  <a:lnTo>
                    <a:pt x="25216" y="24129"/>
                  </a:lnTo>
                  <a:close/>
                </a:path>
                <a:path w="829310" h="57785">
                  <a:moveTo>
                    <a:pt x="803851" y="24129"/>
                  </a:moveTo>
                  <a:lnTo>
                    <a:pt x="25216" y="24129"/>
                  </a:lnTo>
                  <a:lnTo>
                    <a:pt x="17710" y="28822"/>
                  </a:lnTo>
                  <a:lnTo>
                    <a:pt x="25216" y="33515"/>
                  </a:lnTo>
                  <a:lnTo>
                    <a:pt x="803851" y="33515"/>
                  </a:lnTo>
                  <a:lnTo>
                    <a:pt x="811358" y="28822"/>
                  </a:lnTo>
                  <a:lnTo>
                    <a:pt x="803851" y="24129"/>
                  </a:lnTo>
                  <a:close/>
                </a:path>
                <a:path w="829310" h="57785">
                  <a:moveTo>
                    <a:pt x="821582" y="24129"/>
                  </a:moveTo>
                  <a:lnTo>
                    <a:pt x="820216" y="24129"/>
                  </a:lnTo>
                  <a:lnTo>
                    <a:pt x="820216" y="33515"/>
                  </a:lnTo>
                  <a:lnTo>
                    <a:pt x="821562" y="33515"/>
                  </a:lnTo>
                  <a:lnTo>
                    <a:pt x="829081" y="28816"/>
                  </a:lnTo>
                  <a:lnTo>
                    <a:pt x="821582" y="24129"/>
                  </a:lnTo>
                  <a:close/>
                </a:path>
                <a:path w="829310" h="57785">
                  <a:moveTo>
                    <a:pt x="11341" y="24841"/>
                  </a:moveTo>
                  <a:lnTo>
                    <a:pt x="11341" y="32804"/>
                  </a:lnTo>
                  <a:lnTo>
                    <a:pt x="17710" y="28822"/>
                  </a:lnTo>
                  <a:lnTo>
                    <a:pt x="11341" y="24841"/>
                  </a:lnTo>
                  <a:close/>
                </a:path>
                <a:path w="829310" h="57785">
                  <a:moveTo>
                    <a:pt x="17710" y="28822"/>
                  </a:moveTo>
                  <a:lnTo>
                    <a:pt x="11341" y="32804"/>
                  </a:lnTo>
                  <a:lnTo>
                    <a:pt x="24079" y="32804"/>
                  </a:lnTo>
                  <a:lnTo>
                    <a:pt x="17710" y="28822"/>
                  </a:lnTo>
                  <a:close/>
                </a:path>
                <a:path w="829310" h="57785">
                  <a:moveTo>
                    <a:pt x="817727" y="24841"/>
                  </a:moveTo>
                  <a:lnTo>
                    <a:pt x="811358" y="28822"/>
                  </a:lnTo>
                  <a:lnTo>
                    <a:pt x="817727" y="32804"/>
                  </a:lnTo>
                  <a:lnTo>
                    <a:pt x="817727" y="24841"/>
                  </a:lnTo>
                  <a:close/>
                </a:path>
                <a:path w="829310" h="57785">
                  <a:moveTo>
                    <a:pt x="820216" y="24841"/>
                  </a:moveTo>
                  <a:lnTo>
                    <a:pt x="817727" y="24841"/>
                  </a:lnTo>
                  <a:lnTo>
                    <a:pt x="817727" y="32804"/>
                  </a:lnTo>
                  <a:lnTo>
                    <a:pt x="820216" y="32804"/>
                  </a:lnTo>
                  <a:lnTo>
                    <a:pt x="820216" y="24841"/>
                  </a:lnTo>
                  <a:close/>
                </a:path>
                <a:path w="829310" h="57785">
                  <a:moveTo>
                    <a:pt x="24079" y="24841"/>
                  </a:moveTo>
                  <a:lnTo>
                    <a:pt x="11341" y="24841"/>
                  </a:lnTo>
                  <a:lnTo>
                    <a:pt x="17720" y="28816"/>
                  </a:lnTo>
                  <a:lnTo>
                    <a:pt x="24079" y="24841"/>
                  </a:lnTo>
                  <a:close/>
                </a:path>
                <a:path w="829310" h="57785">
                  <a:moveTo>
                    <a:pt x="782967" y="0"/>
                  </a:moveTo>
                  <a:lnTo>
                    <a:pt x="780072" y="673"/>
                  </a:lnTo>
                  <a:lnTo>
                    <a:pt x="777316" y="5067"/>
                  </a:lnTo>
                  <a:lnTo>
                    <a:pt x="777989" y="7962"/>
                  </a:lnTo>
                  <a:lnTo>
                    <a:pt x="811368" y="28816"/>
                  </a:lnTo>
                  <a:lnTo>
                    <a:pt x="817727" y="24841"/>
                  </a:lnTo>
                  <a:lnTo>
                    <a:pt x="820216" y="24841"/>
                  </a:lnTo>
                  <a:lnTo>
                    <a:pt x="820216" y="24129"/>
                  </a:lnTo>
                  <a:lnTo>
                    <a:pt x="821582" y="24129"/>
                  </a:lnTo>
                  <a:lnTo>
                    <a:pt x="782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443537" y="5406542"/>
              <a:ext cx="366395" cy="46990"/>
            </a:xfrm>
            <a:custGeom>
              <a:avLst/>
              <a:gdLst/>
              <a:ahLst/>
              <a:cxnLst/>
              <a:rect l="l" t="t" r="r" b="b"/>
              <a:pathLst>
                <a:path w="366395" h="46989">
                  <a:moveTo>
                    <a:pt x="366077" y="0"/>
                  </a:moveTo>
                  <a:lnTo>
                    <a:pt x="0" y="0"/>
                  </a:lnTo>
                  <a:lnTo>
                    <a:pt x="0" y="46926"/>
                  </a:lnTo>
                  <a:lnTo>
                    <a:pt x="366077" y="46926"/>
                  </a:lnTo>
                  <a:lnTo>
                    <a:pt x="366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 rot="18900000">
            <a:off x="5124489" y="4175915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4" name="object 144"/>
          <p:cNvSpPr txBox="1"/>
          <p:nvPr/>
        </p:nvSpPr>
        <p:spPr>
          <a:xfrm rot="18900000">
            <a:off x="5952707" y="4175915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5199278" y="4411357"/>
            <a:ext cx="939165" cy="920750"/>
            <a:chOff x="5199278" y="4411357"/>
            <a:chExt cx="939165" cy="920750"/>
          </a:xfrm>
        </p:grpSpPr>
        <p:sp>
          <p:nvSpPr>
            <p:cNvPr id="146" name="object 146"/>
            <p:cNvSpPr/>
            <p:nvPr/>
          </p:nvSpPr>
          <p:spPr>
            <a:xfrm>
              <a:off x="5288661" y="4425645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835393" y="0"/>
                  </a:moveTo>
                  <a:lnTo>
                    <a:pt x="0" y="0"/>
                  </a:lnTo>
                  <a:lnTo>
                    <a:pt x="0" y="65709"/>
                  </a:lnTo>
                  <a:lnTo>
                    <a:pt x="0" y="826020"/>
                  </a:lnTo>
                  <a:lnTo>
                    <a:pt x="835393" y="826020"/>
                  </a:lnTo>
                  <a:lnTo>
                    <a:pt x="835393" y="65709"/>
                  </a:lnTo>
                  <a:lnTo>
                    <a:pt x="835393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288660" y="4425645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213565" y="4491355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835406" y="0"/>
                  </a:moveTo>
                  <a:lnTo>
                    <a:pt x="0" y="0"/>
                  </a:lnTo>
                  <a:lnTo>
                    <a:pt x="0" y="826008"/>
                  </a:lnTo>
                  <a:lnTo>
                    <a:pt x="835406" y="826008"/>
                  </a:lnTo>
                  <a:lnTo>
                    <a:pt x="835406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213565" y="4491355"/>
              <a:ext cx="835660" cy="826135"/>
            </a:xfrm>
            <a:custGeom>
              <a:avLst/>
              <a:gdLst/>
              <a:ahLst/>
              <a:cxnLst/>
              <a:rect l="l" t="t" r="r" b="b"/>
              <a:pathLst>
                <a:path w="835660" h="826135">
                  <a:moveTo>
                    <a:pt x="0" y="0"/>
                  </a:moveTo>
                  <a:lnTo>
                    <a:pt x="835399" y="0"/>
                  </a:lnTo>
                  <a:lnTo>
                    <a:pt x="835399" y="826013"/>
                  </a:lnTo>
                  <a:lnTo>
                    <a:pt x="0" y="826013"/>
                  </a:lnTo>
                  <a:lnTo>
                    <a:pt x="0" y="0"/>
                  </a:lnTo>
                  <a:close/>
                </a:path>
              </a:pathLst>
            </a:custGeom>
            <a:ln w="281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 rot="18900000">
            <a:off x="5998796" y="4954999"/>
            <a:ext cx="3678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221960" y="4185780"/>
            <a:ext cx="198120" cy="191135"/>
          </a:xfrm>
          <a:custGeom>
            <a:avLst/>
            <a:gdLst/>
            <a:ahLst/>
            <a:cxnLst/>
            <a:rect l="l" t="t" r="r" b="b"/>
            <a:pathLst>
              <a:path w="198120" h="191135">
                <a:moveTo>
                  <a:pt x="136956" y="0"/>
                </a:moveTo>
                <a:lnTo>
                  <a:pt x="0" y="123647"/>
                </a:lnTo>
                <a:lnTo>
                  <a:pt x="60744" y="190931"/>
                </a:lnTo>
                <a:lnTo>
                  <a:pt x="197713" y="67284"/>
                </a:lnTo>
                <a:lnTo>
                  <a:pt x="136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4920640" y="3873218"/>
            <a:ext cx="12807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000" b="1" spc="-30" baseline="-12500" dirty="0">
                <a:latin typeface="Verdana"/>
                <a:cs typeface="Verdana"/>
              </a:rPr>
              <a:t>C/2</a:t>
            </a:r>
            <a:r>
              <a:rPr sz="3000" b="1" spc="120" baseline="-12500" dirty="0">
                <a:latin typeface="Verdana"/>
                <a:cs typeface="Verdana"/>
              </a:rPr>
              <a:t> </a:t>
            </a:r>
            <a:r>
              <a:rPr sz="2000" spc="-10" dirty="0">
                <a:latin typeface="Arial MT"/>
                <a:cs typeface="Arial MT"/>
              </a:rPr>
              <a:t>filter</a:t>
            </a:r>
            <a:r>
              <a:rPr sz="1950" spc="-15" baseline="-19230" dirty="0">
                <a:latin typeface="Arial MT"/>
                <a:cs typeface="Arial MT"/>
              </a:rPr>
              <a:t>2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5133733" y="4223791"/>
            <a:ext cx="287020" cy="250825"/>
          </a:xfrm>
          <a:custGeom>
            <a:avLst/>
            <a:gdLst/>
            <a:ahLst/>
            <a:cxnLst/>
            <a:rect l="l" t="t" r="r" b="b"/>
            <a:pathLst>
              <a:path w="287020" h="250825">
                <a:moveTo>
                  <a:pt x="23939" y="186118"/>
                </a:moveTo>
                <a:lnTo>
                  <a:pt x="18707" y="188912"/>
                </a:lnTo>
                <a:lnTo>
                  <a:pt x="0" y="250621"/>
                </a:lnTo>
                <a:lnTo>
                  <a:pt x="28550" y="246037"/>
                </a:lnTo>
                <a:lnTo>
                  <a:pt x="19507" y="246037"/>
                </a:lnTo>
                <a:lnTo>
                  <a:pt x="7162" y="231902"/>
                </a:lnTo>
                <a:lnTo>
                  <a:pt x="31814" y="210374"/>
                </a:lnTo>
                <a:lnTo>
                  <a:pt x="36664" y="194360"/>
                </a:lnTo>
                <a:lnTo>
                  <a:pt x="33870" y="189115"/>
                </a:lnTo>
                <a:lnTo>
                  <a:pt x="23939" y="186118"/>
                </a:lnTo>
                <a:close/>
              </a:path>
              <a:path w="287020" h="250825">
                <a:moveTo>
                  <a:pt x="31814" y="210374"/>
                </a:moveTo>
                <a:lnTo>
                  <a:pt x="7162" y="231902"/>
                </a:lnTo>
                <a:lnTo>
                  <a:pt x="19507" y="246037"/>
                </a:lnTo>
                <a:lnTo>
                  <a:pt x="24480" y="241693"/>
                </a:lnTo>
                <a:lnTo>
                  <a:pt x="22326" y="241693"/>
                </a:lnTo>
                <a:lnTo>
                  <a:pt x="11849" y="229704"/>
                </a:lnTo>
                <a:lnTo>
                  <a:pt x="26680" y="227321"/>
                </a:lnTo>
                <a:lnTo>
                  <a:pt x="31814" y="210374"/>
                </a:lnTo>
                <a:close/>
              </a:path>
              <a:path w="287020" h="250825">
                <a:moveTo>
                  <a:pt x="60680" y="221856"/>
                </a:moveTo>
                <a:lnTo>
                  <a:pt x="44154" y="224512"/>
                </a:lnTo>
                <a:lnTo>
                  <a:pt x="19507" y="246037"/>
                </a:lnTo>
                <a:lnTo>
                  <a:pt x="28550" y="246037"/>
                </a:lnTo>
                <a:lnTo>
                  <a:pt x="63665" y="240398"/>
                </a:lnTo>
                <a:lnTo>
                  <a:pt x="67144" y="235572"/>
                </a:lnTo>
                <a:lnTo>
                  <a:pt x="65506" y="225336"/>
                </a:lnTo>
                <a:lnTo>
                  <a:pt x="60680" y="221856"/>
                </a:lnTo>
                <a:close/>
              </a:path>
              <a:path w="287020" h="250825">
                <a:moveTo>
                  <a:pt x="26680" y="227321"/>
                </a:moveTo>
                <a:lnTo>
                  <a:pt x="11849" y="229704"/>
                </a:lnTo>
                <a:lnTo>
                  <a:pt x="22326" y="241693"/>
                </a:lnTo>
                <a:lnTo>
                  <a:pt x="26680" y="227321"/>
                </a:lnTo>
                <a:close/>
              </a:path>
              <a:path w="287020" h="250825">
                <a:moveTo>
                  <a:pt x="44154" y="224512"/>
                </a:moveTo>
                <a:lnTo>
                  <a:pt x="26680" y="227321"/>
                </a:lnTo>
                <a:lnTo>
                  <a:pt x="22326" y="241693"/>
                </a:lnTo>
                <a:lnTo>
                  <a:pt x="24480" y="241693"/>
                </a:lnTo>
                <a:lnTo>
                  <a:pt x="44154" y="224512"/>
                </a:lnTo>
                <a:close/>
              </a:path>
              <a:path w="287020" h="250825">
                <a:moveTo>
                  <a:pt x="260297" y="23300"/>
                </a:moveTo>
                <a:lnTo>
                  <a:pt x="242813" y="26110"/>
                </a:lnTo>
                <a:lnTo>
                  <a:pt x="31814" y="210374"/>
                </a:lnTo>
                <a:lnTo>
                  <a:pt x="26680" y="227321"/>
                </a:lnTo>
                <a:lnTo>
                  <a:pt x="44154" y="224512"/>
                </a:lnTo>
                <a:lnTo>
                  <a:pt x="255161" y="40242"/>
                </a:lnTo>
                <a:lnTo>
                  <a:pt x="260297" y="23300"/>
                </a:lnTo>
                <a:close/>
              </a:path>
              <a:path w="287020" h="250825">
                <a:moveTo>
                  <a:pt x="285591" y="4584"/>
                </a:moveTo>
                <a:lnTo>
                  <a:pt x="267462" y="4584"/>
                </a:lnTo>
                <a:lnTo>
                  <a:pt x="279806" y="18719"/>
                </a:lnTo>
                <a:lnTo>
                  <a:pt x="255161" y="40242"/>
                </a:lnTo>
                <a:lnTo>
                  <a:pt x="250304" y="56261"/>
                </a:lnTo>
                <a:lnTo>
                  <a:pt x="253111" y="61506"/>
                </a:lnTo>
                <a:lnTo>
                  <a:pt x="263029" y="64516"/>
                </a:lnTo>
                <a:lnTo>
                  <a:pt x="268274" y="61709"/>
                </a:lnTo>
                <a:lnTo>
                  <a:pt x="285591" y="4584"/>
                </a:lnTo>
                <a:close/>
              </a:path>
              <a:path w="287020" h="250825">
                <a:moveTo>
                  <a:pt x="271255" y="8928"/>
                </a:moveTo>
                <a:lnTo>
                  <a:pt x="264655" y="8928"/>
                </a:lnTo>
                <a:lnTo>
                  <a:pt x="275132" y="20916"/>
                </a:lnTo>
                <a:lnTo>
                  <a:pt x="260297" y="23300"/>
                </a:lnTo>
                <a:lnTo>
                  <a:pt x="255161" y="40242"/>
                </a:lnTo>
                <a:lnTo>
                  <a:pt x="279806" y="18719"/>
                </a:lnTo>
                <a:lnTo>
                  <a:pt x="271255" y="8928"/>
                </a:lnTo>
                <a:close/>
              </a:path>
              <a:path w="287020" h="250825">
                <a:moveTo>
                  <a:pt x="286981" y="0"/>
                </a:moveTo>
                <a:lnTo>
                  <a:pt x="223316" y="10223"/>
                </a:lnTo>
                <a:lnTo>
                  <a:pt x="219837" y="15049"/>
                </a:lnTo>
                <a:lnTo>
                  <a:pt x="221475" y="25285"/>
                </a:lnTo>
                <a:lnTo>
                  <a:pt x="226288" y="28765"/>
                </a:lnTo>
                <a:lnTo>
                  <a:pt x="242813" y="26110"/>
                </a:lnTo>
                <a:lnTo>
                  <a:pt x="267462" y="4584"/>
                </a:lnTo>
                <a:lnTo>
                  <a:pt x="285591" y="4584"/>
                </a:lnTo>
                <a:lnTo>
                  <a:pt x="286981" y="0"/>
                </a:lnTo>
                <a:close/>
              </a:path>
              <a:path w="287020" h="250825">
                <a:moveTo>
                  <a:pt x="267462" y="4584"/>
                </a:moveTo>
                <a:lnTo>
                  <a:pt x="242813" y="26110"/>
                </a:lnTo>
                <a:lnTo>
                  <a:pt x="260297" y="23300"/>
                </a:lnTo>
                <a:lnTo>
                  <a:pt x="264655" y="8928"/>
                </a:lnTo>
                <a:lnTo>
                  <a:pt x="271255" y="8928"/>
                </a:lnTo>
                <a:lnTo>
                  <a:pt x="267462" y="4584"/>
                </a:lnTo>
                <a:close/>
              </a:path>
              <a:path w="287020" h="250825">
                <a:moveTo>
                  <a:pt x="264655" y="8928"/>
                </a:moveTo>
                <a:lnTo>
                  <a:pt x="260297" y="23300"/>
                </a:lnTo>
                <a:lnTo>
                  <a:pt x="275132" y="20916"/>
                </a:lnTo>
                <a:lnTo>
                  <a:pt x="264655" y="8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5534888" y="5281204"/>
            <a:ext cx="2057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5" name="object 1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56" name="object 156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7" name="object 1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58" name="object 1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2659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5" dirty="0"/>
              <a:t> </a:t>
            </a:r>
            <a:r>
              <a:rPr spc="-5" dirty="0"/>
              <a:t>Channels</a:t>
            </a:r>
            <a:r>
              <a:rPr spc="-20" dirty="0"/>
              <a:t> </a:t>
            </a:r>
            <a:r>
              <a:rPr spc="-5" dirty="0"/>
              <a:t>(C):</a:t>
            </a:r>
            <a:r>
              <a:rPr spc="-15" dirty="0"/>
              <a:t> </a:t>
            </a:r>
            <a:r>
              <a:rPr dirty="0"/>
              <a:t>Group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Filters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273" y="2976372"/>
            <a:ext cx="377697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The </a:t>
            </a:r>
            <a:r>
              <a:rPr sz="2000" spc="-5" dirty="0">
                <a:latin typeface="Verdana"/>
                <a:cs typeface="Verdana"/>
              </a:rPr>
              <a:t>extreme case </a:t>
            </a:r>
            <a:r>
              <a:rPr sz="2000" dirty="0">
                <a:latin typeface="Verdana"/>
                <a:cs typeface="Verdana"/>
              </a:rPr>
              <a:t>is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depthwise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spc="-5" dirty="0">
                <a:latin typeface="Verdana"/>
                <a:cs typeface="Verdana"/>
              </a:rPr>
              <a:t>convolution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–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each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group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contains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only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one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6558" y="1555699"/>
            <a:ext cx="1863089" cy="1695450"/>
            <a:chOff x="7316558" y="1555699"/>
            <a:chExt cx="1863089" cy="1695450"/>
          </a:xfrm>
        </p:grpSpPr>
        <p:sp>
          <p:nvSpPr>
            <p:cNvPr id="5" name="object 5"/>
            <p:cNvSpPr/>
            <p:nvPr/>
          </p:nvSpPr>
          <p:spPr>
            <a:xfrm>
              <a:off x="7832623" y="1565223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343611"/>
                  </a:lnTo>
                  <a:lnTo>
                    <a:pt x="0" y="1337284"/>
                  </a:lnTo>
                  <a:lnTo>
                    <a:pt x="1337284" y="1337284"/>
                  </a:lnTo>
                  <a:lnTo>
                    <a:pt x="1337284" y="343611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2623" y="1565224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7612" y="1620938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287896"/>
                  </a:lnTo>
                  <a:lnTo>
                    <a:pt x="0" y="1337297"/>
                  </a:lnTo>
                  <a:lnTo>
                    <a:pt x="1337297" y="1337297"/>
                  </a:lnTo>
                  <a:lnTo>
                    <a:pt x="1337297" y="287896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67612" y="162093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4033" y="1685950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222885"/>
                  </a:lnTo>
                  <a:lnTo>
                    <a:pt x="0" y="1337297"/>
                  </a:lnTo>
                  <a:lnTo>
                    <a:pt x="1337297" y="1337297"/>
                  </a:lnTo>
                  <a:lnTo>
                    <a:pt x="1337297" y="222885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84033" y="1685950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8318" y="1769528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139306"/>
                  </a:lnTo>
                  <a:lnTo>
                    <a:pt x="0" y="1337297"/>
                  </a:lnTo>
                  <a:lnTo>
                    <a:pt x="1337284" y="1337297"/>
                  </a:lnTo>
                  <a:lnTo>
                    <a:pt x="1337284" y="139306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8318" y="176952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6558" y="1913445"/>
              <a:ext cx="57150" cy="1337945"/>
            </a:xfrm>
            <a:custGeom>
              <a:avLst/>
              <a:gdLst/>
              <a:ahLst/>
              <a:cxnLst/>
              <a:rect l="l" t="t" r="r" b="b"/>
              <a:pathLst>
                <a:path w="57150" h="1337945">
                  <a:moveTo>
                    <a:pt x="5003" y="1286141"/>
                  </a:moveTo>
                  <a:lnTo>
                    <a:pt x="660" y="1288859"/>
                  </a:lnTo>
                  <a:lnTo>
                    <a:pt x="0" y="1291729"/>
                  </a:lnTo>
                  <a:lnTo>
                    <a:pt x="28511" y="1337348"/>
                  </a:lnTo>
                  <a:lnTo>
                    <a:pt x="33988" y="1328585"/>
                  </a:lnTo>
                  <a:lnTo>
                    <a:pt x="23863" y="1328585"/>
                  </a:lnTo>
                  <a:lnTo>
                    <a:pt x="23863" y="1312397"/>
                  </a:lnTo>
                  <a:lnTo>
                    <a:pt x="7874" y="1286814"/>
                  </a:lnTo>
                  <a:lnTo>
                    <a:pt x="5003" y="1286141"/>
                  </a:lnTo>
                  <a:close/>
                </a:path>
                <a:path w="57150" h="1337945">
                  <a:moveTo>
                    <a:pt x="23863" y="1312397"/>
                  </a:moveTo>
                  <a:lnTo>
                    <a:pt x="23863" y="1328585"/>
                  </a:lnTo>
                  <a:lnTo>
                    <a:pt x="33147" y="1328585"/>
                  </a:lnTo>
                  <a:lnTo>
                    <a:pt x="33147" y="1326133"/>
                  </a:lnTo>
                  <a:lnTo>
                    <a:pt x="24574" y="1326133"/>
                  </a:lnTo>
                  <a:lnTo>
                    <a:pt x="28511" y="1319834"/>
                  </a:lnTo>
                  <a:lnTo>
                    <a:pt x="23863" y="1312397"/>
                  </a:lnTo>
                  <a:close/>
                </a:path>
                <a:path w="57150" h="1337945">
                  <a:moveTo>
                    <a:pt x="52006" y="1286141"/>
                  </a:moveTo>
                  <a:lnTo>
                    <a:pt x="49149" y="1286814"/>
                  </a:lnTo>
                  <a:lnTo>
                    <a:pt x="33159" y="1312397"/>
                  </a:lnTo>
                  <a:lnTo>
                    <a:pt x="33147" y="1328585"/>
                  </a:lnTo>
                  <a:lnTo>
                    <a:pt x="33988" y="1328585"/>
                  </a:lnTo>
                  <a:lnTo>
                    <a:pt x="57023" y="1291729"/>
                  </a:lnTo>
                  <a:lnTo>
                    <a:pt x="56362" y="1288859"/>
                  </a:lnTo>
                  <a:lnTo>
                    <a:pt x="52006" y="1286141"/>
                  </a:lnTo>
                  <a:close/>
                </a:path>
                <a:path w="57150" h="1337945">
                  <a:moveTo>
                    <a:pt x="28511" y="1319834"/>
                  </a:moveTo>
                  <a:lnTo>
                    <a:pt x="24574" y="1326133"/>
                  </a:lnTo>
                  <a:lnTo>
                    <a:pt x="32448" y="1326133"/>
                  </a:lnTo>
                  <a:lnTo>
                    <a:pt x="28511" y="1319834"/>
                  </a:lnTo>
                  <a:close/>
                </a:path>
                <a:path w="57150" h="1337945">
                  <a:moveTo>
                    <a:pt x="33147" y="1312417"/>
                  </a:moveTo>
                  <a:lnTo>
                    <a:pt x="28511" y="1319834"/>
                  </a:lnTo>
                  <a:lnTo>
                    <a:pt x="32448" y="1326133"/>
                  </a:lnTo>
                  <a:lnTo>
                    <a:pt x="33147" y="1326133"/>
                  </a:lnTo>
                  <a:lnTo>
                    <a:pt x="33147" y="1312417"/>
                  </a:lnTo>
                  <a:close/>
                </a:path>
                <a:path w="57150" h="1337945">
                  <a:moveTo>
                    <a:pt x="28511" y="17515"/>
                  </a:moveTo>
                  <a:lnTo>
                    <a:pt x="23875" y="24934"/>
                  </a:lnTo>
                  <a:lnTo>
                    <a:pt x="23875" y="1312417"/>
                  </a:lnTo>
                  <a:lnTo>
                    <a:pt x="28511" y="1319834"/>
                  </a:lnTo>
                  <a:lnTo>
                    <a:pt x="33147" y="1312417"/>
                  </a:lnTo>
                  <a:lnTo>
                    <a:pt x="33147" y="24934"/>
                  </a:lnTo>
                  <a:lnTo>
                    <a:pt x="28511" y="17515"/>
                  </a:lnTo>
                  <a:close/>
                </a:path>
                <a:path w="57150" h="1337945">
                  <a:moveTo>
                    <a:pt x="28511" y="0"/>
                  </a:moveTo>
                  <a:lnTo>
                    <a:pt x="0" y="45618"/>
                  </a:lnTo>
                  <a:lnTo>
                    <a:pt x="660" y="48488"/>
                  </a:lnTo>
                  <a:lnTo>
                    <a:pt x="5003" y="51206"/>
                  </a:lnTo>
                  <a:lnTo>
                    <a:pt x="7874" y="50545"/>
                  </a:lnTo>
                  <a:lnTo>
                    <a:pt x="23863" y="24954"/>
                  </a:lnTo>
                  <a:lnTo>
                    <a:pt x="23863" y="8750"/>
                  </a:lnTo>
                  <a:lnTo>
                    <a:pt x="33980" y="8750"/>
                  </a:lnTo>
                  <a:lnTo>
                    <a:pt x="28511" y="0"/>
                  </a:lnTo>
                  <a:close/>
                </a:path>
                <a:path w="57150" h="1337945">
                  <a:moveTo>
                    <a:pt x="33980" y="8750"/>
                  </a:moveTo>
                  <a:lnTo>
                    <a:pt x="33147" y="8750"/>
                  </a:lnTo>
                  <a:lnTo>
                    <a:pt x="33159" y="24954"/>
                  </a:lnTo>
                  <a:lnTo>
                    <a:pt x="49149" y="50545"/>
                  </a:lnTo>
                  <a:lnTo>
                    <a:pt x="52006" y="51206"/>
                  </a:lnTo>
                  <a:lnTo>
                    <a:pt x="56362" y="48488"/>
                  </a:lnTo>
                  <a:lnTo>
                    <a:pt x="57023" y="45618"/>
                  </a:lnTo>
                  <a:lnTo>
                    <a:pt x="33980" y="8750"/>
                  </a:lnTo>
                  <a:close/>
                </a:path>
                <a:path w="57150" h="1337945">
                  <a:moveTo>
                    <a:pt x="33147" y="8750"/>
                  </a:moveTo>
                  <a:lnTo>
                    <a:pt x="23863" y="8750"/>
                  </a:lnTo>
                  <a:lnTo>
                    <a:pt x="23863" y="24954"/>
                  </a:lnTo>
                  <a:lnTo>
                    <a:pt x="28511" y="17515"/>
                  </a:lnTo>
                  <a:lnTo>
                    <a:pt x="24574" y="11214"/>
                  </a:lnTo>
                  <a:lnTo>
                    <a:pt x="33147" y="11214"/>
                  </a:lnTo>
                  <a:lnTo>
                    <a:pt x="33147" y="8750"/>
                  </a:lnTo>
                  <a:close/>
                </a:path>
                <a:path w="57150" h="1337945">
                  <a:moveTo>
                    <a:pt x="33147" y="11214"/>
                  </a:moveTo>
                  <a:lnTo>
                    <a:pt x="32448" y="11214"/>
                  </a:lnTo>
                  <a:lnTo>
                    <a:pt x="28511" y="17515"/>
                  </a:lnTo>
                  <a:lnTo>
                    <a:pt x="33147" y="24934"/>
                  </a:lnTo>
                  <a:lnTo>
                    <a:pt x="33147" y="11214"/>
                  </a:lnTo>
                  <a:close/>
                </a:path>
                <a:path w="57150" h="1337945">
                  <a:moveTo>
                    <a:pt x="32448" y="11214"/>
                  </a:moveTo>
                  <a:lnTo>
                    <a:pt x="24574" y="11214"/>
                  </a:lnTo>
                  <a:lnTo>
                    <a:pt x="28511" y="17515"/>
                  </a:lnTo>
                  <a:lnTo>
                    <a:pt x="32448" y="112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21854" y="2447467"/>
              <a:ext cx="46990" cy="269875"/>
            </a:xfrm>
            <a:custGeom>
              <a:avLst/>
              <a:gdLst/>
              <a:ahLst/>
              <a:cxnLst/>
              <a:rect l="l" t="t" r="r" b="b"/>
              <a:pathLst>
                <a:path w="46990" h="269875">
                  <a:moveTo>
                    <a:pt x="46431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46431" y="269316"/>
                  </a:lnTo>
                  <a:lnTo>
                    <a:pt x="46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236700" y="2416187"/>
            <a:ext cx="23558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latin typeface="Verdana"/>
                <a:cs typeface="Verdana"/>
              </a:rPr>
              <a:t>H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40330" y="2196477"/>
            <a:ext cx="3028315" cy="1087120"/>
            <a:chOff x="8640330" y="2196477"/>
            <a:chExt cx="3028315" cy="1087120"/>
          </a:xfrm>
        </p:grpSpPr>
        <p:sp>
          <p:nvSpPr>
            <p:cNvPr id="17" name="object 17"/>
            <p:cNvSpPr/>
            <p:nvPr/>
          </p:nvSpPr>
          <p:spPr>
            <a:xfrm>
              <a:off x="10427614" y="2210625"/>
              <a:ext cx="57150" cy="1069975"/>
            </a:xfrm>
            <a:custGeom>
              <a:avLst/>
              <a:gdLst/>
              <a:ahLst/>
              <a:cxnLst/>
              <a:rect l="l" t="t" r="r" b="b"/>
              <a:pathLst>
                <a:path w="57150" h="1069975">
                  <a:moveTo>
                    <a:pt x="5003" y="1018679"/>
                  </a:moveTo>
                  <a:lnTo>
                    <a:pt x="660" y="1021410"/>
                  </a:lnTo>
                  <a:lnTo>
                    <a:pt x="0" y="1024267"/>
                  </a:lnTo>
                  <a:lnTo>
                    <a:pt x="28511" y="1069886"/>
                  </a:lnTo>
                  <a:lnTo>
                    <a:pt x="33980" y="1061135"/>
                  </a:lnTo>
                  <a:lnTo>
                    <a:pt x="23875" y="1061135"/>
                  </a:lnTo>
                  <a:lnTo>
                    <a:pt x="23863" y="1044931"/>
                  </a:lnTo>
                  <a:lnTo>
                    <a:pt x="7874" y="1019340"/>
                  </a:lnTo>
                  <a:lnTo>
                    <a:pt x="5003" y="1018679"/>
                  </a:lnTo>
                  <a:close/>
                </a:path>
                <a:path w="57150" h="1069975">
                  <a:moveTo>
                    <a:pt x="23875" y="1044951"/>
                  </a:moveTo>
                  <a:lnTo>
                    <a:pt x="23875" y="1061135"/>
                  </a:lnTo>
                  <a:lnTo>
                    <a:pt x="33159" y="1061135"/>
                  </a:lnTo>
                  <a:lnTo>
                    <a:pt x="33159" y="1058672"/>
                  </a:lnTo>
                  <a:lnTo>
                    <a:pt x="24574" y="1058672"/>
                  </a:lnTo>
                  <a:lnTo>
                    <a:pt x="28511" y="1052370"/>
                  </a:lnTo>
                  <a:lnTo>
                    <a:pt x="23875" y="1044951"/>
                  </a:lnTo>
                  <a:close/>
                </a:path>
                <a:path w="57150" h="1069975">
                  <a:moveTo>
                    <a:pt x="52019" y="1018679"/>
                  </a:moveTo>
                  <a:lnTo>
                    <a:pt x="49149" y="1019340"/>
                  </a:lnTo>
                  <a:lnTo>
                    <a:pt x="33159" y="1044931"/>
                  </a:lnTo>
                  <a:lnTo>
                    <a:pt x="33159" y="1061135"/>
                  </a:lnTo>
                  <a:lnTo>
                    <a:pt x="33980" y="1061135"/>
                  </a:lnTo>
                  <a:lnTo>
                    <a:pt x="57023" y="1024267"/>
                  </a:lnTo>
                  <a:lnTo>
                    <a:pt x="56362" y="1021410"/>
                  </a:lnTo>
                  <a:lnTo>
                    <a:pt x="52019" y="1018679"/>
                  </a:lnTo>
                  <a:close/>
                </a:path>
                <a:path w="57150" h="1069975">
                  <a:moveTo>
                    <a:pt x="28511" y="1052370"/>
                  </a:moveTo>
                  <a:lnTo>
                    <a:pt x="24574" y="1058672"/>
                  </a:lnTo>
                  <a:lnTo>
                    <a:pt x="32448" y="1058672"/>
                  </a:lnTo>
                  <a:lnTo>
                    <a:pt x="28511" y="1052370"/>
                  </a:lnTo>
                  <a:close/>
                </a:path>
                <a:path w="57150" h="1069975">
                  <a:moveTo>
                    <a:pt x="33159" y="1044931"/>
                  </a:moveTo>
                  <a:lnTo>
                    <a:pt x="28511" y="1052370"/>
                  </a:lnTo>
                  <a:lnTo>
                    <a:pt x="32448" y="1058672"/>
                  </a:lnTo>
                  <a:lnTo>
                    <a:pt x="33159" y="1058672"/>
                  </a:lnTo>
                  <a:lnTo>
                    <a:pt x="33159" y="1044931"/>
                  </a:lnTo>
                  <a:close/>
                </a:path>
                <a:path w="57150" h="1069975">
                  <a:moveTo>
                    <a:pt x="28511" y="17513"/>
                  </a:moveTo>
                  <a:lnTo>
                    <a:pt x="23863" y="24950"/>
                  </a:lnTo>
                  <a:lnTo>
                    <a:pt x="23875" y="1044951"/>
                  </a:lnTo>
                  <a:lnTo>
                    <a:pt x="28511" y="1052370"/>
                  </a:lnTo>
                  <a:lnTo>
                    <a:pt x="33147" y="1044951"/>
                  </a:lnTo>
                  <a:lnTo>
                    <a:pt x="33159" y="24950"/>
                  </a:lnTo>
                  <a:lnTo>
                    <a:pt x="28511" y="17513"/>
                  </a:lnTo>
                  <a:close/>
                </a:path>
                <a:path w="57150" h="1069975">
                  <a:moveTo>
                    <a:pt x="28511" y="0"/>
                  </a:moveTo>
                  <a:lnTo>
                    <a:pt x="0" y="45618"/>
                  </a:lnTo>
                  <a:lnTo>
                    <a:pt x="660" y="48475"/>
                  </a:lnTo>
                  <a:lnTo>
                    <a:pt x="5003" y="51193"/>
                  </a:lnTo>
                  <a:lnTo>
                    <a:pt x="7874" y="50533"/>
                  </a:lnTo>
                  <a:lnTo>
                    <a:pt x="23863" y="24950"/>
                  </a:lnTo>
                  <a:lnTo>
                    <a:pt x="23863" y="8750"/>
                  </a:lnTo>
                  <a:lnTo>
                    <a:pt x="33980" y="8750"/>
                  </a:lnTo>
                  <a:lnTo>
                    <a:pt x="28511" y="0"/>
                  </a:lnTo>
                  <a:close/>
                </a:path>
                <a:path w="57150" h="1069975">
                  <a:moveTo>
                    <a:pt x="33980" y="8750"/>
                  </a:moveTo>
                  <a:lnTo>
                    <a:pt x="33159" y="8750"/>
                  </a:lnTo>
                  <a:lnTo>
                    <a:pt x="33159" y="24950"/>
                  </a:lnTo>
                  <a:lnTo>
                    <a:pt x="49149" y="50533"/>
                  </a:lnTo>
                  <a:lnTo>
                    <a:pt x="52019" y="51193"/>
                  </a:lnTo>
                  <a:lnTo>
                    <a:pt x="56362" y="48475"/>
                  </a:lnTo>
                  <a:lnTo>
                    <a:pt x="57023" y="45618"/>
                  </a:lnTo>
                  <a:lnTo>
                    <a:pt x="33980" y="8750"/>
                  </a:lnTo>
                  <a:close/>
                </a:path>
                <a:path w="57150" h="1069975">
                  <a:moveTo>
                    <a:pt x="33159" y="11214"/>
                  </a:moveTo>
                  <a:lnTo>
                    <a:pt x="32448" y="11214"/>
                  </a:lnTo>
                  <a:lnTo>
                    <a:pt x="28511" y="17513"/>
                  </a:lnTo>
                  <a:lnTo>
                    <a:pt x="33159" y="24950"/>
                  </a:lnTo>
                  <a:lnTo>
                    <a:pt x="33159" y="11214"/>
                  </a:lnTo>
                  <a:close/>
                </a:path>
                <a:path w="57150" h="1069975">
                  <a:moveTo>
                    <a:pt x="33159" y="8750"/>
                  </a:moveTo>
                  <a:lnTo>
                    <a:pt x="23863" y="8750"/>
                  </a:lnTo>
                  <a:lnTo>
                    <a:pt x="23863" y="24950"/>
                  </a:lnTo>
                  <a:lnTo>
                    <a:pt x="28511" y="17513"/>
                  </a:lnTo>
                  <a:lnTo>
                    <a:pt x="24574" y="11214"/>
                  </a:lnTo>
                  <a:lnTo>
                    <a:pt x="33159" y="11214"/>
                  </a:lnTo>
                  <a:lnTo>
                    <a:pt x="33159" y="8750"/>
                  </a:lnTo>
                  <a:close/>
                </a:path>
                <a:path w="57150" h="1069975">
                  <a:moveTo>
                    <a:pt x="32448" y="11214"/>
                  </a:moveTo>
                  <a:lnTo>
                    <a:pt x="24574" y="11214"/>
                  </a:lnTo>
                  <a:lnTo>
                    <a:pt x="28511" y="17513"/>
                  </a:lnTo>
                  <a:lnTo>
                    <a:pt x="32448" y="112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2910" y="2605341"/>
              <a:ext cx="46990" cy="269875"/>
            </a:xfrm>
            <a:custGeom>
              <a:avLst/>
              <a:gdLst/>
              <a:ahLst/>
              <a:cxnLst/>
              <a:rect l="l" t="t" r="r" b="b"/>
              <a:pathLst>
                <a:path w="46990" h="269875">
                  <a:moveTo>
                    <a:pt x="46431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46431" y="269316"/>
                  </a:lnTo>
                  <a:lnTo>
                    <a:pt x="46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49855" y="2308160"/>
              <a:ext cx="1945639" cy="64135"/>
            </a:xfrm>
            <a:custGeom>
              <a:avLst/>
              <a:gdLst/>
              <a:ahLst/>
              <a:cxnLst/>
              <a:rect l="l" t="t" r="r" b="b"/>
              <a:pathLst>
                <a:path w="1945640" h="64135">
                  <a:moveTo>
                    <a:pt x="0" y="64085"/>
                  </a:moveTo>
                  <a:lnTo>
                    <a:pt x="1945206" y="0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90783" y="2206002"/>
              <a:ext cx="1068070" cy="1068070"/>
            </a:xfrm>
            <a:custGeom>
              <a:avLst/>
              <a:gdLst/>
              <a:ahLst/>
              <a:cxnLst/>
              <a:rect l="l" t="t" r="r" b="b"/>
              <a:pathLst>
                <a:path w="1068070" h="1068070">
                  <a:moveTo>
                    <a:pt x="1067981" y="0"/>
                  </a:moveTo>
                  <a:lnTo>
                    <a:pt x="0" y="0"/>
                  </a:lnTo>
                  <a:lnTo>
                    <a:pt x="0" y="1067981"/>
                  </a:lnTo>
                  <a:lnTo>
                    <a:pt x="1067981" y="1067981"/>
                  </a:lnTo>
                  <a:lnTo>
                    <a:pt x="1067981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90783" y="2206002"/>
              <a:ext cx="1068070" cy="1068070"/>
            </a:xfrm>
            <a:custGeom>
              <a:avLst/>
              <a:gdLst/>
              <a:ahLst/>
              <a:cxnLst/>
              <a:rect l="l" t="t" r="r" b="b"/>
              <a:pathLst>
                <a:path w="1068070" h="1068070">
                  <a:moveTo>
                    <a:pt x="0" y="0"/>
                  </a:moveTo>
                  <a:lnTo>
                    <a:pt x="1067975" y="0"/>
                  </a:lnTo>
                  <a:lnTo>
                    <a:pt x="1067975" y="1067975"/>
                  </a:lnTo>
                  <a:lnTo>
                    <a:pt x="0" y="1067975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152745" y="2201329"/>
            <a:ext cx="57150" cy="817880"/>
            <a:chOff x="5152745" y="2201329"/>
            <a:chExt cx="57150" cy="817880"/>
          </a:xfrm>
        </p:grpSpPr>
        <p:sp>
          <p:nvSpPr>
            <p:cNvPr id="23" name="object 23"/>
            <p:cNvSpPr/>
            <p:nvPr/>
          </p:nvSpPr>
          <p:spPr>
            <a:xfrm>
              <a:off x="5152745" y="2201329"/>
              <a:ext cx="57150" cy="817880"/>
            </a:xfrm>
            <a:custGeom>
              <a:avLst/>
              <a:gdLst/>
              <a:ahLst/>
              <a:cxnLst/>
              <a:rect l="l" t="t" r="r" b="b"/>
              <a:pathLst>
                <a:path w="57150" h="817880">
                  <a:moveTo>
                    <a:pt x="5003" y="766089"/>
                  </a:moveTo>
                  <a:lnTo>
                    <a:pt x="660" y="768819"/>
                  </a:lnTo>
                  <a:lnTo>
                    <a:pt x="0" y="771677"/>
                  </a:lnTo>
                  <a:lnTo>
                    <a:pt x="28511" y="817295"/>
                  </a:lnTo>
                  <a:lnTo>
                    <a:pt x="33988" y="808532"/>
                  </a:lnTo>
                  <a:lnTo>
                    <a:pt x="23863" y="808532"/>
                  </a:lnTo>
                  <a:lnTo>
                    <a:pt x="23863" y="792345"/>
                  </a:lnTo>
                  <a:lnTo>
                    <a:pt x="7874" y="766762"/>
                  </a:lnTo>
                  <a:lnTo>
                    <a:pt x="5003" y="766089"/>
                  </a:lnTo>
                  <a:close/>
                </a:path>
                <a:path w="57150" h="817880">
                  <a:moveTo>
                    <a:pt x="23863" y="792345"/>
                  </a:moveTo>
                  <a:lnTo>
                    <a:pt x="23863" y="808532"/>
                  </a:lnTo>
                  <a:lnTo>
                    <a:pt x="33159" y="808532"/>
                  </a:lnTo>
                  <a:lnTo>
                    <a:pt x="33159" y="806081"/>
                  </a:lnTo>
                  <a:lnTo>
                    <a:pt x="24574" y="806081"/>
                  </a:lnTo>
                  <a:lnTo>
                    <a:pt x="28511" y="799782"/>
                  </a:lnTo>
                  <a:lnTo>
                    <a:pt x="23863" y="792345"/>
                  </a:lnTo>
                  <a:close/>
                </a:path>
                <a:path w="57150" h="817880">
                  <a:moveTo>
                    <a:pt x="52019" y="766089"/>
                  </a:moveTo>
                  <a:lnTo>
                    <a:pt x="49149" y="766762"/>
                  </a:lnTo>
                  <a:lnTo>
                    <a:pt x="33159" y="792345"/>
                  </a:lnTo>
                  <a:lnTo>
                    <a:pt x="33159" y="808532"/>
                  </a:lnTo>
                  <a:lnTo>
                    <a:pt x="33988" y="808532"/>
                  </a:lnTo>
                  <a:lnTo>
                    <a:pt x="57023" y="771677"/>
                  </a:lnTo>
                  <a:lnTo>
                    <a:pt x="56362" y="768819"/>
                  </a:lnTo>
                  <a:lnTo>
                    <a:pt x="52019" y="766089"/>
                  </a:lnTo>
                  <a:close/>
                </a:path>
                <a:path w="57150" h="817880">
                  <a:moveTo>
                    <a:pt x="28511" y="799782"/>
                  </a:moveTo>
                  <a:lnTo>
                    <a:pt x="24574" y="806081"/>
                  </a:lnTo>
                  <a:lnTo>
                    <a:pt x="32448" y="806081"/>
                  </a:lnTo>
                  <a:lnTo>
                    <a:pt x="28511" y="799782"/>
                  </a:lnTo>
                  <a:close/>
                </a:path>
                <a:path w="57150" h="817880">
                  <a:moveTo>
                    <a:pt x="33159" y="792345"/>
                  </a:moveTo>
                  <a:lnTo>
                    <a:pt x="28511" y="799782"/>
                  </a:lnTo>
                  <a:lnTo>
                    <a:pt x="32448" y="806081"/>
                  </a:lnTo>
                  <a:lnTo>
                    <a:pt x="33159" y="806081"/>
                  </a:lnTo>
                  <a:lnTo>
                    <a:pt x="33159" y="792345"/>
                  </a:lnTo>
                  <a:close/>
                </a:path>
                <a:path w="57150" h="817880">
                  <a:moveTo>
                    <a:pt x="28511" y="17525"/>
                  </a:moveTo>
                  <a:lnTo>
                    <a:pt x="23875" y="24943"/>
                  </a:lnTo>
                  <a:lnTo>
                    <a:pt x="23863" y="792345"/>
                  </a:lnTo>
                  <a:lnTo>
                    <a:pt x="28511" y="799782"/>
                  </a:lnTo>
                  <a:lnTo>
                    <a:pt x="33159" y="792345"/>
                  </a:lnTo>
                  <a:lnTo>
                    <a:pt x="33147" y="24943"/>
                  </a:lnTo>
                  <a:lnTo>
                    <a:pt x="28511" y="17525"/>
                  </a:lnTo>
                  <a:close/>
                </a:path>
                <a:path w="57150" h="817880">
                  <a:moveTo>
                    <a:pt x="28511" y="0"/>
                  </a:moveTo>
                  <a:lnTo>
                    <a:pt x="0" y="45631"/>
                  </a:lnTo>
                  <a:lnTo>
                    <a:pt x="660" y="48488"/>
                  </a:lnTo>
                  <a:lnTo>
                    <a:pt x="5003" y="51206"/>
                  </a:lnTo>
                  <a:lnTo>
                    <a:pt x="7874" y="50545"/>
                  </a:lnTo>
                  <a:lnTo>
                    <a:pt x="23863" y="24963"/>
                  </a:lnTo>
                  <a:lnTo>
                    <a:pt x="23863" y="8762"/>
                  </a:lnTo>
                  <a:lnTo>
                    <a:pt x="33986" y="8762"/>
                  </a:lnTo>
                  <a:lnTo>
                    <a:pt x="28511" y="0"/>
                  </a:lnTo>
                  <a:close/>
                </a:path>
                <a:path w="57150" h="817880">
                  <a:moveTo>
                    <a:pt x="33986" y="8762"/>
                  </a:moveTo>
                  <a:lnTo>
                    <a:pt x="33147" y="8762"/>
                  </a:lnTo>
                  <a:lnTo>
                    <a:pt x="33159" y="24963"/>
                  </a:lnTo>
                  <a:lnTo>
                    <a:pt x="49149" y="50545"/>
                  </a:lnTo>
                  <a:lnTo>
                    <a:pt x="52006" y="51206"/>
                  </a:lnTo>
                  <a:lnTo>
                    <a:pt x="56362" y="48488"/>
                  </a:lnTo>
                  <a:lnTo>
                    <a:pt x="57023" y="45631"/>
                  </a:lnTo>
                  <a:lnTo>
                    <a:pt x="33986" y="8762"/>
                  </a:lnTo>
                  <a:close/>
                </a:path>
                <a:path w="57150" h="817880">
                  <a:moveTo>
                    <a:pt x="33147" y="8762"/>
                  </a:moveTo>
                  <a:lnTo>
                    <a:pt x="23863" y="8762"/>
                  </a:lnTo>
                  <a:lnTo>
                    <a:pt x="23863" y="24963"/>
                  </a:lnTo>
                  <a:lnTo>
                    <a:pt x="28511" y="17525"/>
                  </a:lnTo>
                  <a:lnTo>
                    <a:pt x="24574" y="11226"/>
                  </a:lnTo>
                  <a:lnTo>
                    <a:pt x="33147" y="11226"/>
                  </a:lnTo>
                  <a:lnTo>
                    <a:pt x="33147" y="8762"/>
                  </a:lnTo>
                  <a:close/>
                </a:path>
                <a:path w="57150" h="817880">
                  <a:moveTo>
                    <a:pt x="33147" y="11226"/>
                  </a:moveTo>
                  <a:lnTo>
                    <a:pt x="32448" y="11226"/>
                  </a:lnTo>
                  <a:lnTo>
                    <a:pt x="28511" y="17525"/>
                  </a:lnTo>
                  <a:lnTo>
                    <a:pt x="33147" y="24943"/>
                  </a:lnTo>
                  <a:lnTo>
                    <a:pt x="33147" y="11226"/>
                  </a:lnTo>
                  <a:close/>
                </a:path>
                <a:path w="57150" h="817880">
                  <a:moveTo>
                    <a:pt x="32448" y="11226"/>
                  </a:moveTo>
                  <a:lnTo>
                    <a:pt x="24574" y="11226"/>
                  </a:lnTo>
                  <a:lnTo>
                    <a:pt x="28511" y="17525"/>
                  </a:lnTo>
                  <a:lnTo>
                    <a:pt x="32448" y="11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58041" y="2466035"/>
              <a:ext cx="37465" cy="269875"/>
            </a:xfrm>
            <a:custGeom>
              <a:avLst/>
              <a:gdLst/>
              <a:ahLst/>
              <a:cxnLst/>
              <a:rect l="l" t="t" r="r" b="b"/>
              <a:pathLst>
                <a:path w="37464" h="269875">
                  <a:moveTo>
                    <a:pt x="37147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37147" y="269316"/>
                  </a:lnTo>
                  <a:lnTo>
                    <a:pt x="37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69814" y="2434762"/>
            <a:ext cx="22161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R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01945" y="3101530"/>
            <a:ext cx="820419" cy="57150"/>
            <a:chOff x="5301945" y="3101530"/>
            <a:chExt cx="820419" cy="57150"/>
          </a:xfrm>
        </p:grpSpPr>
        <p:sp>
          <p:nvSpPr>
            <p:cNvPr id="27" name="object 27"/>
            <p:cNvSpPr/>
            <p:nvPr/>
          </p:nvSpPr>
          <p:spPr>
            <a:xfrm>
              <a:off x="5301945" y="3101530"/>
              <a:ext cx="820419" cy="57150"/>
            </a:xfrm>
            <a:custGeom>
              <a:avLst/>
              <a:gdLst/>
              <a:ahLst/>
              <a:cxnLst/>
              <a:rect l="l" t="t" r="r" b="b"/>
              <a:pathLst>
                <a:path w="820420" h="57150">
                  <a:moveTo>
                    <a:pt x="45631" y="0"/>
                  </a:moveTo>
                  <a:lnTo>
                    <a:pt x="0" y="28511"/>
                  </a:lnTo>
                  <a:lnTo>
                    <a:pt x="45631" y="57023"/>
                  </a:lnTo>
                  <a:lnTo>
                    <a:pt x="48488" y="56362"/>
                  </a:lnTo>
                  <a:lnTo>
                    <a:pt x="51206" y="52006"/>
                  </a:lnTo>
                  <a:lnTo>
                    <a:pt x="50546" y="49149"/>
                  </a:lnTo>
                  <a:lnTo>
                    <a:pt x="24942" y="33147"/>
                  </a:lnTo>
                  <a:lnTo>
                    <a:pt x="8762" y="33147"/>
                  </a:lnTo>
                  <a:lnTo>
                    <a:pt x="8762" y="23863"/>
                  </a:lnTo>
                  <a:lnTo>
                    <a:pt x="24963" y="23863"/>
                  </a:lnTo>
                  <a:lnTo>
                    <a:pt x="50546" y="7874"/>
                  </a:lnTo>
                  <a:lnTo>
                    <a:pt x="51206" y="5003"/>
                  </a:lnTo>
                  <a:lnTo>
                    <a:pt x="48488" y="660"/>
                  </a:lnTo>
                  <a:lnTo>
                    <a:pt x="45631" y="0"/>
                  </a:lnTo>
                  <a:close/>
                </a:path>
                <a:path w="820420" h="57150">
                  <a:moveTo>
                    <a:pt x="802754" y="28511"/>
                  </a:moveTo>
                  <a:lnTo>
                    <a:pt x="769734" y="49149"/>
                  </a:lnTo>
                  <a:lnTo>
                    <a:pt x="769073" y="52006"/>
                  </a:lnTo>
                  <a:lnTo>
                    <a:pt x="771791" y="56362"/>
                  </a:lnTo>
                  <a:lnTo>
                    <a:pt x="774649" y="57023"/>
                  </a:lnTo>
                  <a:lnTo>
                    <a:pt x="812863" y="33147"/>
                  </a:lnTo>
                  <a:lnTo>
                    <a:pt x="811517" y="33147"/>
                  </a:lnTo>
                  <a:lnTo>
                    <a:pt x="811517" y="32448"/>
                  </a:lnTo>
                  <a:lnTo>
                    <a:pt x="809053" y="32448"/>
                  </a:lnTo>
                  <a:lnTo>
                    <a:pt x="802754" y="28511"/>
                  </a:lnTo>
                  <a:close/>
                </a:path>
                <a:path w="820420" h="57150">
                  <a:moveTo>
                    <a:pt x="24963" y="23863"/>
                  </a:moveTo>
                  <a:lnTo>
                    <a:pt x="8762" y="23863"/>
                  </a:lnTo>
                  <a:lnTo>
                    <a:pt x="8762" y="33147"/>
                  </a:lnTo>
                  <a:lnTo>
                    <a:pt x="24942" y="33147"/>
                  </a:lnTo>
                  <a:lnTo>
                    <a:pt x="23825" y="32448"/>
                  </a:lnTo>
                  <a:lnTo>
                    <a:pt x="11226" y="32448"/>
                  </a:lnTo>
                  <a:lnTo>
                    <a:pt x="11226" y="24574"/>
                  </a:lnTo>
                  <a:lnTo>
                    <a:pt x="23825" y="24574"/>
                  </a:lnTo>
                  <a:lnTo>
                    <a:pt x="24963" y="23863"/>
                  </a:lnTo>
                  <a:close/>
                </a:path>
                <a:path w="820420" h="57150">
                  <a:moveTo>
                    <a:pt x="795317" y="23863"/>
                  </a:moveTo>
                  <a:lnTo>
                    <a:pt x="24963" y="23863"/>
                  </a:lnTo>
                  <a:lnTo>
                    <a:pt x="17525" y="28511"/>
                  </a:lnTo>
                  <a:lnTo>
                    <a:pt x="24942" y="33147"/>
                  </a:lnTo>
                  <a:lnTo>
                    <a:pt x="795337" y="33147"/>
                  </a:lnTo>
                  <a:lnTo>
                    <a:pt x="802754" y="28511"/>
                  </a:lnTo>
                  <a:lnTo>
                    <a:pt x="795317" y="23863"/>
                  </a:lnTo>
                  <a:close/>
                </a:path>
                <a:path w="820420" h="57150">
                  <a:moveTo>
                    <a:pt x="812841" y="23863"/>
                  </a:moveTo>
                  <a:lnTo>
                    <a:pt x="811517" y="23863"/>
                  </a:lnTo>
                  <a:lnTo>
                    <a:pt x="811517" y="33147"/>
                  </a:lnTo>
                  <a:lnTo>
                    <a:pt x="812863" y="33147"/>
                  </a:lnTo>
                  <a:lnTo>
                    <a:pt x="820280" y="28511"/>
                  </a:lnTo>
                  <a:lnTo>
                    <a:pt x="812841" y="23863"/>
                  </a:lnTo>
                  <a:close/>
                </a:path>
                <a:path w="820420" h="57150">
                  <a:moveTo>
                    <a:pt x="11226" y="24574"/>
                  </a:moveTo>
                  <a:lnTo>
                    <a:pt x="11226" y="32448"/>
                  </a:lnTo>
                  <a:lnTo>
                    <a:pt x="17525" y="28511"/>
                  </a:lnTo>
                  <a:lnTo>
                    <a:pt x="11226" y="24574"/>
                  </a:lnTo>
                  <a:close/>
                </a:path>
                <a:path w="820420" h="57150">
                  <a:moveTo>
                    <a:pt x="17525" y="28511"/>
                  </a:moveTo>
                  <a:lnTo>
                    <a:pt x="11226" y="32448"/>
                  </a:lnTo>
                  <a:lnTo>
                    <a:pt x="23825" y="32448"/>
                  </a:lnTo>
                  <a:lnTo>
                    <a:pt x="17525" y="28511"/>
                  </a:lnTo>
                  <a:close/>
                </a:path>
                <a:path w="820420" h="57150">
                  <a:moveTo>
                    <a:pt x="809053" y="24574"/>
                  </a:moveTo>
                  <a:lnTo>
                    <a:pt x="802754" y="28511"/>
                  </a:lnTo>
                  <a:lnTo>
                    <a:pt x="809053" y="32448"/>
                  </a:lnTo>
                  <a:lnTo>
                    <a:pt x="809053" y="24574"/>
                  </a:lnTo>
                  <a:close/>
                </a:path>
                <a:path w="820420" h="57150">
                  <a:moveTo>
                    <a:pt x="811517" y="24574"/>
                  </a:moveTo>
                  <a:lnTo>
                    <a:pt x="809053" y="24574"/>
                  </a:lnTo>
                  <a:lnTo>
                    <a:pt x="809053" y="32448"/>
                  </a:lnTo>
                  <a:lnTo>
                    <a:pt x="811517" y="32448"/>
                  </a:lnTo>
                  <a:lnTo>
                    <a:pt x="811517" y="24574"/>
                  </a:lnTo>
                  <a:close/>
                </a:path>
                <a:path w="820420" h="57150">
                  <a:moveTo>
                    <a:pt x="23825" y="24574"/>
                  </a:moveTo>
                  <a:lnTo>
                    <a:pt x="11226" y="24574"/>
                  </a:lnTo>
                  <a:lnTo>
                    <a:pt x="17525" y="28511"/>
                  </a:lnTo>
                  <a:lnTo>
                    <a:pt x="23825" y="24574"/>
                  </a:lnTo>
                  <a:close/>
                </a:path>
                <a:path w="820420" h="57150">
                  <a:moveTo>
                    <a:pt x="774649" y="0"/>
                  </a:moveTo>
                  <a:lnTo>
                    <a:pt x="771791" y="660"/>
                  </a:lnTo>
                  <a:lnTo>
                    <a:pt x="769073" y="5003"/>
                  </a:lnTo>
                  <a:lnTo>
                    <a:pt x="769734" y="7874"/>
                  </a:lnTo>
                  <a:lnTo>
                    <a:pt x="802754" y="28511"/>
                  </a:lnTo>
                  <a:lnTo>
                    <a:pt x="809053" y="24574"/>
                  </a:lnTo>
                  <a:lnTo>
                    <a:pt x="811517" y="24574"/>
                  </a:lnTo>
                  <a:lnTo>
                    <a:pt x="811517" y="23863"/>
                  </a:lnTo>
                  <a:lnTo>
                    <a:pt x="812841" y="23863"/>
                  </a:lnTo>
                  <a:lnTo>
                    <a:pt x="7746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29503" y="3106826"/>
              <a:ext cx="353060" cy="46990"/>
            </a:xfrm>
            <a:custGeom>
              <a:avLst/>
              <a:gdLst/>
              <a:ahLst/>
              <a:cxnLst/>
              <a:rect l="l" t="t" r="r" b="b"/>
              <a:pathLst>
                <a:path w="353060" h="46989">
                  <a:moveTo>
                    <a:pt x="352894" y="0"/>
                  </a:moveTo>
                  <a:lnTo>
                    <a:pt x="0" y="0"/>
                  </a:lnTo>
                  <a:lnTo>
                    <a:pt x="0" y="46431"/>
                  </a:lnTo>
                  <a:lnTo>
                    <a:pt x="352894" y="46431"/>
                  </a:lnTo>
                  <a:lnTo>
                    <a:pt x="35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605881" y="2991962"/>
            <a:ext cx="20383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288013" y="2187397"/>
            <a:ext cx="845185" cy="845185"/>
            <a:chOff x="5288013" y="2187397"/>
            <a:chExt cx="845185" cy="845185"/>
          </a:xfrm>
        </p:grpSpPr>
        <p:sp>
          <p:nvSpPr>
            <p:cNvPr id="31" name="object 31"/>
            <p:cNvSpPr/>
            <p:nvPr/>
          </p:nvSpPr>
          <p:spPr>
            <a:xfrm>
              <a:off x="5301983" y="2201367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4">
                  <a:moveTo>
                    <a:pt x="817232" y="0"/>
                  </a:moveTo>
                  <a:lnTo>
                    <a:pt x="0" y="0"/>
                  </a:lnTo>
                  <a:lnTo>
                    <a:pt x="0" y="817232"/>
                  </a:lnTo>
                  <a:lnTo>
                    <a:pt x="817232" y="817232"/>
                  </a:lnTo>
                  <a:lnTo>
                    <a:pt x="817232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1983" y="2201367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4">
                  <a:moveTo>
                    <a:pt x="0" y="0"/>
                  </a:moveTo>
                  <a:lnTo>
                    <a:pt x="817233" y="0"/>
                  </a:lnTo>
                  <a:lnTo>
                    <a:pt x="817233" y="817233"/>
                  </a:lnTo>
                  <a:lnTo>
                    <a:pt x="0" y="817233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388828" y="1793975"/>
            <a:ext cx="147891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latin typeface="Arial MT"/>
                <a:cs typeface="Arial MT"/>
              </a:rPr>
              <a:t>output</a:t>
            </a:r>
            <a:r>
              <a:rPr sz="1950" spc="-5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fmap</a:t>
            </a:r>
            <a:r>
              <a:rPr sz="1950" baseline="-19230" dirty="0">
                <a:latin typeface="Arial MT"/>
                <a:cs typeface="Arial MT"/>
              </a:rPr>
              <a:t>1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77518" y="1546605"/>
            <a:ext cx="372110" cy="352425"/>
          </a:xfrm>
          <a:custGeom>
            <a:avLst/>
            <a:gdLst/>
            <a:ahLst/>
            <a:cxnLst/>
            <a:rect l="l" t="t" r="r" b="b"/>
            <a:pathLst>
              <a:path w="372109" h="352425">
                <a:moveTo>
                  <a:pt x="21056" y="287629"/>
                </a:moveTo>
                <a:lnTo>
                  <a:pt x="15989" y="290614"/>
                </a:lnTo>
                <a:lnTo>
                  <a:pt x="0" y="352361"/>
                </a:lnTo>
                <a:lnTo>
                  <a:pt x="26160" y="347052"/>
                </a:lnTo>
                <a:lnTo>
                  <a:pt x="19113" y="347052"/>
                </a:lnTo>
                <a:lnTo>
                  <a:pt x="6324" y="333565"/>
                </a:lnTo>
                <a:lnTo>
                  <a:pt x="29823" y="311280"/>
                </a:lnTo>
                <a:lnTo>
                  <a:pt x="33972" y="295262"/>
                </a:lnTo>
                <a:lnTo>
                  <a:pt x="30987" y="290195"/>
                </a:lnTo>
                <a:lnTo>
                  <a:pt x="21056" y="287629"/>
                </a:lnTo>
                <a:close/>
              </a:path>
              <a:path w="372109" h="352425">
                <a:moveTo>
                  <a:pt x="29823" y="311280"/>
                </a:moveTo>
                <a:lnTo>
                  <a:pt x="6324" y="333565"/>
                </a:lnTo>
                <a:lnTo>
                  <a:pt x="19113" y="347052"/>
                </a:lnTo>
                <a:lnTo>
                  <a:pt x="23773" y="342633"/>
                </a:lnTo>
                <a:lnTo>
                  <a:pt x="21704" y="342633"/>
                </a:lnTo>
                <a:lnTo>
                  <a:pt x="10871" y="331203"/>
                </a:lnTo>
                <a:lnTo>
                  <a:pt x="25429" y="328250"/>
                </a:lnTo>
                <a:lnTo>
                  <a:pt x="29823" y="311280"/>
                </a:lnTo>
                <a:close/>
              </a:path>
              <a:path w="372109" h="352425">
                <a:moveTo>
                  <a:pt x="58826" y="321475"/>
                </a:moveTo>
                <a:lnTo>
                  <a:pt x="42616" y="324763"/>
                </a:lnTo>
                <a:lnTo>
                  <a:pt x="19113" y="347052"/>
                </a:lnTo>
                <a:lnTo>
                  <a:pt x="26160" y="347052"/>
                </a:lnTo>
                <a:lnTo>
                  <a:pt x="62522" y="339674"/>
                </a:lnTo>
                <a:lnTo>
                  <a:pt x="65773" y="334772"/>
                </a:lnTo>
                <a:lnTo>
                  <a:pt x="63728" y="324713"/>
                </a:lnTo>
                <a:lnTo>
                  <a:pt x="58826" y="321475"/>
                </a:lnTo>
                <a:close/>
              </a:path>
              <a:path w="372109" h="352425">
                <a:moveTo>
                  <a:pt x="25429" y="328250"/>
                </a:moveTo>
                <a:lnTo>
                  <a:pt x="10871" y="331203"/>
                </a:lnTo>
                <a:lnTo>
                  <a:pt x="21704" y="342633"/>
                </a:lnTo>
                <a:lnTo>
                  <a:pt x="25429" y="328250"/>
                </a:lnTo>
                <a:close/>
              </a:path>
              <a:path w="372109" h="352425">
                <a:moveTo>
                  <a:pt x="42616" y="324763"/>
                </a:moveTo>
                <a:lnTo>
                  <a:pt x="25429" y="328250"/>
                </a:lnTo>
                <a:lnTo>
                  <a:pt x="21704" y="342633"/>
                </a:lnTo>
                <a:lnTo>
                  <a:pt x="23773" y="342633"/>
                </a:lnTo>
                <a:lnTo>
                  <a:pt x="42616" y="324763"/>
                </a:lnTo>
                <a:close/>
              </a:path>
              <a:path w="372109" h="352425">
                <a:moveTo>
                  <a:pt x="346136" y="24117"/>
                </a:moveTo>
                <a:lnTo>
                  <a:pt x="328963" y="27605"/>
                </a:lnTo>
                <a:lnTo>
                  <a:pt x="29823" y="311280"/>
                </a:lnTo>
                <a:lnTo>
                  <a:pt x="25429" y="328250"/>
                </a:lnTo>
                <a:lnTo>
                  <a:pt x="42616" y="324763"/>
                </a:lnTo>
                <a:lnTo>
                  <a:pt x="341750" y="41072"/>
                </a:lnTo>
                <a:lnTo>
                  <a:pt x="346136" y="24117"/>
                </a:lnTo>
                <a:close/>
              </a:path>
              <a:path w="372109" h="352425">
                <a:moveTo>
                  <a:pt x="370187" y="5321"/>
                </a:moveTo>
                <a:lnTo>
                  <a:pt x="352463" y="5321"/>
                </a:lnTo>
                <a:lnTo>
                  <a:pt x="365239" y="18796"/>
                </a:lnTo>
                <a:lnTo>
                  <a:pt x="341750" y="41072"/>
                </a:lnTo>
                <a:lnTo>
                  <a:pt x="337604" y="57099"/>
                </a:lnTo>
                <a:lnTo>
                  <a:pt x="340588" y="62166"/>
                </a:lnTo>
                <a:lnTo>
                  <a:pt x="350507" y="64744"/>
                </a:lnTo>
                <a:lnTo>
                  <a:pt x="355574" y="61760"/>
                </a:lnTo>
                <a:lnTo>
                  <a:pt x="370187" y="5321"/>
                </a:lnTo>
                <a:close/>
              </a:path>
              <a:path w="372109" h="352425">
                <a:moveTo>
                  <a:pt x="356641" y="9728"/>
                </a:moveTo>
                <a:lnTo>
                  <a:pt x="349859" y="9728"/>
                </a:lnTo>
                <a:lnTo>
                  <a:pt x="360705" y="21158"/>
                </a:lnTo>
                <a:lnTo>
                  <a:pt x="346136" y="24117"/>
                </a:lnTo>
                <a:lnTo>
                  <a:pt x="341750" y="41072"/>
                </a:lnTo>
                <a:lnTo>
                  <a:pt x="365239" y="18796"/>
                </a:lnTo>
                <a:lnTo>
                  <a:pt x="356641" y="9728"/>
                </a:lnTo>
                <a:close/>
              </a:path>
              <a:path w="372109" h="352425">
                <a:moveTo>
                  <a:pt x="371563" y="0"/>
                </a:moveTo>
                <a:lnTo>
                  <a:pt x="309054" y="12687"/>
                </a:lnTo>
                <a:lnTo>
                  <a:pt x="305803" y="17589"/>
                </a:lnTo>
                <a:lnTo>
                  <a:pt x="307848" y="27647"/>
                </a:lnTo>
                <a:lnTo>
                  <a:pt x="312750" y="30899"/>
                </a:lnTo>
                <a:lnTo>
                  <a:pt x="328963" y="27605"/>
                </a:lnTo>
                <a:lnTo>
                  <a:pt x="352463" y="5321"/>
                </a:lnTo>
                <a:lnTo>
                  <a:pt x="370187" y="5321"/>
                </a:lnTo>
                <a:lnTo>
                  <a:pt x="371563" y="0"/>
                </a:lnTo>
                <a:close/>
              </a:path>
              <a:path w="372109" h="352425">
                <a:moveTo>
                  <a:pt x="352463" y="5321"/>
                </a:moveTo>
                <a:lnTo>
                  <a:pt x="328963" y="27605"/>
                </a:lnTo>
                <a:lnTo>
                  <a:pt x="346136" y="24117"/>
                </a:lnTo>
                <a:lnTo>
                  <a:pt x="349859" y="9728"/>
                </a:lnTo>
                <a:lnTo>
                  <a:pt x="356641" y="9728"/>
                </a:lnTo>
                <a:lnTo>
                  <a:pt x="352463" y="5321"/>
                </a:lnTo>
                <a:close/>
              </a:path>
              <a:path w="372109" h="352425">
                <a:moveTo>
                  <a:pt x="349859" y="9728"/>
                </a:moveTo>
                <a:lnTo>
                  <a:pt x="346136" y="24117"/>
                </a:lnTo>
                <a:lnTo>
                  <a:pt x="360705" y="21158"/>
                </a:lnTo>
                <a:lnTo>
                  <a:pt x="349859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25693" y="2296842"/>
            <a:ext cx="401955" cy="4019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915"/>
              </a:spcBef>
            </a:pPr>
            <a:r>
              <a:rPr sz="1950" b="1" spc="2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8761273" y="2882961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8761273" y="1564244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51623" y="1834299"/>
            <a:ext cx="1430655" cy="1421765"/>
            <a:chOff x="7451623" y="1834299"/>
            <a:chExt cx="1430655" cy="1421765"/>
          </a:xfrm>
        </p:grpSpPr>
        <p:sp>
          <p:nvSpPr>
            <p:cNvPr id="39" name="object 39"/>
            <p:cNvSpPr/>
            <p:nvPr/>
          </p:nvSpPr>
          <p:spPr>
            <a:xfrm>
              <a:off x="7535443" y="1843823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65011"/>
                  </a:lnTo>
                  <a:lnTo>
                    <a:pt x="0" y="1337297"/>
                  </a:lnTo>
                  <a:lnTo>
                    <a:pt x="1337297" y="1337297"/>
                  </a:lnTo>
                  <a:lnTo>
                    <a:pt x="1337297" y="65011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35443" y="1843824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61148" y="1908835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1337284"/>
                  </a:lnTo>
                  <a:lnTo>
                    <a:pt x="1337297" y="1337284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61148" y="1908835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65796" y="1913470"/>
              <a:ext cx="826769" cy="817244"/>
            </a:xfrm>
            <a:custGeom>
              <a:avLst/>
              <a:gdLst/>
              <a:ahLst/>
              <a:cxnLst/>
              <a:rect l="l" t="t" r="r" b="b"/>
              <a:pathLst>
                <a:path w="826770" h="817244">
                  <a:moveTo>
                    <a:pt x="0" y="0"/>
                  </a:moveTo>
                  <a:lnTo>
                    <a:pt x="826519" y="0"/>
                  </a:lnTo>
                  <a:lnTo>
                    <a:pt x="826519" y="817233"/>
                  </a:lnTo>
                  <a:lnTo>
                    <a:pt x="0" y="817233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 rot="18900000">
            <a:off x="8244776" y="1564244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475321" y="1616151"/>
            <a:ext cx="194945" cy="187960"/>
          </a:xfrm>
          <a:custGeom>
            <a:avLst/>
            <a:gdLst/>
            <a:ahLst/>
            <a:cxnLst/>
            <a:rect l="l" t="t" r="r" b="b"/>
            <a:pathLst>
              <a:path w="194945" h="187960">
                <a:moveTo>
                  <a:pt x="135509" y="0"/>
                </a:moveTo>
                <a:lnTo>
                  <a:pt x="0" y="122326"/>
                </a:lnTo>
                <a:lnTo>
                  <a:pt x="58940" y="187617"/>
                </a:lnTo>
                <a:lnTo>
                  <a:pt x="194449" y="65278"/>
                </a:lnTo>
                <a:lnTo>
                  <a:pt x="1355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441348" y="1119758"/>
            <a:ext cx="1468755" cy="7131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459"/>
              </a:spcBef>
            </a:pPr>
            <a:r>
              <a:rPr sz="1950" spc="-5" dirty="0">
                <a:latin typeface="Arial MT"/>
                <a:cs typeface="Arial MT"/>
              </a:rPr>
              <a:t>input</a:t>
            </a:r>
            <a:r>
              <a:rPr sz="1950" spc="-7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fmap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50" b="1" spc="15" dirty="0">
                <a:latin typeface="Verdana"/>
                <a:cs typeface="Verdana"/>
              </a:rPr>
              <a:t>C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 rot="18900000">
            <a:off x="7445743" y="1564244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86565" y="1747541"/>
            <a:ext cx="63627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latin typeface="Arial MT"/>
                <a:cs typeface="Arial MT"/>
              </a:rPr>
              <a:t>filter</a:t>
            </a:r>
            <a:r>
              <a:rPr sz="1950" spc="-7" baseline="-19230" dirty="0">
                <a:latin typeface="Arial MT"/>
                <a:cs typeface="Arial MT"/>
              </a:rPr>
              <a:t>1</a:t>
            </a:r>
            <a:endParaRPr sz="1950" baseline="-1923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41695" y="1908832"/>
            <a:ext cx="5072380" cy="947419"/>
            <a:chOff x="5741695" y="1908832"/>
            <a:chExt cx="5072380" cy="947419"/>
          </a:xfrm>
        </p:grpSpPr>
        <p:sp>
          <p:nvSpPr>
            <p:cNvPr id="50" name="object 50"/>
            <p:cNvSpPr/>
            <p:nvPr/>
          </p:nvSpPr>
          <p:spPr>
            <a:xfrm>
              <a:off x="8269096" y="1918119"/>
              <a:ext cx="2320290" cy="387985"/>
            </a:xfrm>
            <a:custGeom>
              <a:avLst/>
              <a:gdLst/>
              <a:ahLst/>
              <a:cxnLst/>
              <a:rect l="l" t="t" r="r" b="b"/>
              <a:pathLst>
                <a:path w="2320290" h="387985">
                  <a:moveTo>
                    <a:pt x="0" y="0"/>
                  </a:moveTo>
                  <a:lnTo>
                    <a:pt x="2319769" y="387869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78380" y="2308162"/>
              <a:ext cx="2310765" cy="420370"/>
            </a:xfrm>
            <a:custGeom>
              <a:avLst/>
              <a:gdLst/>
              <a:ahLst/>
              <a:cxnLst/>
              <a:rect l="l" t="t" r="r" b="b"/>
              <a:pathLst>
                <a:path w="2310765" h="420369">
                  <a:moveTo>
                    <a:pt x="0" y="420076"/>
                  </a:moveTo>
                  <a:lnTo>
                    <a:pt x="2310482" y="0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95431" y="2210650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69">
                  <a:moveTo>
                    <a:pt x="204304" y="0"/>
                  </a:moveTo>
                  <a:lnTo>
                    <a:pt x="0" y="0"/>
                  </a:lnTo>
                  <a:lnTo>
                    <a:pt x="0" y="204304"/>
                  </a:lnTo>
                  <a:lnTo>
                    <a:pt x="204304" y="204304"/>
                  </a:lnTo>
                  <a:lnTo>
                    <a:pt x="2043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95431" y="2210650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69">
                  <a:moveTo>
                    <a:pt x="0" y="0"/>
                  </a:moveTo>
                  <a:lnTo>
                    <a:pt x="204308" y="0"/>
                  </a:lnTo>
                  <a:lnTo>
                    <a:pt x="204308" y="204308"/>
                  </a:lnTo>
                  <a:lnTo>
                    <a:pt x="0" y="204308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41695" y="2313851"/>
              <a:ext cx="2107565" cy="362585"/>
            </a:xfrm>
            <a:custGeom>
              <a:avLst/>
              <a:gdLst/>
              <a:ahLst/>
              <a:cxnLst/>
              <a:rect l="l" t="t" r="r" b="b"/>
              <a:pathLst>
                <a:path w="2107565" h="362585">
                  <a:moveTo>
                    <a:pt x="2053930" y="30245"/>
                  </a:moveTo>
                  <a:lnTo>
                    <a:pt x="0" y="344055"/>
                  </a:lnTo>
                  <a:lnTo>
                    <a:pt x="2806" y="362419"/>
                  </a:lnTo>
                  <a:lnTo>
                    <a:pt x="2056739" y="48597"/>
                  </a:lnTo>
                  <a:lnTo>
                    <a:pt x="2071064" y="37020"/>
                  </a:lnTo>
                  <a:lnTo>
                    <a:pt x="2053930" y="30245"/>
                  </a:lnTo>
                  <a:close/>
                </a:path>
                <a:path w="2107565" h="362585">
                  <a:moveTo>
                    <a:pt x="2091350" y="25057"/>
                  </a:moveTo>
                  <a:lnTo>
                    <a:pt x="2087892" y="25057"/>
                  </a:lnTo>
                  <a:lnTo>
                    <a:pt x="2090699" y="43408"/>
                  </a:lnTo>
                  <a:lnTo>
                    <a:pt x="2056739" y="48597"/>
                  </a:lnTo>
                  <a:lnTo>
                    <a:pt x="2029294" y="70777"/>
                  </a:lnTo>
                  <a:lnTo>
                    <a:pt x="2028672" y="76631"/>
                  </a:lnTo>
                  <a:lnTo>
                    <a:pt x="2035111" y="84607"/>
                  </a:lnTo>
                  <a:lnTo>
                    <a:pt x="2040966" y="85229"/>
                  </a:lnTo>
                  <a:lnTo>
                    <a:pt x="2107514" y="31445"/>
                  </a:lnTo>
                  <a:lnTo>
                    <a:pt x="2091350" y="25057"/>
                  </a:lnTo>
                  <a:close/>
                </a:path>
                <a:path w="2107565" h="362585">
                  <a:moveTo>
                    <a:pt x="2071064" y="37020"/>
                  </a:moveTo>
                  <a:lnTo>
                    <a:pt x="2056739" y="48597"/>
                  </a:lnTo>
                  <a:lnTo>
                    <a:pt x="2090699" y="43408"/>
                  </a:lnTo>
                  <a:lnTo>
                    <a:pt x="2090617" y="42875"/>
                  </a:lnTo>
                  <a:lnTo>
                    <a:pt x="2085873" y="42875"/>
                  </a:lnTo>
                  <a:lnTo>
                    <a:pt x="2071064" y="37020"/>
                  </a:lnTo>
                  <a:close/>
                </a:path>
                <a:path w="2107565" h="362585">
                  <a:moveTo>
                    <a:pt x="2083447" y="27012"/>
                  </a:moveTo>
                  <a:lnTo>
                    <a:pt x="2071064" y="37020"/>
                  </a:lnTo>
                  <a:lnTo>
                    <a:pt x="2085873" y="42875"/>
                  </a:lnTo>
                  <a:lnTo>
                    <a:pt x="2083447" y="27012"/>
                  </a:lnTo>
                  <a:close/>
                </a:path>
                <a:path w="2107565" h="362585">
                  <a:moveTo>
                    <a:pt x="2088191" y="27012"/>
                  </a:moveTo>
                  <a:lnTo>
                    <a:pt x="2083447" y="27012"/>
                  </a:lnTo>
                  <a:lnTo>
                    <a:pt x="2085873" y="42875"/>
                  </a:lnTo>
                  <a:lnTo>
                    <a:pt x="2090617" y="42875"/>
                  </a:lnTo>
                  <a:lnTo>
                    <a:pt x="2088191" y="27012"/>
                  </a:lnTo>
                  <a:close/>
                </a:path>
                <a:path w="2107565" h="362585">
                  <a:moveTo>
                    <a:pt x="2087892" y="25057"/>
                  </a:moveTo>
                  <a:lnTo>
                    <a:pt x="2053930" y="30245"/>
                  </a:lnTo>
                  <a:lnTo>
                    <a:pt x="2071064" y="37020"/>
                  </a:lnTo>
                  <a:lnTo>
                    <a:pt x="2083447" y="27012"/>
                  </a:lnTo>
                  <a:lnTo>
                    <a:pt x="2088191" y="27012"/>
                  </a:lnTo>
                  <a:lnTo>
                    <a:pt x="2087892" y="25057"/>
                  </a:lnTo>
                  <a:close/>
                </a:path>
                <a:path w="2107565" h="362585">
                  <a:moveTo>
                    <a:pt x="2027948" y="0"/>
                  </a:moveTo>
                  <a:lnTo>
                    <a:pt x="2022551" y="2336"/>
                  </a:lnTo>
                  <a:lnTo>
                    <a:pt x="2018779" y="11874"/>
                  </a:lnTo>
                  <a:lnTo>
                    <a:pt x="2021116" y="17272"/>
                  </a:lnTo>
                  <a:lnTo>
                    <a:pt x="2053930" y="30245"/>
                  </a:lnTo>
                  <a:lnTo>
                    <a:pt x="2087892" y="25057"/>
                  </a:lnTo>
                  <a:lnTo>
                    <a:pt x="2091350" y="25057"/>
                  </a:lnTo>
                  <a:lnTo>
                    <a:pt x="2027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50335" y="2572829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658" y="0"/>
                  </a:moveTo>
                  <a:lnTo>
                    <a:pt x="92095" y="6864"/>
                  </a:lnTo>
                  <a:lnTo>
                    <a:pt x="55130" y="25980"/>
                  </a:lnTo>
                  <a:lnTo>
                    <a:pt x="25980" y="55130"/>
                  </a:lnTo>
                  <a:lnTo>
                    <a:pt x="6864" y="92095"/>
                  </a:lnTo>
                  <a:lnTo>
                    <a:pt x="0" y="134658"/>
                  </a:lnTo>
                  <a:lnTo>
                    <a:pt x="6864" y="177221"/>
                  </a:lnTo>
                  <a:lnTo>
                    <a:pt x="25980" y="214186"/>
                  </a:lnTo>
                  <a:lnTo>
                    <a:pt x="55130" y="243335"/>
                  </a:lnTo>
                  <a:lnTo>
                    <a:pt x="92095" y="262451"/>
                  </a:lnTo>
                  <a:lnTo>
                    <a:pt x="134658" y="269316"/>
                  </a:lnTo>
                  <a:lnTo>
                    <a:pt x="177221" y="262451"/>
                  </a:lnTo>
                  <a:lnTo>
                    <a:pt x="214186" y="243335"/>
                  </a:lnTo>
                  <a:lnTo>
                    <a:pt x="243335" y="214186"/>
                  </a:lnTo>
                  <a:lnTo>
                    <a:pt x="262451" y="177221"/>
                  </a:lnTo>
                  <a:lnTo>
                    <a:pt x="269316" y="134658"/>
                  </a:lnTo>
                  <a:lnTo>
                    <a:pt x="262451" y="92095"/>
                  </a:lnTo>
                  <a:lnTo>
                    <a:pt x="243335" y="55130"/>
                  </a:lnTo>
                  <a:lnTo>
                    <a:pt x="214186" y="25980"/>
                  </a:lnTo>
                  <a:lnTo>
                    <a:pt x="177221" y="6864"/>
                  </a:lnTo>
                  <a:lnTo>
                    <a:pt x="134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50335" y="2572829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657" y="0"/>
                  </a:moveTo>
                  <a:lnTo>
                    <a:pt x="134657" y="269315"/>
                  </a:lnTo>
                </a:path>
                <a:path w="269875" h="269875">
                  <a:moveTo>
                    <a:pt x="0" y="134657"/>
                  </a:moveTo>
                  <a:lnTo>
                    <a:pt x="269315" y="134657"/>
                  </a:lnTo>
                </a:path>
                <a:path w="269875" h="269875">
                  <a:moveTo>
                    <a:pt x="0" y="134657"/>
                  </a:moveTo>
                  <a:lnTo>
                    <a:pt x="6864" y="92095"/>
                  </a:lnTo>
                  <a:lnTo>
                    <a:pt x="25981" y="55130"/>
                  </a:lnTo>
                  <a:lnTo>
                    <a:pt x="55130" y="25981"/>
                  </a:lnTo>
                  <a:lnTo>
                    <a:pt x="92095" y="6864"/>
                  </a:lnTo>
                  <a:lnTo>
                    <a:pt x="134657" y="0"/>
                  </a:lnTo>
                  <a:lnTo>
                    <a:pt x="177219" y="6864"/>
                  </a:lnTo>
                  <a:lnTo>
                    <a:pt x="214184" y="25981"/>
                  </a:lnTo>
                  <a:lnTo>
                    <a:pt x="243334" y="55130"/>
                  </a:lnTo>
                  <a:lnTo>
                    <a:pt x="262450" y="92095"/>
                  </a:lnTo>
                  <a:lnTo>
                    <a:pt x="269315" y="134657"/>
                  </a:lnTo>
                  <a:lnTo>
                    <a:pt x="262450" y="177219"/>
                  </a:lnTo>
                  <a:lnTo>
                    <a:pt x="243334" y="214184"/>
                  </a:lnTo>
                  <a:lnTo>
                    <a:pt x="214184" y="243334"/>
                  </a:lnTo>
                  <a:lnTo>
                    <a:pt x="177219" y="262450"/>
                  </a:lnTo>
                  <a:lnTo>
                    <a:pt x="134657" y="269315"/>
                  </a:lnTo>
                  <a:lnTo>
                    <a:pt x="92095" y="262450"/>
                  </a:lnTo>
                  <a:lnTo>
                    <a:pt x="55130" y="243334"/>
                  </a:lnTo>
                  <a:lnTo>
                    <a:pt x="25981" y="214184"/>
                  </a:lnTo>
                  <a:lnTo>
                    <a:pt x="6864" y="177219"/>
                  </a:lnTo>
                  <a:lnTo>
                    <a:pt x="0" y="134657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46405" y="2582125"/>
              <a:ext cx="269875" cy="260350"/>
            </a:xfrm>
            <a:custGeom>
              <a:avLst/>
              <a:gdLst/>
              <a:ahLst/>
              <a:cxnLst/>
              <a:rect l="l" t="t" r="r" b="b"/>
              <a:pathLst>
                <a:path w="269875" h="260350">
                  <a:moveTo>
                    <a:pt x="134658" y="0"/>
                  </a:moveTo>
                  <a:lnTo>
                    <a:pt x="92095" y="6627"/>
                  </a:lnTo>
                  <a:lnTo>
                    <a:pt x="55130" y="25083"/>
                  </a:lnTo>
                  <a:lnTo>
                    <a:pt x="25980" y="53226"/>
                  </a:lnTo>
                  <a:lnTo>
                    <a:pt x="6864" y="88915"/>
                  </a:lnTo>
                  <a:lnTo>
                    <a:pt x="0" y="130009"/>
                  </a:lnTo>
                  <a:lnTo>
                    <a:pt x="6864" y="171104"/>
                  </a:lnTo>
                  <a:lnTo>
                    <a:pt x="25980" y="206793"/>
                  </a:lnTo>
                  <a:lnTo>
                    <a:pt x="55130" y="234936"/>
                  </a:lnTo>
                  <a:lnTo>
                    <a:pt x="92095" y="253392"/>
                  </a:lnTo>
                  <a:lnTo>
                    <a:pt x="134658" y="260019"/>
                  </a:lnTo>
                  <a:lnTo>
                    <a:pt x="177221" y="253392"/>
                  </a:lnTo>
                  <a:lnTo>
                    <a:pt x="214186" y="234936"/>
                  </a:lnTo>
                  <a:lnTo>
                    <a:pt x="243335" y="206793"/>
                  </a:lnTo>
                  <a:lnTo>
                    <a:pt x="262451" y="171104"/>
                  </a:lnTo>
                  <a:lnTo>
                    <a:pt x="269316" y="130009"/>
                  </a:lnTo>
                  <a:lnTo>
                    <a:pt x="262451" y="88915"/>
                  </a:lnTo>
                  <a:lnTo>
                    <a:pt x="243335" y="53226"/>
                  </a:lnTo>
                  <a:lnTo>
                    <a:pt x="214186" y="25083"/>
                  </a:lnTo>
                  <a:lnTo>
                    <a:pt x="177221" y="6627"/>
                  </a:lnTo>
                  <a:lnTo>
                    <a:pt x="134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46405" y="2582125"/>
              <a:ext cx="269875" cy="260350"/>
            </a:xfrm>
            <a:custGeom>
              <a:avLst/>
              <a:gdLst/>
              <a:ahLst/>
              <a:cxnLst/>
              <a:rect l="l" t="t" r="r" b="b"/>
              <a:pathLst>
                <a:path w="269875" h="260350">
                  <a:moveTo>
                    <a:pt x="39440" y="38080"/>
                  </a:moveTo>
                  <a:lnTo>
                    <a:pt x="229875" y="221947"/>
                  </a:lnTo>
                </a:path>
                <a:path w="269875" h="260350">
                  <a:moveTo>
                    <a:pt x="229875" y="38080"/>
                  </a:moveTo>
                  <a:lnTo>
                    <a:pt x="39440" y="221947"/>
                  </a:lnTo>
                </a:path>
                <a:path w="269875" h="260350">
                  <a:moveTo>
                    <a:pt x="0" y="130014"/>
                  </a:moveTo>
                  <a:lnTo>
                    <a:pt x="6864" y="88919"/>
                  </a:lnTo>
                  <a:lnTo>
                    <a:pt x="25981" y="53229"/>
                  </a:lnTo>
                  <a:lnTo>
                    <a:pt x="55130" y="25085"/>
                  </a:lnTo>
                  <a:lnTo>
                    <a:pt x="92095" y="6628"/>
                  </a:lnTo>
                  <a:lnTo>
                    <a:pt x="134657" y="0"/>
                  </a:lnTo>
                  <a:lnTo>
                    <a:pt x="177219" y="6628"/>
                  </a:lnTo>
                  <a:lnTo>
                    <a:pt x="214184" y="25085"/>
                  </a:lnTo>
                  <a:lnTo>
                    <a:pt x="243334" y="53229"/>
                  </a:lnTo>
                  <a:lnTo>
                    <a:pt x="262450" y="88919"/>
                  </a:lnTo>
                  <a:lnTo>
                    <a:pt x="269315" y="130014"/>
                  </a:lnTo>
                  <a:lnTo>
                    <a:pt x="262450" y="171108"/>
                  </a:lnTo>
                  <a:lnTo>
                    <a:pt x="243334" y="206799"/>
                  </a:lnTo>
                  <a:lnTo>
                    <a:pt x="214184" y="234943"/>
                  </a:lnTo>
                  <a:lnTo>
                    <a:pt x="177219" y="253400"/>
                  </a:lnTo>
                  <a:lnTo>
                    <a:pt x="134657" y="260028"/>
                  </a:lnTo>
                  <a:lnTo>
                    <a:pt x="92095" y="253400"/>
                  </a:lnTo>
                  <a:lnTo>
                    <a:pt x="55130" y="234943"/>
                  </a:lnTo>
                  <a:lnTo>
                    <a:pt x="25981" y="206799"/>
                  </a:lnTo>
                  <a:lnTo>
                    <a:pt x="6864" y="171108"/>
                  </a:lnTo>
                  <a:lnTo>
                    <a:pt x="0" y="130014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362818" y="2574063"/>
            <a:ext cx="19685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E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465758" y="3342982"/>
            <a:ext cx="1337945" cy="126364"/>
            <a:chOff x="7465758" y="3342982"/>
            <a:chExt cx="1337945" cy="126364"/>
          </a:xfrm>
        </p:grpSpPr>
        <p:sp>
          <p:nvSpPr>
            <p:cNvPr id="61" name="object 61"/>
            <p:cNvSpPr/>
            <p:nvPr/>
          </p:nvSpPr>
          <p:spPr>
            <a:xfrm>
              <a:off x="7465758" y="3342982"/>
              <a:ext cx="1337945" cy="57150"/>
            </a:xfrm>
            <a:custGeom>
              <a:avLst/>
              <a:gdLst/>
              <a:ahLst/>
              <a:cxnLst/>
              <a:rect l="l" t="t" r="r" b="b"/>
              <a:pathLst>
                <a:path w="1337945" h="57150">
                  <a:moveTo>
                    <a:pt x="45631" y="0"/>
                  </a:moveTo>
                  <a:lnTo>
                    <a:pt x="0" y="28511"/>
                  </a:lnTo>
                  <a:lnTo>
                    <a:pt x="45631" y="57023"/>
                  </a:lnTo>
                  <a:lnTo>
                    <a:pt x="48488" y="56362"/>
                  </a:lnTo>
                  <a:lnTo>
                    <a:pt x="51206" y="52019"/>
                  </a:lnTo>
                  <a:lnTo>
                    <a:pt x="50546" y="49149"/>
                  </a:lnTo>
                  <a:lnTo>
                    <a:pt x="24963" y="33159"/>
                  </a:lnTo>
                  <a:lnTo>
                    <a:pt x="8762" y="33159"/>
                  </a:lnTo>
                  <a:lnTo>
                    <a:pt x="8762" y="23863"/>
                  </a:lnTo>
                  <a:lnTo>
                    <a:pt x="24963" y="23863"/>
                  </a:lnTo>
                  <a:lnTo>
                    <a:pt x="50546" y="7874"/>
                  </a:lnTo>
                  <a:lnTo>
                    <a:pt x="51206" y="5003"/>
                  </a:lnTo>
                  <a:lnTo>
                    <a:pt x="48488" y="660"/>
                  </a:lnTo>
                  <a:lnTo>
                    <a:pt x="45631" y="0"/>
                  </a:lnTo>
                  <a:close/>
                </a:path>
                <a:path w="1337945" h="57150">
                  <a:moveTo>
                    <a:pt x="1319834" y="28511"/>
                  </a:moveTo>
                  <a:lnTo>
                    <a:pt x="1286814" y="49149"/>
                  </a:lnTo>
                  <a:lnTo>
                    <a:pt x="1286154" y="52019"/>
                  </a:lnTo>
                  <a:lnTo>
                    <a:pt x="1288872" y="56362"/>
                  </a:lnTo>
                  <a:lnTo>
                    <a:pt x="1291742" y="57023"/>
                  </a:lnTo>
                  <a:lnTo>
                    <a:pt x="1329923" y="33159"/>
                  </a:lnTo>
                  <a:lnTo>
                    <a:pt x="1328610" y="33159"/>
                  </a:lnTo>
                  <a:lnTo>
                    <a:pt x="1328610" y="32448"/>
                  </a:lnTo>
                  <a:lnTo>
                    <a:pt x="1326133" y="32448"/>
                  </a:lnTo>
                  <a:lnTo>
                    <a:pt x="1319834" y="28511"/>
                  </a:lnTo>
                  <a:close/>
                </a:path>
                <a:path w="1337945" h="57150">
                  <a:moveTo>
                    <a:pt x="24963" y="23863"/>
                  </a:moveTo>
                  <a:lnTo>
                    <a:pt x="8762" y="23863"/>
                  </a:lnTo>
                  <a:lnTo>
                    <a:pt x="8762" y="33159"/>
                  </a:lnTo>
                  <a:lnTo>
                    <a:pt x="24963" y="33159"/>
                  </a:lnTo>
                  <a:lnTo>
                    <a:pt x="23825" y="32448"/>
                  </a:lnTo>
                  <a:lnTo>
                    <a:pt x="11226" y="32448"/>
                  </a:lnTo>
                  <a:lnTo>
                    <a:pt x="11226" y="24574"/>
                  </a:lnTo>
                  <a:lnTo>
                    <a:pt x="23825" y="24574"/>
                  </a:lnTo>
                  <a:lnTo>
                    <a:pt x="24963" y="23863"/>
                  </a:lnTo>
                  <a:close/>
                </a:path>
                <a:path w="1337945" h="57150">
                  <a:moveTo>
                    <a:pt x="1312397" y="23863"/>
                  </a:moveTo>
                  <a:lnTo>
                    <a:pt x="24963" y="23863"/>
                  </a:lnTo>
                  <a:lnTo>
                    <a:pt x="17525" y="28511"/>
                  </a:lnTo>
                  <a:lnTo>
                    <a:pt x="24963" y="33159"/>
                  </a:lnTo>
                  <a:lnTo>
                    <a:pt x="1312397" y="33159"/>
                  </a:lnTo>
                  <a:lnTo>
                    <a:pt x="1319834" y="28511"/>
                  </a:lnTo>
                  <a:lnTo>
                    <a:pt x="1312397" y="23863"/>
                  </a:lnTo>
                  <a:close/>
                </a:path>
                <a:path w="1337945" h="57150">
                  <a:moveTo>
                    <a:pt x="1329923" y="23863"/>
                  </a:moveTo>
                  <a:lnTo>
                    <a:pt x="1328610" y="23863"/>
                  </a:lnTo>
                  <a:lnTo>
                    <a:pt x="1328610" y="33159"/>
                  </a:lnTo>
                  <a:lnTo>
                    <a:pt x="1329923" y="33159"/>
                  </a:lnTo>
                  <a:lnTo>
                    <a:pt x="1337360" y="28511"/>
                  </a:lnTo>
                  <a:lnTo>
                    <a:pt x="1329923" y="23863"/>
                  </a:lnTo>
                  <a:close/>
                </a:path>
                <a:path w="1337945" h="57150">
                  <a:moveTo>
                    <a:pt x="11226" y="24574"/>
                  </a:moveTo>
                  <a:lnTo>
                    <a:pt x="11226" y="32448"/>
                  </a:lnTo>
                  <a:lnTo>
                    <a:pt x="17525" y="28511"/>
                  </a:lnTo>
                  <a:lnTo>
                    <a:pt x="11226" y="24574"/>
                  </a:lnTo>
                  <a:close/>
                </a:path>
                <a:path w="1337945" h="57150">
                  <a:moveTo>
                    <a:pt x="17525" y="28511"/>
                  </a:moveTo>
                  <a:lnTo>
                    <a:pt x="11226" y="32448"/>
                  </a:lnTo>
                  <a:lnTo>
                    <a:pt x="23825" y="32448"/>
                  </a:lnTo>
                  <a:lnTo>
                    <a:pt x="17525" y="28511"/>
                  </a:lnTo>
                  <a:close/>
                </a:path>
                <a:path w="1337945" h="57150">
                  <a:moveTo>
                    <a:pt x="1326133" y="24574"/>
                  </a:moveTo>
                  <a:lnTo>
                    <a:pt x="1319834" y="28511"/>
                  </a:lnTo>
                  <a:lnTo>
                    <a:pt x="1326133" y="32448"/>
                  </a:lnTo>
                  <a:lnTo>
                    <a:pt x="1326133" y="24574"/>
                  </a:lnTo>
                  <a:close/>
                </a:path>
                <a:path w="1337945" h="57150">
                  <a:moveTo>
                    <a:pt x="1328610" y="24574"/>
                  </a:moveTo>
                  <a:lnTo>
                    <a:pt x="1326133" y="24574"/>
                  </a:lnTo>
                  <a:lnTo>
                    <a:pt x="1326133" y="32448"/>
                  </a:lnTo>
                  <a:lnTo>
                    <a:pt x="1328610" y="32448"/>
                  </a:lnTo>
                  <a:lnTo>
                    <a:pt x="1328610" y="24574"/>
                  </a:lnTo>
                  <a:close/>
                </a:path>
                <a:path w="1337945" h="57150">
                  <a:moveTo>
                    <a:pt x="23825" y="24574"/>
                  </a:moveTo>
                  <a:lnTo>
                    <a:pt x="11226" y="24574"/>
                  </a:lnTo>
                  <a:lnTo>
                    <a:pt x="17525" y="28511"/>
                  </a:lnTo>
                  <a:lnTo>
                    <a:pt x="23825" y="24574"/>
                  </a:lnTo>
                  <a:close/>
                </a:path>
                <a:path w="1337945" h="57150">
                  <a:moveTo>
                    <a:pt x="1291742" y="0"/>
                  </a:moveTo>
                  <a:lnTo>
                    <a:pt x="1288872" y="660"/>
                  </a:lnTo>
                  <a:lnTo>
                    <a:pt x="1286154" y="5003"/>
                  </a:lnTo>
                  <a:lnTo>
                    <a:pt x="1286814" y="7874"/>
                  </a:lnTo>
                  <a:lnTo>
                    <a:pt x="1319834" y="28511"/>
                  </a:lnTo>
                  <a:lnTo>
                    <a:pt x="1326133" y="24574"/>
                  </a:lnTo>
                  <a:lnTo>
                    <a:pt x="1328610" y="24574"/>
                  </a:lnTo>
                  <a:lnTo>
                    <a:pt x="1328610" y="23863"/>
                  </a:lnTo>
                  <a:lnTo>
                    <a:pt x="1329923" y="23863"/>
                  </a:lnTo>
                  <a:lnTo>
                    <a:pt x="12917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53349" y="3348278"/>
              <a:ext cx="353060" cy="121285"/>
            </a:xfrm>
            <a:custGeom>
              <a:avLst/>
              <a:gdLst/>
              <a:ahLst/>
              <a:cxnLst/>
              <a:rect l="l" t="t" r="r" b="b"/>
              <a:pathLst>
                <a:path w="353059" h="121285">
                  <a:moveTo>
                    <a:pt x="352894" y="0"/>
                  </a:moveTo>
                  <a:lnTo>
                    <a:pt x="0" y="0"/>
                  </a:lnTo>
                  <a:lnTo>
                    <a:pt x="0" y="120726"/>
                  </a:lnTo>
                  <a:lnTo>
                    <a:pt x="352894" y="120726"/>
                  </a:lnTo>
                  <a:lnTo>
                    <a:pt x="35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978991" y="3214848"/>
            <a:ext cx="30861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5" dirty="0">
                <a:latin typeface="Verdana"/>
                <a:cs typeface="Verdana"/>
              </a:rPr>
              <a:t>W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0595394" y="3370846"/>
            <a:ext cx="1069975" cy="57150"/>
            <a:chOff x="10595394" y="3370846"/>
            <a:chExt cx="1069975" cy="57150"/>
          </a:xfrm>
        </p:grpSpPr>
        <p:sp>
          <p:nvSpPr>
            <p:cNvPr id="65" name="object 65"/>
            <p:cNvSpPr/>
            <p:nvPr/>
          </p:nvSpPr>
          <p:spPr>
            <a:xfrm>
              <a:off x="10595394" y="3370846"/>
              <a:ext cx="1069975" cy="57150"/>
            </a:xfrm>
            <a:custGeom>
              <a:avLst/>
              <a:gdLst/>
              <a:ahLst/>
              <a:cxnLst/>
              <a:rect l="l" t="t" r="r" b="b"/>
              <a:pathLst>
                <a:path w="1069975" h="57150">
                  <a:moveTo>
                    <a:pt x="45618" y="0"/>
                  </a:moveTo>
                  <a:lnTo>
                    <a:pt x="0" y="28511"/>
                  </a:lnTo>
                  <a:lnTo>
                    <a:pt x="45618" y="57023"/>
                  </a:lnTo>
                  <a:lnTo>
                    <a:pt x="48488" y="56362"/>
                  </a:lnTo>
                  <a:lnTo>
                    <a:pt x="51206" y="52006"/>
                  </a:lnTo>
                  <a:lnTo>
                    <a:pt x="50546" y="49149"/>
                  </a:lnTo>
                  <a:lnTo>
                    <a:pt x="24942" y="33147"/>
                  </a:lnTo>
                  <a:lnTo>
                    <a:pt x="8762" y="33147"/>
                  </a:lnTo>
                  <a:lnTo>
                    <a:pt x="8762" y="23863"/>
                  </a:lnTo>
                  <a:lnTo>
                    <a:pt x="24963" y="23863"/>
                  </a:lnTo>
                  <a:lnTo>
                    <a:pt x="50546" y="7874"/>
                  </a:lnTo>
                  <a:lnTo>
                    <a:pt x="51206" y="5003"/>
                  </a:lnTo>
                  <a:lnTo>
                    <a:pt x="48488" y="660"/>
                  </a:lnTo>
                  <a:lnTo>
                    <a:pt x="45618" y="0"/>
                  </a:lnTo>
                  <a:close/>
                </a:path>
                <a:path w="1069975" h="57150">
                  <a:moveTo>
                    <a:pt x="1052372" y="28511"/>
                  </a:moveTo>
                  <a:lnTo>
                    <a:pt x="1019352" y="49149"/>
                  </a:lnTo>
                  <a:lnTo>
                    <a:pt x="1018692" y="52006"/>
                  </a:lnTo>
                  <a:lnTo>
                    <a:pt x="1021410" y="56362"/>
                  </a:lnTo>
                  <a:lnTo>
                    <a:pt x="1024280" y="57023"/>
                  </a:lnTo>
                  <a:lnTo>
                    <a:pt x="1062481" y="33147"/>
                  </a:lnTo>
                  <a:lnTo>
                    <a:pt x="1061148" y="33147"/>
                  </a:lnTo>
                  <a:lnTo>
                    <a:pt x="1061148" y="32448"/>
                  </a:lnTo>
                  <a:lnTo>
                    <a:pt x="1058672" y="32448"/>
                  </a:lnTo>
                  <a:lnTo>
                    <a:pt x="1052372" y="28511"/>
                  </a:lnTo>
                  <a:close/>
                </a:path>
                <a:path w="1069975" h="57150">
                  <a:moveTo>
                    <a:pt x="24963" y="23863"/>
                  </a:moveTo>
                  <a:lnTo>
                    <a:pt x="8762" y="23863"/>
                  </a:lnTo>
                  <a:lnTo>
                    <a:pt x="8762" y="33147"/>
                  </a:lnTo>
                  <a:lnTo>
                    <a:pt x="24942" y="33147"/>
                  </a:lnTo>
                  <a:lnTo>
                    <a:pt x="23825" y="32448"/>
                  </a:lnTo>
                  <a:lnTo>
                    <a:pt x="11226" y="32448"/>
                  </a:lnTo>
                  <a:lnTo>
                    <a:pt x="11226" y="24574"/>
                  </a:lnTo>
                  <a:lnTo>
                    <a:pt x="23825" y="24574"/>
                  </a:lnTo>
                  <a:lnTo>
                    <a:pt x="24963" y="23863"/>
                  </a:lnTo>
                  <a:close/>
                </a:path>
                <a:path w="1069975" h="57150">
                  <a:moveTo>
                    <a:pt x="1044935" y="23863"/>
                  </a:moveTo>
                  <a:lnTo>
                    <a:pt x="24963" y="23863"/>
                  </a:lnTo>
                  <a:lnTo>
                    <a:pt x="17525" y="28511"/>
                  </a:lnTo>
                  <a:lnTo>
                    <a:pt x="24942" y="33147"/>
                  </a:lnTo>
                  <a:lnTo>
                    <a:pt x="1044955" y="33147"/>
                  </a:lnTo>
                  <a:lnTo>
                    <a:pt x="1052372" y="28511"/>
                  </a:lnTo>
                  <a:lnTo>
                    <a:pt x="1044935" y="23863"/>
                  </a:lnTo>
                  <a:close/>
                </a:path>
                <a:path w="1069975" h="57150">
                  <a:moveTo>
                    <a:pt x="1062461" y="23863"/>
                  </a:moveTo>
                  <a:lnTo>
                    <a:pt x="1061148" y="23863"/>
                  </a:lnTo>
                  <a:lnTo>
                    <a:pt x="1061148" y="33147"/>
                  </a:lnTo>
                  <a:lnTo>
                    <a:pt x="1062481" y="33147"/>
                  </a:lnTo>
                  <a:lnTo>
                    <a:pt x="1069898" y="28511"/>
                  </a:lnTo>
                  <a:lnTo>
                    <a:pt x="1062461" y="23863"/>
                  </a:lnTo>
                  <a:close/>
                </a:path>
                <a:path w="1069975" h="57150">
                  <a:moveTo>
                    <a:pt x="11226" y="24574"/>
                  </a:moveTo>
                  <a:lnTo>
                    <a:pt x="11226" y="32448"/>
                  </a:lnTo>
                  <a:lnTo>
                    <a:pt x="17525" y="28511"/>
                  </a:lnTo>
                  <a:lnTo>
                    <a:pt x="11226" y="24574"/>
                  </a:lnTo>
                  <a:close/>
                </a:path>
                <a:path w="1069975" h="57150">
                  <a:moveTo>
                    <a:pt x="17525" y="28511"/>
                  </a:moveTo>
                  <a:lnTo>
                    <a:pt x="11226" y="32448"/>
                  </a:lnTo>
                  <a:lnTo>
                    <a:pt x="23825" y="32448"/>
                  </a:lnTo>
                  <a:lnTo>
                    <a:pt x="17525" y="28511"/>
                  </a:lnTo>
                  <a:close/>
                </a:path>
                <a:path w="1069975" h="57150">
                  <a:moveTo>
                    <a:pt x="1058672" y="24574"/>
                  </a:moveTo>
                  <a:lnTo>
                    <a:pt x="1052372" y="28511"/>
                  </a:lnTo>
                  <a:lnTo>
                    <a:pt x="1058672" y="32448"/>
                  </a:lnTo>
                  <a:lnTo>
                    <a:pt x="1058672" y="24574"/>
                  </a:lnTo>
                  <a:close/>
                </a:path>
                <a:path w="1069975" h="57150">
                  <a:moveTo>
                    <a:pt x="1061148" y="24574"/>
                  </a:moveTo>
                  <a:lnTo>
                    <a:pt x="1058672" y="24574"/>
                  </a:lnTo>
                  <a:lnTo>
                    <a:pt x="1058672" y="32448"/>
                  </a:lnTo>
                  <a:lnTo>
                    <a:pt x="1061148" y="32448"/>
                  </a:lnTo>
                  <a:lnTo>
                    <a:pt x="1061148" y="24574"/>
                  </a:lnTo>
                  <a:close/>
                </a:path>
                <a:path w="1069975" h="57150">
                  <a:moveTo>
                    <a:pt x="23825" y="24574"/>
                  </a:moveTo>
                  <a:lnTo>
                    <a:pt x="11226" y="24574"/>
                  </a:lnTo>
                  <a:lnTo>
                    <a:pt x="17525" y="28511"/>
                  </a:lnTo>
                  <a:lnTo>
                    <a:pt x="23825" y="24574"/>
                  </a:lnTo>
                  <a:close/>
                </a:path>
                <a:path w="1069975" h="57150">
                  <a:moveTo>
                    <a:pt x="1024280" y="0"/>
                  </a:moveTo>
                  <a:lnTo>
                    <a:pt x="1021410" y="660"/>
                  </a:lnTo>
                  <a:lnTo>
                    <a:pt x="1018692" y="5003"/>
                  </a:lnTo>
                  <a:lnTo>
                    <a:pt x="1019352" y="7874"/>
                  </a:lnTo>
                  <a:lnTo>
                    <a:pt x="1052372" y="28511"/>
                  </a:lnTo>
                  <a:lnTo>
                    <a:pt x="1058672" y="24574"/>
                  </a:lnTo>
                  <a:lnTo>
                    <a:pt x="1061148" y="24574"/>
                  </a:lnTo>
                  <a:lnTo>
                    <a:pt x="1061148" y="23863"/>
                  </a:lnTo>
                  <a:lnTo>
                    <a:pt x="1062461" y="23863"/>
                  </a:lnTo>
                  <a:lnTo>
                    <a:pt x="1024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52962" y="3376142"/>
              <a:ext cx="353060" cy="46990"/>
            </a:xfrm>
            <a:custGeom>
              <a:avLst/>
              <a:gdLst/>
              <a:ahLst/>
              <a:cxnLst/>
              <a:rect l="l" t="t" r="r" b="b"/>
              <a:pathLst>
                <a:path w="353059" h="46989">
                  <a:moveTo>
                    <a:pt x="352907" y="0"/>
                  </a:moveTo>
                  <a:lnTo>
                    <a:pt x="0" y="0"/>
                  </a:lnTo>
                  <a:lnTo>
                    <a:pt x="0" y="46431"/>
                  </a:lnTo>
                  <a:lnTo>
                    <a:pt x="352907" y="46431"/>
                  </a:lnTo>
                  <a:lnTo>
                    <a:pt x="3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040059" y="3242711"/>
            <a:ext cx="18859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F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427614" y="4573892"/>
            <a:ext cx="1240790" cy="1087120"/>
            <a:chOff x="10427614" y="4573892"/>
            <a:chExt cx="1240790" cy="1087120"/>
          </a:xfrm>
        </p:grpSpPr>
        <p:sp>
          <p:nvSpPr>
            <p:cNvPr id="69" name="object 69"/>
            <p:cNvSpPr/>
            <p:nvPr/>
          </p:nvSpPr>
          <p:spPr>
            <a:xfrm>
              <a:off x="10427614" y="4588027"/>
              <a:ext cx="57150" cy="1069975"/>
            </a:xfrm>
            <a:custGeom>
              <a:avLst/>
              <a:gdLst/>
              <a:ahLst/>
              <a:cxnLst/>
              <a:rect l="l" t="t" r="r" b="b"/>
              <a:pathLst>
                <a:path w="57150" h="1069975">
                  <a:moveTo>
                    <a:pt x="5003" y="1018689"/>
                  </a:moveTo>
                  <a:lnTo>
                    <a:pt x="660" y="1021408"/>
                  </a:lnTo>
                  <a:lnTo>
                    <a:pt x="0" y="1024272"/>
                  </a:lnTo>
                  <a:lnTo>
                    <a:pt x="28511" y="1069894"/>
                  </a:lnTo>
                  <a:lnTo>
                    <a:pt x="33985" y="1061135"/>
                  </a:lnTo>
                  <a:lnTo>
                    <a:pt x="23875" y="1061135"/>
                  </a:lnTo>
                  <a:lnTo>
                    <a:pt x="23863" y="1044936"/>
                  </a:lnTo>
                  <a:lnTo>
                    <a:pt x="7874" y="1019351"/>
                  </a:lnTo>
                  <a:lnTo>
                    <a:pt x="5003" y="1018689"/>
                  </a:lnTo>
                  <a:close/>
                </a:path>
                <a:path w="57150" h="1069975">
                  <a:moveTo>
                    <a:pt x="23875" y="1044956"/>
                  </a:moveTo>
                  <a:lnTo>
                    <a:pt x="23875" y="1061135"/>
                  </a:lnTo>
                  <a:lnTo>
                    <a:pt x="33159" y="1061135"/>
                  </a:lnTo>
                  <a:lnTo>
                    <a:pt x="33159" y="1058673"/>
                  </a:lnTo>
                  <a:lnTo>
                    <a:pt x="24574" y="1058673"/>
                  </a:lnTo>
                  <a:lnTo>
                    <a:pt x="28511" y="1052373"/>
                  </a:lnTo>
                  <a:lnTo>
                    <a:pt x="23875" y="1044956"/>
                  </a:lnTo>
                  <a:close/>
                </a:path>
                <a:path w="57150" h="1069975">
                  <a:moveTo>
                    <a:pt x="52019" y="1018689"/>
                  </a:moveTo>
                  <a:lnTo>
                    <a:pt x="49149" y="1019351"/>
                  </a:lnTo>
                  <a:lnTo>
                    <a:pt x="33159" y="1044936"/>
                  </a:lnTo>
                  <a:lnTo>
                    <a:pt x="33159" y="1061135"/>
                  </a:lnTo>
                  <a:lnTo>
                    <a:pt x="33985" y="1061135"/>
                  </a:lnTo>
                  <a:lnTo>
                    <a:pt x="57023" y="1024272"/>
                  </a:lnTo>
                  <a:lnTo>
                    <a:pt x="56362" y="1021408"/>
                  </a:lnTo>
                  <a:lnTo>
                    <a:pt x="52019" y="1018689"/>
                  </a:lnTo>
                  <a:close/>
                </a:path>
                <a:path w="57150" h="1069975">
                  <a:moveTo>
                    <a:pt x="28511" y="1052373"/>
                  </a:moveTo>
                  <a:lnTo>
                    <a:pt x="24574" y="1058673"/>
                  </a:lnTo>
                  <a:lnTo>
                    <a:pt x="32448" y="1058673"/>
                  </a:lnTo>
                  <a:lnTo>
                    <a:pt x="28511" y="1052373"/>
                  </a:lnTo>
                  <a:close/>
                </a:path>
                <a:path w="57150" h="1069975">
                  <a:moveTo>
                    <a:pt x="33159" y="1044936"/>
                  </a:moveTo>
                  <a:lnTo>
                    <a:pt x="28511" y="1052373"/>
                  </a:lnTo>
                  <a:lnTo>
                    <a:pt x="32448" y="1058673"/>
                  </a:lnTo>
                  <a:lnTo>
                    <a:pt x="33159" y="1058673"/>
                  </a:lnTo>
                  <a:lnTo>
                    <a:pt x="33159" y="1044936"/>
                  </a:lnTo>
                  <a:close/>
                </a:path>
                <a:path w="57150" h="1069975">
                  <a:moveTo>
                    <a:pt x="28511" y="17515"/>
                  </a:moveTo>
                  <a:lnTo>
                    <a:pt x="23863" y="24954"/>
                  </a:lnTo>
                  <a:lnTo>
                    <a:pt x="23875" y="1044956"/>
                  </a:lnTo>
                  <a:lnTo>
                    <a:pt x="28511" y="1052373"/>
                  </a:lnTo>
                  <a:lnTo>
                    <a:pt x="33147" y="1044956"/>
                  </a:lnTo>
                  <a:lnTo>
                    <a:pt x="33159" y="24954"/>
                  </a:lnTo>
                  <a:lnTo>
                    <a:pt x="28511" y="17515"/>
                  </a:lnTo>
                  <a:close/>
                </a:path>
                <a:path w="57150" h="1069975">
                  <a:moveTo>
                    <a:pt x="28511" y="0"/>
                  </a:moveTo>
                  <a:lnTo>
                    <a:pt x="0" y="45618"/>
                  </a:lnTo>
                  <a:lnTo>
                    <a:pt x="660" y="48488"/>
                  </a:lnTo>
                  <a:lnTo>
                    <a:pt x="5003" y="51206"/>
                  </a:lnTo>
                  <a:lnTo>
                    <a:pt x="7874" y="50545"/>
                  </a:lnTo>
                  <a:lnTo>
                    <a:pt x="23863" y="24954"/>
                  </a:lnTo>
                  <a:lnTo>
                    <a:pt x="23863" y="8750"/>
                  </a:lnTo>
                  <a:lnTo>
                    <a:pt x="33980" y="8750"/>
                  </a:lnTo>
                  <a:lnTo>
                    <a:pt x="28511" y="0"/>
                  </a:lnTo>
                  <a:close/>
                </a:path>
                <a:path w="57150" h="1069975">
                  <a:moveTo>
                    <a:pt x="33980" y="8750"/>
                  </a:moveTo>
                  <a:lnTo>
                    <a:pt x="33159" y="8750"/>
                  </a:lnTo>
                  <a:lnTo>
                    <a:pt x="33159" y="24954"/>
                  </a:lnTo>
                  <a:lnTo>
                    <a:pt x="49149" y="50545"/>
                  </a:lnTo>
                  <a:lnTo>
                    <a:pt x="52019" y="51206"/>
                  </a:lnTo>
                  <a:lnTo>
                    <a:pt x="56362" y="48488"/>
                  </a:lnTo>
                  <a:lnTo>
                    <a:pt x="57023" y="45618"/>
                  </a:lnTo>
                  <a:lnTo>
                    <a:pt x="33980" y="8750"/>
                  </a:lnTo>
                  <a:close/>
                </a:path>
                <a:path w="57150" h="1069975">
                  <a:moveTo>
                    <a:pt x="33159" y="11214"/>
                  </a:moveTo>
                  <a:lnTo>
                    <a:pt x="32448" y="11214"/>
                  </a:lnTo>
                  <a:lnTo>
                    <a:pt x="28511" y="17515"/>
                  </a:lnTo>
                  <a:lnTo>
                    <a:pt x="33159" y="24954"/>
                  </a:lnTo>
                  <a:lnTo>
                    <a:pt x="33159" y="11214"/>
                  </a:lnTo>
                  <a:close/>
                </a:path>
                <a:path w="57150" h="1069975">
                  <a:moveTo>
                    <a:pt x="33159" y="8750"/>
                  </a:moveTo>
                  <a:lnTo>
                    <a:pt x="23863" y="8750"/>
                  </a:lnTo>
                  <a:lnTo>
                    <a:pt x="23863" y="24954"/>
                  </a:lnTo>
                  <a:lnTo>
                    <a:pt x="28511" y="17515"/>
                  </a:lnTo>
                  <a:lnTo>
                    <a:pt x="24574" y="11214"/>
                  </a:lnTo>
                  <a:lnTo>
                    <a:pt x="33159" y="11214"/>
                  </a:lnTo>
                  <a:lnTo>
                    <a:pt x="33159" y="8750"/>
                  </a:lnTo>
                  <a:close/>
                </a:path>
                <a:path w="57150" h="1069975">
                  <a:moveTo>
                    <a:pt x="32448" y="11214"/>
                  </a:moveTo>
                  <a:lnTo>
                    <a:pt x="24574" y="11214"/>
                  </a:lnTo>
                  <a:lnTo>
                    <a:pt x="28511" y="17515"/>
                  </a:lnTo>
                  <a:lnTo>
                    <a:pt x="32448" y="112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432910" y="4982743"/>
              <a:ext cx="46990" cy="269875"/>
            </a:xfrm>
            <a:custGeom>
              <a:avLst/>
              <a:gdLst/>
              <a:ahLst/>
              <a:cxnLst/>
              <a:rect l="l" t="t" r="r" b="b"/>
              <a:pathLst>
                <a:path w="46990" h="269875">
                  <a:moveTo>
                    <a:pt x="46431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46431" y="269316"/>
                  </a:lnTo>
                  <a:lnTo>
                    <a:pt x="46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590784" y="4583417"/>
              <a:ext cx="1068070" cy="1068070"/>
            </a:xfrm>
            <a:custGeom>
              <a:avLst/>
              <a:gdLst/>
              <a:ahLst/>
              <a:cxnLst/>
              <a:rect l="l" t="t" r="r" b="b"/>
              <a:pathLst>
                <a:path w="1068070" h="1068070">
                  <a:moveTo>
                    <a:pt x="1067981" y="0"/>
                  </a:moveTo>
                  <a:lnTo>
                    <a:pt x="0" y="0"/>
                  </a:lnTo>
                  <a:lnTo>
                    <a:pt x="0" y="1067973"/>
                  </a:lnTo>
                  <a:lnTo>
                    <a:pt x="1067981" y="1067973"/>
                  </a:lnTo>
                  <a:lnTo>
                    <a:pt x="1067981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590784" y="4583417"/>
              <a:ext cx="1068070" cy="1068070"/>
            </a:xfrm>
            <a:custGeom>
              <a:avLst/>
              <a:gdLst/>
              <a:ahLst/>
              <a:cxnLst/>
              <a:rect l="l" t="t" r="r" b="b"/>
              <a:pathLst>
                <a:path w="1068070" h="1068070">
                  <a:moveTo>
                    <a:pt x="0" y="0"/>
                  </a:moveTo>
                  <a:lnTo>
                    <a:pt x="1067975" y="0"/>
                  </a:lnTo>
                  <a:lnTo>
                    <a:pt x="1067975" y="1067975"/>
                  </a:lnTo>
                  <a:lnTo>
                    <a:pt x="0" y="1067975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726591" y="3595606"/>
            <a:ext cx="118364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latin typeface="Arial MT"/>
                <a:cs typeface="Arial MT"/>
              </a:rPr>
              <a:t>input</a:t>
            </a:r>
            <a:r>
              <a:rPr sz="1950" spc="-7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fmap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374896" y="4171386"/>
            <a:ext cx="150685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latin typeface="Arial MT"/>
                <a:cs typeface="Arial MT"/>
              </a:rPr>
              <a:t>output</a:t>
            </a:r>
            <a:r>
              <a:rPr sz="1950" spc="-5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fmap</a:t>
            </a:r>
            <a:r>
              <a:rPr sz="1950" baseline="-19230" dirty="0">
                <a:latin typeface="Arial MT"/>
                <a:cs typeface="Arial MT"/>
              </a:rPr>
              <a:t>C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225693" y="3857015"/>
            <a:ext cx="401955" cy="4019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915"/>
              </a:spcBef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 rot="18900000">
            <a:off x="7445743" y="3932363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750335" y="495024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657" y="0"/>
                </a:moveTo>
                <a:lnTo>
                  <a:pt x="134657" y="269315"/>
                </a:lnTo>
              </a:path>
              <a:path w="269875" h="269875">
                <a:moveTo>
                  <a:pt x="0" y="134657"/>
                </a:moveTo>
                <a:lnTo>
                  <a:pt x="269315" y="134657"/>
                </a:lnTo>
              </a:path>
              <a:path w="269875" h="269875">
                <a:moveTo>
                  <a:pt x="0" y="134657"/>
                </a:moveTo>
                <a:lnTo>
                  <a:pt x="6864" y="92095"/>
                </a:lnTo>
                <a:lnTo>
                  <a:pt x="25981" y="55130"/>
                </a:lnTo>
                <a:lnTo>
                  <a:pt x="55130" y="25981"/>
                </a:lnTo>
                <a:lnTo>
                  <a:pt x="92095" y="6864"/>
                </a:lnTo>
                <a:lnTo>
                  <a:pt x="134657" y="0"/>
                </a:lnTo>
                <a:lnTo>
                  <a:pt x="177219" y="6864"/>
                </a:lnTo>
                <a:lnTo>
                  <a:pt x="214184" y="25981"/>
                </a:lnTo>
                <a:lnTo>
                  <a:pt x="243334" y="55130"/>
                </a:lnTo>
                <a:lnTo>
                  <a:pt x="262450" y="92095"/>
                </a:lnTo>
                <a:lnTo>
                  <a:pt x="269315" y="134657"/>
                </a:lnTo>
                <a:lnTo>
                  <a:pt x="262450" y="177219"/>
                </a:lnTo>
                <a:lnTo>
                  <a:pt x="243334" y="214184"/>
                </a:lnTo>
                <a:lnTo>
                  <a:pt x="214184" y="243334"/>
                </a:lnTo>
                <a:lnTo>
                  <a:pt x="177219" y="262450"/>
                </a:lnTo>
                <a:lnTo>
                  <a:pt x="134657" y="269315"/>
                </a:lnTo>
                <a:lnTo>
                  <a:pt x="92095" y="262450"/>
                </a:lnTo>
                <a:lnTo>
                  <a:pt x="55130" y="243334"/>
                </a:lnTo>
                <a:lnTo>
                  <a:pt x="25981" y="214184"/>
                </a:lnTo>
                <a:lnTo>
                  <a:pt x="6864" y="177219"/>
                </a:lnTo>
                <a:lnTo>
                  <a:pt x="0" y="134657"/>
                </a:lnTo>
                <a:close/>
              </a:path>
            </a:pathLst>
          </a:custGeom>
          <a:ln w="278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616013" y="3960964"/>
            <a:ext cx="4197985" cy="1704975"/>
            <a:chOff x="6616013" y="3960964"/>
            <a:chExt cx="4197985" cy="1704975"/>
          </a:xfrm>
        </p:grpSpPr>
        <p:sp>
          <p:nvSpPr>
            <p:cNvPr id="79" name="object 79"/>
            <p:cNvSpPr/>
            <p:nvPr/>
          </p:nvSpPr>
          <p:spPr>
            <a:xfrm>
              <a:off x="10595431" y="4588052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70">
                  <a:moveTo>
                    <a:pt x="204304" y="0"/>
                  </a:moveTo>
                  <a:lnTo>
                    <a:pt x="0" y="0"/>
                  </a:lnTo>
                  <a:lnTo>
                    <a:pt x="0" y="204317"/>
                  </a:lnTo>
                  <a:lnTo>
                    <a:pt x="204304" y="204317"/>
                  </a:lnTo>
                  <a:lnTo>
                    <a:pt x="2043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595431" y="4588052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70">
                  <a:moveTo>
                    <a:pt x="0" y="0"/>
                  </a:moveTo>
                  <a:lnTo>
                    <a:pt x="204308" y="0"/>
                  </a:lnTo>
                  <a:lnTo>
                    <a:pt x="204308" y="204308"/>
                  </a:lnTo>
                  <a:lnTo>
                    <a:pt x="0" y="204308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14043" y="397048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352894"/>
                  </a:lnTo>
                  <a:lnTo>
                    <a:pt x="0" y="1337284"/>
                  </a:lnTo>
                  <a:lnTo>
                    <a:pt x="1337297" y="1337284"/>
                  </a:lnTo>
                  <a:lnTo>
                    <a:pt x="1337297" y="352894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14043" y="397048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49044" y="4035500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287883"/>
                  </a:lnTo>
                  <a:lnTo>
                    <a:pt x="0" y="1337284"/>
                  </a:lnTo>
                  <a:lnTo>
                    <a:pt x="1337284" y="1337284"/>
                  </a:lnTo>
                  <a:lnTo>
                    <a:pt x="1337284" y="287883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49044" y="4035501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65466" y="410049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222885"/>
                  </a:lnTo>
                  <a:lnTo>
                    <a:pt x="0" y="1337297"/>
                  </a:lnTo>
                  <a:lnTo>
                    <a:pt x="1337284" y="1337297"/>
                  </a:lnTo>
                  <a:lnTo>
                    <a:pt x="1337284" y="222885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65465" y="4100499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7258" y="3975138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0"/>
                  </a:moveTo>
                  <a:lnTo>
                    <a:pt x="817233" y="0"/>
                  </a:lnTo>
                  <a:lnTo>
                    <a:pt x="817233" y="817233"/>
                  </a:lnTo>
                  <a:lnTo>
                    <a:pt x="0" y="817233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97978" y="4327994"/>
              <a:ext cx="57150" cy="1337945"/>
            </a:xfrm>
            <a:custGeom>
              <a:avLst/>
              <a:gdLst/>
              <a:ahLst/>
              <a:cxnLst/>
              <a:rect l="l" t="t" r="r" b="b"/>
              <a:pathLst>
                <a:path w="57150" h="1337945">
                  <a:moveTo>
                    <a:pt x="5016" y="1286151"/>
                  </a:moveTo>
                  <a:lnTo>
                    <a:pt x="660" y="1288870"/>
                  </a:lnTo>
                  <a:lnTo>
                    <a:pt x="0" y="1291734"/>
                  </a:lnTo>
                  <a:lnTo>
                    <a:pt x="28511" y="1337356"/>
                  </a:lnTo>
                  <a:lnTo>
                    <a:pt x="33988" y="1328592"/>
                  </a:lnTo>
                  <a:lnTo>
                    <a:pt x="23875" y="1328592"/>
                  </a:lnTo>
                  <a:lnTo>
                    <a:pt x="23863" y="1312398"/>
                  </a:lnTo>
                  <a:lnTo>
                    <a:pt x="7874" y="1286813"/>
                  </a:lnTo>
                  <a:lnTo>
                    <a:pt x="5016" y="1286151"/>
                  </a:lnTo>
                  <a:close/>
                </a:path>
                <a:path w="57150" h="1337945">
                  <a:moveTo>
                    <a:pt x="23875" y="1312418"/>
                  </a:moveTo>
                  <a:lnTo>
                    <a:pt x="23875" y="1328592"/>
                  </a:lnTo>
                  <a:lnTo>
                    <a:pt x="33159" y="1328592"/>
                  </a:lnTo>
                  <a:lnTo>
                    <a:pt x="33159" y="1326135"/>
                  </a:lnTo>
                  <a:lnTo>
                    <a:pt x="24574" y="1326135"/>
                  </a:lnTo>
                  <a:lnTo>
                    <a:pt x="28511" y="1319835"/>
                  </a:lnTo>
                  <a:lnTo>
                    <a:pt x="23875" y="1312418"/>
                  </a:lnTo>
                  <a:close/>
                </a:path>
                <a:path w="57150" h="1337945">
                  <a:moveTo>
                    <a:pt x="52019" y="1286151"/>
                  </a:moveTo>
                  <a:lnTo>
                    <a:pt x="49149" y="1286813"/>
                  </a:lnTo>
                  <a:lnTo>
                    <a:pt x="33159" y="1312398"/>
                  </a:lnTo>
                  <a:lnTo>
                    <a:pt x="33159" y="1328592"/>
                  </a:lnTo>
                  <a:lnTo>
                    <a:pt x="33988" y="1328592"/>
                  </a:lnTo>
                  <a:lnTo>
                    <a:pt x="57023" y="1291734"/>
                  </a:lnTo>
                  <a:lnTo>
                    <a:pt x="56362" y="1288870"/>
                  </a:lnTo>
                  <a:lnTo>
                    <a:pt x="52019" y="1286151"/>
                  </a:lnTo>
                  <a:close/>
                </a:path>
                <a:path w="57150" h="1337945">
                  <a:moveTo>
                    <a:pt x="28511" y="1319835"/>
                  </a:moveTo>
                  <a:lnTo>
                    <a:pt x="24574" y="1326135"/>
                  </a:lnTo>
                  <a:lnTo>
                    <a:pt x="32448" y="1326135"/>
                  </a:lnTo>
                  <a:lnTo>
                    <a:pt x="28511" y="1319835"/>
                  </a:lnTo>
                  <a:close/>
                </a:path>
                <a:path w="57150" h="1337945">
                  <a:moveTo>
                    <a:pt x="33159" y="1312398"/>
                  </a:moveTo>
                  <a:lnTo>
                    <a:pt x="28511" y="1319835"/>
                  </a:lnTo>
                  <a:lnTo>
                    <a:pt x="32448" y="1326135"/>
                  </a:lnTo>
                  <a:lnTo>
                    <a:pt x="33159" y="1326135"/>
                  </a:lnTo>
                  <a:lnTo>
                    <a:pt x="33159" y="1312398"/>
                  </a:lnTo>
                  <a:close/>
                </a:path>
                <a:path w="57150" h="1337945">
                  <a:moveTo>
                    <a:pt x="28511" y="17525"/>
                  </a:moveTo>
                  <a:lnTo>
                    <a:pt x="23875" y="24942"/>
                  </a:lnTo>
                  <a:lnTo>
                    <a:pt x="23875" y="1312418"/>
                  </a:lnTo>
                  <a:lnTo>
                    <a:pt x="28511" y="1319835"/>
                  </a:lnTo>
                  <a:lnTo>
                    <a:pt x="33146" y="1312418"/>
                  </a:lnTo>
                  <a:lnTo>
                    <a:pt x="33146" y="24942"/>
                  </a:lnTo>
                  <a:lnTo>
                    <a:pt x="28511" y="17525"/>
                  </a:lnTo>
                  <a:close/>
                </a:path>
                <a:path w="57150" h="1337945">
                  <a:moveTo>
                    <a:pt x="28511" y="0"/>
                  </a:moveTo>
                  <a:lnTo>
                    <a:pt x="0" y="45618"/>
                  </a:lnTo>
                  <a:lnTo>
                    <a:pt x="660" y="48488"/>
                  </a:lnTo>
                  <a:lnTo>
                    <a:pt x="5016" y="51206"/>
                  </a:lnTo>
                  <a:lnTo>
                    <a:pt x="7874" y="50545"/>
                  </a:lnTo>
                  <a:lnTo>
                    <a:pt x="23863" y="24963"/>
                  </a:lnTo>
                  <a:lnTo>
                    <a:pt x="23875" y="8750"/>
                  </a:lnTo>
                  <a:lnTo>
                    <a:pt x="33980" y="8750"/>
                  </a:lnTo>
                  <a:lnTo>
                    <a:pt x="28511" y="0"/>
                  </a:lnTo>
                  <a:close/>
                </a:path>
                <a:path w="57150" h="1337945">
                  <a:moveTo>
                    <a:pt x="33980" y="8750"/>
                  </a:moveTo>
                  <a:lnTo>
                    <a:pt x="33159" y="8750"/>
                  </a:lnTo>
                  <a:lnTo>
                    <a:pt x="33159" y="24963"/>
                  </a:lnTo>
                  <a:lnTo>
                    <a:pt x="49149" y="50545"/>
                  </a:lnTo>
                  <a:lnTo>
                    <a:pt x="52019" y="51206"/>
                  </a:lnTo>
                  <a:lnTo>
                    <a:pt x="56362" y="48488"/>
                  </a:lnTo>
                  <a:lnTo>
                    <a:pt x="57023" y="45618"/>
                  </a:lnTo>
                  <a:lnTo>
                    <a:pt x="33980" y="8750"/>
                  </a:lnTo>
                  <a:close/>
                </a:path>
                <a:path w="57150" h="1337945">
                  <a:moveTo>
                    <a:pt x="33159" y="11226"/>
                  </a:moveTo>
                  <a:lnTo>
                    <a:pt x="32448" y="11226"/>
                  </a:lnTo>
                  <a:lnTo>
                    <a:pt x="28511" y="17525"/>
                  </a:lnTo>
                  <a:lnTo>
                    <a:pt x="33159" y="24963"/>
                  </a:lnTo>
                  <a:lnTo>
                    <a:pt x="33159" y="11226"/>
                  </a:lnTo>
                  <a:close/>
                </a:path>
                <a:path w="57150" h="1337945">
                  <a:moveTo>
                    <a:pt x="33159" y="8750"/>
                  </a:moveTo>
                  <a:lnTo>
                    <a:pt x="23875" y="8750"/>
                  </a:lnTo>
                  <a:lnTo>
                    <a:pt x="23875" y="24942"/>
                  </a:lnTo>
                  <a:lnTo>
                    <a:pt x="28511" y="17525"/>
                  </a:lnTo>
                  <a:lnTo>
                    <a:pt x="24574" y="11226"/>
                  </a:lnTo>
                  <a:lnTo>
                    <a:pt x="33159" y="11226"/>
                  </a:lnTo>
                  <a:lnTo>
                    <a:pt x="33159" y="8750"/>
                  </a:lnTo>
                  <a:close/>
                </a:path>
                <a:path w="57150" h="1337945">
                  <a:moveTo>
                    <a:pt x="32448" y="11226"/>
                  </a:moveTo>
                  <a:lnTo>
                    <a:pt x="24574" y="11226"/>
                  </a:lnTo>
                  <a:lnTo>
                    <a:pt x="28511" y="17525"/>
                  </a:lnTo>
                  <a:lnTo>
                    <a:pt x="32448" y="11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03274" y="4862017"/>
              <a:ext cx="46990" cy="269875"/>
            </a:xfrm>
            <a:custGeom>
              <a:avLst/>
              <a:gdLst/>
              <a:ahLst/>
              <a:cxnLst/>
              <a:rect l="l" t="t" r="r" b="b"/>
              <a:pathLst>
                <a:path w="46990" h="269875">
                  <a:moveTo>
                    <a:pt x="46431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46431" y="269316"/>
                  </a:lnTo>
                  <a:lnTo>
                    <a:pt x="46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29983" y="4625200"/>
              <a:ext cx="260350" cy="269875"/>
            </a:xfrm>
            <a:custGeom>
              <a:avLst/>
              <a:gdLst/>
              <a:ahLst/>
              <a:cxnLst/>
              <a:rect l="l" t="t" r="r" b="b"/>
              <a:pathLst>
                <a:path w="260350" h="269875">
                  <a:moveTo>
                    <a:pt x="38080" y="39440"/>
                  </a:moveTo>
                  <a:lnTo>
                    <a:pt x="221947" y="229875"/>
                  </a:lnTo>
                </a:path>
                <a:path w="260350" h="269875">
                  <a:moveTo>
                    <a:pt x="221947" y="39440"/>
                  </a:moveTo>
                  <a:lnTo>
                    <a:pt x="38080" y="229875"/>
                  </a:lnTo>
                </a:path>
                <a:path w="260350" h="269875">
                  <a:moveTo>
                    <a:pt x="0" y="134657"/>
                  </a:moveTo>
                  <a:lnTo>
                    <a:pt x="6628" y="92095"/>
                  </a:lnTo>
                  <a:lnTo>
                    <a:pt x="25085" y="55130"/>
                  </a:lnTo>
                  <a:lnTo>
                    <a:pt x="53229" y="25981"/>
                  </a:lnTo>
                  <a:lnTo>
                    <a:pt x="88919" y="6864"/>
                  </a:lnTo>
                  <a:lnTo>
                    <a:pt x="130014" y="0"/>
                  </a:lnTo>
                  <a:lnTo>
                    <a:pt x="171108" y="6864"/>
                  </a:lnTo>
                  <a:lnTo>
                    <a:pt x="206799" y="25981"/>
                  </a:lnTo>
                  <a:lnTo>
                    <a:pt x="234943" y="55130"/>
                  </a:lnTo>
                  <a:lnTo>
                    <a:pt x="253400" y="92095"/>
                  </a:lnTo>
                  <a:lnTo>
                    <a:pt x="260028" y="134657"/>
                  </a:lnTo>
                  <a:lnTo>
                    <a:pt x="253400" y="177219"/>
                  </a:lnTo>
                  <a:lnTo>
                    <a:pt x="234943" y="214184"/>
                  </a:lnTo>
                  <a:lnTo>
                    <a:pt x="206799" y="243334"/>
                  </a:lnTo>
                  <a:lnTo>
                    <a:pt x="171108" y="262450"/>
                  </a:lnTo>
                  <a:lnTo>
                    <a:pt x="130014" y="269315"/>
                  </a:lnTo>
                  <a:lnTo>
                    <a:pt x="88919" y="262450"/>
                  </a:lnTo>
                  <a:lnTo>
                    <a:pt x="53229" y="243334"/>
                  </a:lnTo>
                  <a:lnTo>
                    <a:pt x="25085" y="214184"/>
                  </a:lnTo>
                  <a:lnTo>
                    <a:pt x="6628" y="177219"/>
                  </a:lnTo>
                  <a:lnTo>
                    <a:pt x="0" y="134657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0362818" y="4942187"/>
            <a:ext cx="19685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E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10595394" y="5748247"/>
            <a:ext cx="1069975" cy="57150"/>
            <a:chOff x="10595394" y="5748247"/>
            <a:chExt cx="1069975" cy="57150"/>
          </a:xfrm>
        </p:grpSpPr>
        <p:sp>
          <p:nvSpPr>
            <p:cNvPr id="93" name="object 93"/>
            <p:cNvSpPr/>
            <p:nvPr/>
          </p:nvSpPr>
          <p:spPr>
            <a:xfrm>
              <a:off x="10595394" y="5748247"/>
              <a:ext cx="1069975" cy="57150"/>
            </a:xfrm>
            <a:custGeom>
              <a:avLst/>
              <a:gdLst/>
              <a:ahLst/>
              <a:cxnLst/>
              <a:rect l="l" t="t" r="r" b="b"/>
              <a:pathLst>
                <a:path w="1069975" h="57150">
                  <a:moveTo>
                    <a:pt x="45618" y="1"/>
                  </a:moveTo>
                  <a:lnTo>
                    <a:pt x="0" y="28515"/>
                  </a:lnTo>
                  <a:lnTo>
                    <a:pt x="45618" y="57028"/>
                  </a:lnTo>
                  <a:lnTo>
                    <a:pt x="48489" y="56366"/>
                  </a:lnTo>
                  <a:lnTo>
                    <a:pt x="51206" y="52016"/>
                  </a:lnTo>
                  <a:lnTo>
                    <a:pt x="50546" y="49152"/>
                  </a:lnTo>
                  <a:lnTo>
                    <a:pt x="24956" y="33158"/>
                  </a:lnTo>
                  <a:lnTo>
                    <a:pt x="8762" y="33158"/>
                  </a:lnTo>
                  <a:lnTo>
                    <a:pt x="8762" y="23870"/>
                  </a:lnTo>
                  <a:lnTo>
                    <a:pt x="24956" y="23870"/>
                  </a:lnTo>
                  <a:lnTo>
                    <a:pt x="50546" y="7875"/>
                  </a:lnTo>
                  <a:lnTo>
                    <a:pt x="51206" y="5011"/>
                  </a:lnTo>
                  <a:lnTo>
                    <a:pt x="48488" y="661"/>
                  </a:lnTo>
                  <a:lnTo>
                    <a:pt x="45618" y="1"/>
                  </a:lnTo>
                  <a:close/>
                </a:path>
                <a:path w="1069975" h="57150">
                  <a:moveTo>
                    <a:pt x="1062470" y="23870"/>
                  </a:moveTo>
                  <a:lnTo>
                    <a:pt x="1061148" y="23870"/>
                  </a:lnTo>
                  <a:lnTo>
                    <a:pt x="1061148" y="33157"/>
                  </a:lnTo>
                  <a:lnTo>
                    <a:pt x="1044942" y="33158"/>
                  </a:lnTo>
                  <a:lnTo>
                    <a:pt x="1019352" y="49152"/>
                  </a:lnTo>
                  <a:lnTo>
                    <a:pt x="1018693" y="52017"/>
                  </a:lnTo>
                  <a:lnTo>
                    <a:pt x="1021415" y="56367"/>
                  </a:lnTo>
                  <a:lnTo>
                    <a:pt x="1024280" y="57028"/>
                  </a:lnTo>
                  <a:lnTo>
                    <a:pt x="1069898" y="28514"/>
                  </a:lnTo>
                  <a:lnTo>
                    <a:pt x="1062470" y="23870"/>
                  </a:lnTo>
                  <a:close/>
                </a:path>
                <a:path w="1069975" h="57150">
                  <a:moveTo>
                    <a:pt x="24956" y="23870"/>
                  </a:moveTo>
                  <a:lnTo>
                    <a:pt x="8762" y="23870"/>
                  </a:lnTo>
                  <a:lnTo>
                    <a:pt x="8762" y="33158"/>
                  </a:lnTo>
                  <a:lnTo>
                    <a:pt x="24956" y="33158"/>
                  </a:lnTo>
                  <a:lnTo>
                    <a:pt x="23826" y="32452"/>
                  </a:lnTo>
                  <a:lnTo>
                    <a:pt x="11226" y="32452"/>
                  </a:lnTo>
                  <a:lnTo>
                    <a:pt x="11226" y="24577"/>
                  </a:lnTo>
                  <a:lnTo>
                    <a:pt x="23826" y="24577"/>
                  </a:lnTo>
                  <a:lnTo>
                    <a:pt x="24956" y="23870"/>
                  </a:lnTo>
                  <a:close/>
                </a:path>
                <a:path w="1069975" h="57150">
                  <a:moveTo>
                    <a:pt x="24956" y="33158"/>
                  </a:moveTo>
                  <a:lnTo>
                    <a:pt x="8762" y="33158"/>
                  </a:lnTo>
                  <a:lnTo>
                    <a:pt x="24956" y="33158"/>
                  </a:lnTo>
                  <a:close/>
                </a:path>
                <a:path w="1069975" h="57150">
                  <a:moveTo>
                    <a:pt x="1044944" y="23870"/>
                  </a:moveTo>
                  <a:lnTo>
                    <a:pt x="24956" y="23870"/>
                  </a:lnTo>
                  <a:lnTo>
                    <a:pt x="17527" y="28514"/>
                  </a:lnTo>
                  <a:lnTo>
                    <a:pt x="24956" y="33158"/>
                  </a:lnTo>
                  <a:lnTo>
                    <a:pt x="1044944" y="33157"/>
                  </a:lnTo>
                  <a:lnTo>
                    <a:pt x="1052373" y="28514"/>
                  </a:lnTo>
                  <a:lnTo>
                    <a:pt x="1044944" y="23870"/>
                  </a:lnTo>
                  <a:close/>
                </a:path>
                <a:path w="1069975" h="57150">
                  <a:moveTo>
                    <a:pt x="1052373" y="28514"/>
                  </a:moveTo>
                  <a:lnTo>
                    <a:pt x="1044944" y="33157"/>
                  </a:lnTo>
                  <a:lnTo>
                    <a:pt x="1061148" y="33157"/>
                  </a:lnTo>
                  <a:lnTo>
                    <a:pt x="1061148" y="32451"/>
                  </a:lnTo>
                  <a:lnTo>
                    <a:pt x="1058672" y="32451"/>
                  </a:lnTo>
                  <a:lnTo>
                    <a:pt x="1052373" y="28514"/>
                  </a:lnTo>
                  <a:close/>
                </a:path>
                <a:path w="1069975" h="57150">
                  <a:moveTo>
                    <a:pt x="11226" y="24577"/>
                  </a:moveTo>
                  <a:lnTo>
                    <a:pt x="11226" y="32452"/>
                  </a:lnTo>
                  <a:lnTo>
                    <a:pt x="17525" y="28515"/>
                  </a:lnTo>
                  <a:lnTo>
                    <a:pt x="11226" y="24577"/>
                  </a:lnTo>
                  <a:close/>
                </a:path>
                <a:path w="1069975" h="57150">
                  <a:moveTo>
                    <a:pt x="17526" y="28514"/>
                  </a:moveTo>
                  <a:lnTo>
                    <a:pt x="11226" y="32452"/>
                  </a:lnTo>
                  <a:lnTo>
                    <a:pt x="23826" y="32452"/>
                  </a:lnTo>
                  <a:lnTo>
                    <a:pt x="17526" y="28514"/>
                  </a:lnTo>
                  <a:close/>
                </a:path>
                <a:path w="1069975" h="57150">
                  <a:moveTo>
                    <a:pt x="1058672" y="24577"/>
                  </a:moveTo>
                  <a:lnTo>
                    <a:pt x="1052373" y="28514"/>
                  </a:lnTo>
                  <a:lnTo>
                    <a:pt x="1058672" y="32451"/>
                  </a:lnTo>
                  <a:lnTo>
                    <a:pt x="1058672" y="24577"/>
                  </a:lnTo>
                  <a:close/>
                </a:path>
                <a:path w="1069975" h="57150">
                  <a:moveTo>
                    <a:pt x="1061148" y="24577"/>
                  </a:moveTo>
                  <a:lnTo>
                    <a:pt x="1058672" y="24577"/>
                  </a:lnTo>
                  <a:lnTo>
                    <a:pt x="1058672" y="32451"/>
                  </a:lnTo>
                  <a:lnTo>
                    <a:pt x="1061148" y="32451"/>
                  </a:lnTo>
                  <a:lnTo>
                    <a:pt x="1061148" y="24577"/>
                  </a:lnTo>
                  <a:close/>
                </a:path>
                <a:path w="1069975" h="57150">
                  <a:moveTo>
                    <a:pt x="23826" y="24577"/>
                  </a:moveTo>
                  <a:lnTo>
                    <a:pt x="11226" y="24577"/>
                  </a:lnTo>
                  <a:lnTo>
                    <a:pt x="17527" y="28514"/>
                  </a:lnTo>
                  <a:lnTo>
                    <a:pt x="23826" y="24577"/>
                  </a:lnTo>
                  <a:close/>
                </a:path>
                <a:path w="1069975" h="57150">
                  <a:moveTo>
                    <a:pt x="1024280" y="0"/>
                  </a:moveTo>
                  <a:lnTo>
                    <a:pt x="1021410" y="661"/>
                  </a:lnTo>
                  <a:lnTo>
                    <a:pt x="1018692" y="5011"/>
                  </a:lnTo>
                  <a:lnTo>
                    <a:pt x="1019354" y="7876"/>
                  </a:lnTo>
                  <a:lnTo>
                    <a:pt x="1052373" y="28514"/>
                  </a:lnTo>
                  <a:lnTo>
                    <a:pt x="1058672" y="24577"/>
                  </a:lnTo>
                  <a:lnTo>
                    <a:pt x="1061148" y="24577"/>
                  </a:lnTo>
                  <a:lnTo>
                    <a:pt x="1061148" y="23870"/>
                  </a:lnTo>
                  <a:lnTo>
                    <a:pt x="1062470" y="23870"/>
                  </a:lnTo>
                  <a:lnTo>
                    <a:pt x="1024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52962" y="5753544"/>
              <a:ext cx="353060" cy="37465"/>
            </a:xfrm>
            <a:custGeom>
              <a:avLst/>
              <a:gdLst/>
              <a:ahLst/>
              <a:cxnLst/>
              <a:rect l="l" t="t" r="r" b="b"/>
              <a:pathLst>
                <a:path w="353059" h="37464">
                  <a:moveTo>
                    <a:pt x="352907" y="0"/>
                  </a:moveTo>
                  <a:lnTo>
                    <a:pt x="0" y="0"/>
                  </a:lnTo>
                  <a:lnTo>
                    <a:pt x="0" y="37147"/>
                  </a:lnTo>
                  <a:lnTo>
                    <a:pt x="352907" y="37147"/>
                  </a:lnTo>
                  <a:lnTo>
                    <a:pt x="3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1040059" y="5620113"/>
            <a:ext cx="18859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F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218476" y="4821461"/>
            <a:ext cx="23558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latin typeface="Verdana"/>
                <a:cs typeface="Verdana"/>
              </a:rPr>
              <a:t>H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368235" y="3961155"/>
            <a:ext cx="372110" cy="352425"/>
          </a:xfrm>
          <a:custGeom>
            <a:avLst/>
            <a:gdLst/>
            <a:ahLst/>
            <a:cxnLst/>
            <a:rect l="l" t="t" r="r" b="b"/>
            <a:pathLst>
              <a:path w="372109" h="352425">
                <a:moveTo>
                  <a:pt x="21056" y="287629"/>
                </a:moveTo>
                <a:lnTo>
                  <a:pt x="15989" y="290614"/>
                </a:lnTo>
                <a:lnTo>
                  <a:pt x="0" y="352374"/>
                </a:lnTo>
                <a:lnTo>
                  <a:pt x="26196" y="347052"/>
                </a:lnTo>
                <a:lnTo>
                  <a:pt x="19113" y="347052"/>
                </a:lnTo>
                <a:lnTo>
                  <a:pt x="6324" y="333578"/>
                </a:lnTo>
                <a:lnTo>
                  <a:pt x="29821" y="311295"/>
                </a:lnTo>
                <a:lnTo>
                  <a:pt x="33972" y="295262"/>
                </a:lnTo>
                <a:lnTo>
                  <a:pt x="30987" y="290195"/>
                </a:lnTo>
                <a:lnTo>
                  <a:pt x="21056" y="287629"/>
                </a:lnTo>
                <a:close/>
              </a:path>
              <a:path w="372109" h="352425">
                <a:moveTo>
                  <a:pt x="29821" y="311295"/>
                </a:moveTo>
                <a:lnTo>
                  <a:pt x="6324" y="333578"/>
                </a:lnTo>
                <a:lnTo>
                  <a:pt x="19113" y="347052"/>
                </a:lnTo>
                <a:lnTo>
                  <a:pt x="23760" y="342646"/>
                </a:lnTo>
                <a:lnTo>
                  <a:pt x="21704" y="342646"/>
                </a:lnTo>
                <a:lnTo>
                  <a:pt x="10871" y="331216"/>
                </a:lnTo>
                <a:lnTo>
                  <a:pt x="25429" y="328258"/>
                </a:lnTo>
                <a:lnTo>
                  <a:pt x="29821" y="311295"/>
                </a:lnTo>
                <a:close/>
              </a:path>
              <a:path w="372109" h="352425">
                <a:moveTo>
                  <a:pt x="58826" y="321475"/>
                </a:moveTo>
                <a:lnTo>
                  <a:pt x="42610" y="324768"/>
                </a:lnTo>
                <a:lnTo>
                  <a:pt x="19113" y="347052"/>
                </a:lnTo>
                <a:lnTo>
                  <a:pt x="26196" y="347052"/>
                </a:lnTo>
                <a:lnTo>
                  <a:pt x="62522" y="339674"/>
                </a:lnTo>
                <a:lnTo>
                  <a:pt x="65773" y="334772"/>
                </a:lnTo>
                <a:lnTo>
                  <a:pt x="63728" y="324726"/>
                </a:lnTo>
                <a:lnTo>
                  <a:pt x="58826" y="321475"/>
                </a:lnTo>
                <a:close/>
              </a:path>
              <a:path w="372109" h="352425">
                <a:moveTo>
                  <a:pt x="25429" y="328258"/>
                </a:moveTo>
                <a:lnTo>
                  <a:pt x="10871" y="331216"/>
                </a:lnTo>
                <a:lnTo>
                  <a:pt x="21704" y="342646"/>
                </a:lnTo>
                <a:lnTo>
                  <a:pt x="25429" y="328258"/>
                </a:lnTo>
                <a:close/>
              </a:path>
              <a:path w="372109" h="352425">
                <a:moveTo>
                  <a:pt x="42610" y="324768"/>
                </a:moveTo>
                <a:lnTo>
                  <a:pt x="25429" y="328258"/>
                </a:lnTo>
                <a:lnTo>
                  <a:pt x="21704" y="342646"/>
                </a:lnTo>
                <a:lnTo>
                  <a:pt x="23760" y="342646"/>
                </a:lnTo>
                <a:lnTo>
                  <a:pt x="42610" y="324768"/>
                </a:lnTo>
                <a:close/>
              </a:path>
              <a:path w="372109" h="352425">
                <a:moveTo>
                  <a:pt x="346138" y="24114"/>
                </a:moveTo>
                <a:lnTo>
                  <a:pt x="328968" y="27602"/>
                </a:lnTo>
                <a:lnTo>
                  <a:pt x="29821" y="311295"/>
                </a:lnTo>
                <a:lnTo>
                  <a:pt x="25429" y="328258"/>
                </a:lnTo>
                <a:lnTo>
                  <a:pt x="42610" y="324768"/>
                </a:lnTo>
                <a:lnTo>
                  <a:pt x="341753" y="41069"/>
                </a:lnTo>
                <a:lnTo>
                  <a:pt x="346138" y="24114"/>
                </a:lnTo>
                <a:close/>
              </a:path>
              <a:path w="372109" h="352425">
                <a:moveTo>
                  <a:pt x="370187" y="5321"/>
                </a:moveTo>
                <a:lnTo>
                  <a:pt x="352463" y="5321"/>
                </a:lnTo>
                <a:lnTo>
                  <a:pt x="365239" y="18796"/>
                </a:lnTo>
                <a:lnTo>
                  <a:pt x="341753" y="41069"/>
                </a:lnTo>
                <a:lnTo>
                  <a:pt x="337604" y="57111"/>
                </a:lnTo>
                <a:lnTo>
                  <a:pt x="340575" y="62179"/>
                </a:lnTo>
                <a:lnTo>
                  <a:pt x="350507" y="64744"/>
                </a:lnTo>
                <a:lnTo>
                  <a:pt x="355574" y="61760"/>
                </a:lnTo>
                <a:lnTo>
                  <a:pt x="370187" y="5321"/>
                </a:lnTo>
                <a:close/>
              </a:path>
              <a:path w="372109" h="352425">
                <a:moveTo>
                  <a:pt x="356641" y="9728"/>
                </a:moveTo>
                <a:lnTo>
                  <a:pt x="349859" y="9728"/>
                </a:lnTo>
                <a:lnTo>
                  <a:pt x="360692" y="21158"/>
                </a:lnTo>
                <a:lnTo>
                  <a:pt x="346138" y="24114"/>
                </a:lnTo>
                <a:lnTo>
                  <a:pt x="341753" y="41069"/>
                </a:lnTo>
                <a:lnTo>
                  <a:pt x="365239" y="18796"/>
                </a:lnTo>
                <a:lnTo>
                  <a:pt x="356641" y="9728"/>
                </a:lnTo>
                <a:close/>
              </a:path>
              <a:path w="372109" h="352425">
                <a:moveTo>
                  <a:pt x="371563" y="0"/>
                </a:moveTo>
                <a:lnTo>
                  <a:pt x="309041" y="12700"/>
                </a:lnTo>
                <a:lnTo>
                  <a:pt x="305803" y="17602"/>
                </a:lnTo>
                <a:lnTo>
                  <a:pt x="307835" y="27647"/>
                </a:lnTo>
                <a:lnTo>
                  <a:pt x="312737" y="30899"/>
                </a:lnTo>
                <a:lnTo>
                  <a:pt x="328968" y="27602"/>
                </a:lnTo>
                <a:lnTo>
                  <a:pt x="352463" y="5321"/>
                </a:lnTo>
                <a:lnTo>
                  <a:pt x="370187" y="5321"/>
                </a:lnTo>
                <a:lnTo>
                  <a:pt x="371563" y="0"/>
                </a:lnTo>
                <a:close/>
              </a:path>
              <a:path w="372109" h="352425">
                <a:moveTo>
                  <a:pt x="352463" y="5321"/>
                </a:moveTo>
                <a:lnTo>
                  <a:pt x="328968" y="27602"/>
                </a:lnTo>
                <a:lnTo>
                  <a:pt x="346138" y="24114"/>
                </a:lnTo>
                <a:lnTo>
                  <a:pt x="349859" y="9728"/>
                </a:lnTo>
                <a:lnTo>
                  <a:pt x="356641" y="9728"/>
                </a:lnTo>
                <a:lnTo>
                  <a:pt x="352463" y="5321"/>
                </a:lnTo>
                <a:close/>
              </a:path>
              <a:path w="372109" h="352425">
                <a:moveTo>
                  <a:pt x="349859" y="9728"/>
                </a:moveTo>
                <a:lnTo>
                  <a:pt x="346138" y="24114"/>
                </a:lnTo>
                <a:lnTo>
                  <a:pt x="360692" y="21158"/>
                </a:lnTo>
                <a:lnTo>
                  <a:pt x="349859" y="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207468" y="4702110"/>
            <a:ext cx="401955" cy="4019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915"/>
              </a:spcBef>
            </a:pPr>
            <a:r>
              <a:rPr sz="1950" b="1" spc="2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 rot="18900000">
            <a:off x="8743048" y="5297511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 rot="18900000">
            <a:off x="8743048" y="3969511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 rot="18900000">
            <a:off x="8226552" y="3969511"/>
            <a:ext cx="363811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950" b="1" spc="25" dirty="0">
                <a:latin typeface="Verdana"/>
                <a:cs typeface="Verdana"/>
              </a:rPr>
              <a:t>…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457096" y="4028160"/>
            <a:ext cx="194945" cy="187960"/>
          </a:xfrm>
          <a:custGeom>
            <a:avLst/>
            <a:gdLst/>
            <a:ahLst/>
            <a:cxnLst/>
            <a:rect l="l" t="t" r="r" b="b"/>
            <a:pathLst>
              <a:path w="194945" h="187960">
                <a:moveTo>
                  <a:pt x="135508" y="0"/>
                </a:moveTo>
                <a:lnTo>
                  <a:pt x="0" y="122339"/>
                </a:lnTo>
                <a:lnTo>
                  <a:pt x="58940" y="187629"/>
                </a:lnTo>
                <a:lnTo>
                  <a:pt x="194449" y="65290"/>
                </a:lnTo>
                <a:lnTo>
                  <a:pt x="135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7423124" y="3920637"/>
            <a:ext cx="20701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C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447191" y="5753544"/>
            <a:ext cx="1337945" cy="130175"/>
            <a:chOff x="7447191" y="5753544"/>
            <a:chExt cx="1337945" cy="130175"/>
          </a:xfrm>
        </p:grpSpPr>
        <p:sp>
          <p:nvSpPr>
            <p:cNvPr id="105" name="object 105"/>
            <p:cNvSpPr/>
            <p:nvPr/>
          </p:nvSpPr>
          <p:spPr>
            <a:xfrm>
              <a:off x="7447191" y="5757534"/>
              <a:ext cx="1337945" cy="57150"/>
            </a:xfrm>
            <a:custGeom>
              <a:avLst/>
              <a:gdLst/>
              <a:ahLst/>
              <a:cxnLst/>
              <a:rect l="l" t="t" r="r" b="b"/>
              <a:pathLst>
                <a:path w="1337945" h="57150">
                  <a:moveTo>
                    <a:pt x="45618" y="0"/>
                  </a:moveTo>
                  <a:lnTo>
                    <a:pt x="0" y="28514"/>
                  </a:lnTo>
                  <a:lnTo>
                    <a:pt x="45623" y="57026"/>
                  </a:lnTo>
                  <a:lnTo>
                    <a:pt x="48489" y="56365"/>
                  </a:lnTo>
                  <a:lnTo>
                    <a:pt x="51206" y="52016"/>
                  </a:lnTo>
                  <a:lnTo>
                    <a:pt x="50543" y="49151"/>
                  </a:lnTo>
                  <a:lnTo>
                    <a:pt x="24955" y="33157"/>
                  </a:lnTo>
                  <a:lnTo>
                    <a:pt x="8762" y="33157"/>
                  </a:lnTo>
                  <a:lnTo>
                    <a:pt x="8762" y="23870"/>
                  </a:lnTo>
                  <a:lnTo>
                    <a:pt x="24956" y="23869"/>
                  </a:lnTo>
                  <a:lnTo>
                    <a:pt x="50546" y="7875"/>
                  </a:lnTo>
                  <a:lnTo>
                    <a:pt x="51206" y="5010"/>
                  </a:lnTo>
                  <a:lnTo>
                    <a:pt x="48483" y="660"/>
                  </a:lnTo>
                  <a:lnTo>
                    <a:pt x="45618" y="0"/>
                  </a:lnTo>
                  <a:close/>
                </a:path>
                <a:path w="1337945" h="57150">
                  <a:moveTo>
                    <a:pt x="1319834" y="28513"/>
                  </a:moveTo>
                  <a:lnTo>
                    <a:pt x="1286814" y="49152"/>
                  </a:lnTo>
                  <a:lnTo>
                    <a:pt x="1286141" y="52016"/>
                  </a:lnTo>
                  <a:lnTo>
                    <a:pt x="1288877" y="56366"/>
                  </a:lnTo>
                  <a:lnTo>
                    <a:pt x="1291729" y="57026"/>
                  </a:lnTo>
                  <a:lnTo>
                    <a:pt x="1329917" y="33157"/>
                  </a:lnTo>
                  <a:lnTo>
                    <a:pt x="1328610" y="33157"/>
                  </a:lnTo>
                  <a:lnTo>
                    <a:pt x="1328610" y="32451"/>
                  </a:lnTo>
                  <a:lnTo>
                    <a:pt x="1326133" y="32451"/>
                  </a:lnTo>
                  <a:lnTo>
                    <a:pt x="1319834" y="28513"/>
                  </a:lnTo>
                  <a:close/>
                </a:path>
                <a:path w="1337945" h="57150">
                  <a:moveTo>
                    <a:pt x="24954" y="23870"/>
                  </a:moveTo>
                  <a:lnTo>
                    <a:pt x="8762" y="23870"/>
                  </a:lnTo>
                  <a:lnTo>
                    <a:pt x="8762" y="33157"/>
                  </a:lnTo>
                  <a:lnTo>
                    <a:pt x="24955" y="33157"/>
                  </a:lnTo>
                  <a:lnTo>
                    <a:pt x="23825" y="32451"/>
                  </a:lnTo>
                  <a:lnTo>
                    <a:pt x="11226" y="32451"/>
                  </a:lnTo>
                  <a:lnTo>
                    <a:pt x="11226" y="24575"/>
                  </a:lnTo>
                  <a:lnTo>
                    <a:pt x="23826" y="24575"/>
                  </a:lnTo>
                  <a:lnTo>
                    <a:pt x="24954" y="23870"/>
                  </a:lnTo>
                  <a:close/>
                </a:path>
                <a:path w="1337945" h="57150">
                  <a:moveTo>
                    <a:pt x="1312404" y="23869"/>
                  </a:moveTo>
                  <a:lnTo>
                    <a:pt x="24954" y="23870"/>
                  </a:lnTo>
                  <a:lnTo>
                    <a:pt x="17527" y="28514"/>
                  </a:lnTo>
                  <a:lnTo>
                    <a:pt x="24955" y="33157"/>
                  </a:lnTo>
                  <a:lnTo>
                    <a:pt x="1312404" y="33157"/>
                  </a:lnTo>
                  <a:lnTo>
                    <a:pt x="1319833" y="28514"/>
                  </a:lnTo>
                  <a:lnTo>
                    <a:pt x="1312404" y="23869"/>
                  </a:lnTo>
                  <a:close/>
                </a:path>
                <a:path w="1337945" h="57150">
                  <a:moveTo>
                    <a:pt x="1329919" y="23869"/>
                  </a:moveTo>
                  <a:lnTo>
                    <a:pt x="1328610" y="23869"/>
                  </a:lnTo>
                  <a:lnTo>
                    <a:pt x="1328610" y="33157"/>
                  </a:lnTo>
                  <a:lnTo>
                    <a:pt x="1329917" y="33157"/>
                  </a:lnTo>
                  <a:lnTo>
                    <a:pt x="1337348" y="28512"/>
                  </a:lnTo>
                  <a:lnTo>
                    <a:pt x="1329919" y="23869"/>
                  </a:lnTo>
                  <a:close/>
                </a:path>
                <a:path w="1337945" h="57150">
                  <a:moveTo>
                    <a:pt x="11226" y="24575"/>
                  </a:moveTo>
                  <a:lnTo>
                    <a:pt x="11226" y="32451"/>
                  </a:lnTo>
                  <a:lnTo>
                    <a:pt x="17525" y="28512"/>
                  </a:lnTo>
                  <a:lnTo>
                    <a:pt x="11226" y="24575"/>
                  </a:lnTo>
                  <a:close/>
                </a:path>
                <a:path w="1337945" h="57150">
                  <a:moveTo>
                    <a:pt x="17526" y="28513"/>
                  </a:moveTo>
                  <a:lnTo>
                    <a:pt x="11226" y="32451"/>
                  </a:lnTo>
                  <a:lnTo>
                    <a:pt x="23825" y="32451"/>
                  </a:lnTo>
                  <a:lnTo>
                    <a:pt x="17526" y="28513"/>
                  </a:lnTo>
                  <a:close/>
                </a:path>
                <a:path w="1337945" h="57150">
                  <a:moveTo>
                    <a:pt x="1326133" y="24575"/>
                  </a:moveTo>
                  <a:lnTo>
                    <a:pt x="1319835" y="28512"/>
                  </a:lnTo>
                  <a:lnTo>
                    <a:pt x="1326133" y="32451"/>
                  </a:lnTo>
                  <a:lnTo>
                    <a:pt x="1326133" y="24575"/>
                  </a:lnTo>
                  <a:close/>
                </a:path>
                <a:path w="1337945" h="57150">
                  <a:moveTo>
                    <a:pt x="1328610" y="24575"/>
                  </a:moveTo>
                  <a:lnTo>
                    <a:pt x="1326133" y="24575"/>
                  </a:lnTo>
                  <a:lnTo>
                    <a:pt x="1326133" y="32451"/>
                  </a:lnTo>
                  <a:lnTo>
                    <a:pt x="1328610" y="32451"/>
                  </a:lnTo>
                  <a:lnTo>
                    <a:pt x="1328610" y="24575"/>
                  </a:lnTo>
                  <a:close/>
                </a:path>
                <a:path w="1337945" h="57150">
                  <a:moveTo>
                    <a:pt x="23826" y="24575"/>
                  </a:moveTo>
                  <a:lnTo>
                    <a:pt x="11226" y="24575"/>
                  </a:lnTo>
                  <a:lnTo>
                    <a:pt x="17527" y="28512"/>
                  </a:lnTo>
                  <a:lnTo>
                    <a:pt x="23826" y="24575"/>
                  </a:lnTo>
                  <a:close/>
                </a:path>
                <a:path w="1337945" h="57150">
                  <a:moveTo>
                    <a:pt x="1328610" y="23869"/>
                  </a:moveTo>
                  <a:lnTo>
                    <a:pt x="1312404" y="23869"/>
                  </a:lnTo>
                  <a:lnTo>
                    <a:pt x="1319835" y="28512"/>
                  </a:lnTo>
                  <a:lnTo>
                    <a:pt x="1326133" y="24575"/>
                  </a:lnTo>
                  <a:lnTo>
                    <a:pt x="1328610" y="24575"/>
                  </a:lnTo>
                  <a:lnTo>
                    <a:pt x="1328610" y="23869"/>
                  </a:lnTo>
                  <a:close/>
                </a:path>
                <a:path w="1337945" h="57150">
                  <a:moveTo>
                    <a:pt x="1291729" y="0"/>
                  </a:moveTo>
                  <a:lnTo>
                    <a:pt x="1288871" y="661"/>
                  </a:lnTo>
                  <a:lnTo>
                    <a:pt x="1286141" y="5010"/>
                  </a:lnTo>
                  <a:lnTo>
                    <a:pt x="1286814" y="7875"/>
                  </a:lnTo>
                  <a:lnTo>
                    <a:pt x="1312404" y="23869"/>
                  </a:lnTo>
                  <a:lnTo>
                    <a:pt x="1329919" y="23869"/>
                  </a:lnTo>
                  <a:lnTo>
                    <a:pt x="12917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34782" y="5753544"/>
              <a:ext cx="353060" cy="130175"/>
            </a:xfrm>
            <a:custGeom>
              <a:avLst/>
              <a:gdLst/>
              <a:ahLst/>
              <a:cxnLst/>
              <a:rect l="l" t="t" r="r" b="b"/>
              <a:pathLst>
                <a:path w="353059" h="130175">
                  <a:moveTo>
                    <a:pt x="352894" y="0"/>
                  </a:moveTo>
                  <a:lnTo>
                    <a:pt x="0" y="0"/>
                  </a:lnTo>
                  <a:lnTo>
                    <a:pt x="0" y="130014"/>
                  </a:lnTo>
                  <a:lnTo>
                    <a:pt x="352894" y="130014"/>
                  </a:lnTo>
                  <a:lnTo>
                    <a:pt x="35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978991" y="5629397"/>
            <a:ext cx="308610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5" dirty="0">
                <a:latin typeface="Verdana"/>
                <a:cs typeface="Verdana"/>
              </a:rPr>
              <a:t>W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433056" y="3960964"/>
            <a:ext cx="3169920" cy="1709420"/>
            <a:chOff x="7433056" y="3960964"/>
            <a:chExt cx="3169920" cy="1709420"/>
          </a:xfrm>
        </p:grpSpPr>
        <p:sp>
          <p:nvSpPr>
            <p:cNvPr id="109" name="object 109"/>
            <p:cNvSpPr/>
            <p:nvPr/>
          </p:nvSpPr>
          <p:spPr>
            <a:xfrm>
              <a:off x="7609739" y="4184090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97" y="0"/>
                  </a:moveTo>
                  <a:lnTo>
                    <a:pt x="0" y="0"/>
                  </a:lnTo>
                  <a:lnTo>
                    <a:pt x="0" y="139293"/>
                  </a:lnTo>
                  <a:lnTo>
                    <a:pt x="0" y="1337284"/>
                  </a:lnTo>
                  <a:lnTo>
                    <a:pt x="1337297" y="1337284"/>
                  </a:lnTo>
                  <a:lnTo>
                    <a:pt x="1337297" y="139293"/>
                  </a:lnTo>
                  <a:lnTo>
                    <a:pt x="1337297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09738" y="4184091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516876" y="4258373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65011"/>
                  </a:lnTo>
                  <a:lnTo>
                    <a:pt x="0" y="1337297"/>
                  </a:lnTo>
                  <a:lnTo>
                    <a:pt x="1337284" y="1337297"/>
                  </a:lnTo>
                  <a:lnTo>
                    <a:pt x="1337284" y="65011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516876" y="4258373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442581" y="4323384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1337284" y="0"/>
                  </a:moveTo>
                  <a:lnTo>
                    <a:pt x="0" y="0"/>
                  </a:lnTo>
                  <a:lnTo>
                    <a:pt x="0" y="1337292"/>
                  </a:lnTo>
                  <a:lnTo>
                    <a:pt x="1337284" y="1337292"/>
                  </a:lnTo>
                  <a:lnTo>
                    <a:pt x="1337284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42581" y="4323384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0" y="0"/>
                  </a:moveTo>
                  <a:lnTo>
                    <a:pt x="1337290" y="0"/>
                  </a:lnTo>
                  <a:lnTo>
                    <a:pt x="1337290" y="1337290"/>
                  </a:lnTo>
                  <a:lnTo>
                    <a:pt x="0" y="1337290"/>
                  </a:lnTo>
                  <a:lnTo>
                    <a:pt x="0" y="0"/>
                  </a:lnTo>
                  <a:close/>
                </a:path>
              </a:pathLst>
            </a:custGeom>
            <a:ln w="1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649856" y="3970489"/>
              <a:ext cx="1943100" cy="715010"/>
            </a:xfrm>
            <a:custGeom>
              <a:avLst/>
              <a:gdLst/>
              <a:ahLst/>
              <a:cxnLst/>
              <a:rect l="l" t="t" r="r" b="b"/>
              <a:pathLst>
                <a:path w="1943100" h="715010">
                  <a:moveTo>
                    <a:pt x="0" y="0"/>
                  </a:moveTo>
                  <a:lnTo>
                    <a:pt x="1943049" y="714882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56993" y="4072648"/>
              <a:ext cx="2036445" cy="610235"/>
            </a:xfrm>
            <a:custGeom>
              <a:avLst/>
              <a:gdLst/>
              <a:ahLst/>
              <a:cxnLst/>
              <a:rect l="l" t="t" r="r" b="b"/>
              <a:pathLst>
                <a:path w="2036445" h="610235">
                  <a:moveTo>
                    <a:pt x="0" y="0"/>
                  </a:moveTo>
                  <a:lnTo>
                    <a:pt x="2035916" y="609633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01266" y="4119079"/>
              <a:ext cx="2091689" cy="566420"/>
            </a:xfrm>
            <a:custGeom>
              <a:avLst/>
              <a:gdLst/>
              <a:ahLst/>
              <a:cxnLst/>
              <a:rect l="l" t="t" r="r" b="b"/>
              <a:pathLst>
                <a:path w="2091690" h="566420">
                  <a:moveTo>
                    <a:pt x="0" y="0"/>
                  </a:moveTo>
                  <a:lnTo>
                    <a:pt x="2091637" y="566295"/>
                  </a:lnTo>
                </a:path>
              </a:pathLst>
            </a:custGeom>
            <a:ln w="1857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5148745" y="4365142"/>
            <a:ext cx="61594" cy="817880"/>
            <a:chOff x="5148745" y="4365142"/>
            <a:chExt cx="61594" cy="817880"/>
          </a:xfrm>
        </p:grpSpPr>
        <p:sp>
          <p:nvSpPr>
            <p:cNvPr id="119" name="object 119"/>
            <p:cNvSpPr/>
            <p:nvPr/>
          </p:nvSpPr>
          <p:spPr>
            <a:xfrm>
              <a:off x="5152745" y="4365142"/>
              <a:ext cx="57150" cy="817880"/>
            </a:xfrm>
            <a:custGeom>
              <a:avLst/>
              <a:gdLst/>
              <a:ahLst/>
              <a:cxnLst/>
              <a:rect l="l" t="t" r="r" b="b"/>
              <a:pathLst>
                <a:path w="57150" h="817879">
                  <a:moveTo>
                    <a:pt x="5003" y="766089"/>
                  </a:moveTo>
                  <a:lnTo>
                    <a:pt x="660" y="768807"/>
                  </a:lnTo>
                  <a:lnTo>
                    <a:pt x="0" y="771677"/>
                  </a:lnTo>
                  <a:lnTo>
                    <a:pt x="28511" y="817295"/>
                  </a:lnTo>
                  <a:lnTo>
                    <a:pt x="33980" y="808545"/>
                  </a:lnTo>
                  <a:lnTo>
                    <a:pt x="23863" y="808545"/>
                  </a:lnTo>
                  <a:lnTo>
                    <a:pt x="23863" y="792340"/>
                  </a:lnTo>
                  <a:lnTo>
                    <a:pt x="7874" y="766749"/>
                  </a:lnTo>
                  <a:lnTo>
                    <a:pt x="5003" y="766089"/>
                  </a:lnTo>
                  <a:close/>
                </a:path>
                <a:path w="57150" h="817879">
                  <a:moveTo>
                    <a:pt x="23863" y="792340"/>
                  </a:moveTo>
                  <a:lnTo>
                    <a:pt x="23863" y="808545"/>
                  </a:lnTo>
                  <a:lnTo>
                    <a:pt x="33159" y="808545"/>
                  </a:lnTo>
                  <a:lnTo>
                    <a:pt x="33159" y="806081"/>
                  </a:lnTo>
                  <a:lnTo>
                    <a:pt x="24574" y="806081"/>
                  </a:lnTo>
                  <a:lnTo>
                    <a:pt x="28511" y="799780"/>
                  </a:lnTo>
                  <a:lnTo>
                    <a:pt x="23863" y="792340"/>
                  </a:lnTo>
                  <a:close/>
                </a:path>
                <a:path w="57150" h="817879">
                  <a:moveTo>
                    <a:pt x="52019" y="766089"/>
                  </a:moveTo>
                  <a:lnTo>
                    <a:pt x="49149" y="766749"/>
                  </a:lnTo>
                  <a:lnTo>
                    <a:pt x="33159" y="792340"/>
                  </a:lnTo>
                  <a:lnTo>
                    <a:pt x="33159" y="808545"/>
                  </a:lnTo>
                  <a:lnTo>
                    <a:pt x="33980" y="808545"/>
                  </a:lnTo>
                  <a:lnTo>
                    <a:pt x="57023" y="771677"/>
                  </a:lnTo>
                  <a:lnTo>
                    <a:pt x="56362" y="768807"/>
                  </a:lnTo>
                  <a:lnTo>
                    <a:pt x="52019" y="766089"/>
                  </a:lnTo>
                  <a:close/>
                </a:path>
                <a:path w="57150" h="817879">
                  <a:moveTo>
                    <a:pt x="28511" y="799780"/>
                  </a:moveTo>
                  <a:lnTo>
                    <a:pt x="24574" y="806081"/>
                  </a:lnTo>
                  <a:lnTo>
                    <a:pt x="32448" y="806081"/>
                  </a:lnTo>
                  <a:lnTo>
                    <a:pt x="28511" y="799780"/>
                  </a:lnTo>
                  <a:close/>
                </a:path>
                <a:path w="57150" h="817879">
                  <a:moveTo>
                    <a:pt x="33159" y="792341"/>
                  </a:moveTo>
                  <a:lnTo>
                    <a:pt x="28511" y="799780"/>
                  </a:lnTo>
                  <a:lnTo>
                    <a:pt x="32448" y="806081"/>
                  </a:lnTo>
                  <a:lnTo>
                    <a:pt x="33159" y="806081"/>
                  </a:lnTo>
                  <a:lnTo>
                    <a:pt x="33159" y="792341"/>
                  </a:lnTo>
                  <a:close/>
                </a:path>
                <a:path w="57150" h="817879">
                  <a:moveTo>
                    <a:pt x="28511" y="17526"/>
                  </a:moveTo>
                  <a:lnTo>
                    <a:pt x="23875" y="24943"/>
                  </a:lnTo>
                  <a:lnTo>
                    <a:pt x="23863" y="792341"/>
                  </a:lnTo>
                  <a:lnTo>
                    <a:pt x="28511" y="799780"/>
                  </a:lnTo>
                  <a:lnTo>
                    <a:pt x="33159" y="792341"/>
                  </a:lnTo>
                  <a:lnTo>
                    <a:pt x="33147" y="24943"/>
                  </a:lnTo>
                  <a:lnTo>
                    <a:pt x="28511" y="17526"/>
                  </a:lnTo>
                  <a:close/>
                </a:path>
                <a:path w="57150" h="817879">
                  <a:moveTo>
                    <a:pt x="28511" y="0"/>
                  </a:moveTo>
                  <a:lnTo>
                    <a:pt x="0" y="45618"/>
                  </a:lnTo>
                  <a:lnTo>
                    <a:pt x="660" y="48488"/>
                  </a:lnTo>
                  <a:lnTo>
                    <a:pt x="5003" y="51206"/>
                  </a:lnTo>
                  <a:lnTo>
                    <a:pt x="7874" y="50546"/>
                  </a:lnTo>
                  <a:lnTo>
                    <a:pt x="23863" y="24963"/>
                  </a:lnTo>
                  <a:lnTo>
                    <a:pt x="23863" y="8762"/>
                  </a:lnTo>
                  <a:lnTo>
                    <a:pt x="33988" y="8762"/>
                  </a:lnTo>
                  <a:lnTo>
                    <a:pt x="28511" y="0"/>
                  </a:lnTo>
                  <a:close/>
                </a:path>
                <a:path w="57150" h="817879">
                  <a:moveTo>
                    <a:pt x="33988" y="8762"/>
                  </a:moveTo>
                  <a:lnTo>
                    <a:pt x="33147" y="8762"/>
                  </a:lnTo>
                  <a:lnTo>
                    <a:pt x="33159" y="24963"/>
                  </a:lnTo>
                  <a:lnTo>
                    <a:pt x="49149" y="50546"/>
                  </a:lnTo>
                  <a:lnTo>
                    <a:pt x="52006" y="51206"/>
                  </a:lnTo>
                  <a:lnTo>
                    <a:pt x="56362" y="48488"/>
                  </a:lnTo>
                  <a:lnTo>
                    <a:pt x="57023" y="45618"/>
                  </a:lnTo>
                  <a:lnTo>
                    <a:pt x="33988" y="8762"/>
                  </a:lnTo>
                  <a:close/>
                </a:path>
                <a:path w="57150" h="817879">
                  <a:moveTo>
                    <a:pt x="33147" y="8762"/>
                  </a:moveTo>
                  <a:lnTo>
                    <a:pt x="23863" y="8762"/>
                  </a:lnTo>
                  <a:lnTo>
                    <a:pt x="23863" y="24963"/>
                  </a:lnTo>
                  <a:lnTo>
                    <a:pt x="28511" y="17526"/>
                  </a:lnTo>
                  <a:lnTo>
                    <a:pt x="24574" y="11226"/>
                  </a:lnTo>
                  <a:lnTo>
                    <a:pt x="33147" y="11226"/>
                  </a:lnTo>
                  <a:lnTo>
                    <a:pt x="33147" y="8762"/>
                  </a:lnTo>
                  <a:close/>
                </a:path>
                <a:path w="57150" h="817879">
                  <a:moveTo>
                    <a:pt x="33147" y="11226"/>
                  </a:moveTo>
                  <a:lnTo>
                    <a:pt x="32448" y="11226"/>
                  </a:lnTo>
                  <a:lnTo>
                    <a:pt x="28511" y="17526"/>
                  </a:lnTo>
                  <a:lnTo>
                    <a:pt x="33147" y="24943"/>
                  </a:lnTo>
                  <a:lnTo>
                    <a:pt x="33147" y="11226"/>
                  </a:lnTo>
                  <a:close/>
                </a:path>
                <a:path w="57150" h="817879">
                  <a:moveTo>
                    <a:pt x="32448" y="11226"/>
                  </a:moveTo>
                  <a:lnTo>
                    <a:pt x="24574" y="11226"/>
                  </a:lnTo>
                  <a:lnTo>
                    <a:pt x="28511" y="17526"/>
                  </a:lnTo>
                  <a:lnTo>
                    <a:pt x="32448" y="11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148745" y="4639132"/>
              <a:ext cx="46990" cy="269875"/>
            </a:xfrm>
            <a:custGeom>
              <a:avLst/>
              <a:gdLst/>
              <a:ahLst/>
              <a:cxnLst/>
              <a:rect l="l" t="t" r="r" b="b"/>
              <a:pathLst>
                <a:path w="46989" h="269875">
                  <a:moveTo>
                    <a:pt x="46443" y="0"/>
                  </a:moveTo>
                  <a:lnTo>
                    <a:pt x="0" y="0"/>
                  </a:lnTo>
                  <a:lnTo>
                    <a:pt x="0" y="269316"/>
                  </a:lnTo>
                  <a:lnTo>
                    <a:pt x="46443" y="269316"/>
                  </a:lnTo>
                  <a:lnTo>
                    <a:pt x="46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5066868" y="4607860"/>
            <a:ext cx="22161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R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5301945" y="5270627"/>
            <a:ext cx="820419" cy="61594"/>
            <a:chOff x="5301945" y="5270627"/>
            <a:chExt cx="820419" cy="61594"/>
          </a:xfrm>
        </p:grpSpPr>
        <p:sp>
          <p:nvSpPr>
            <p:cNvPr id="123" name="object 123"/>
            <p:cNvSpPr/>
            <p:nvPr/>
          </p:nvSpPr>
          <p:spPr>
            <a:xfrm>
              <a:off x="5301945" y="5274627"/>
              <a:ext cx="820419" cy="57150"/>
            </a:xfrm>
            <a:custGeom>
              <a:avLst/>
              <a:gdLst/>
              <a:ahLst/>
              <a:cxnLst/>
              <a:rect l="l" t="t" r="r" b="b"/>
              <a:pathLst>
                <a:path w="820420" h="57150">
                  <a:moveTo>
                    <a:pt x="45631" y="0"/>
                  </a:moveTo>
                  <a:lnTo>
                    <a:pt x="0" y="28511"/>
                  </a:lnTo>
                  <a:lnTo>
                    <a:pt x="45631" y="57023"/>
                  </a:lnTo>
                  <a:lnTo>
                    <a:pt x="48488" y="56362"/>
                  </a:lnTo>
                  <a:lnTo>
                    <a:pt x="51206" y="52019"/>
                  </a:lnTo>
                  <a:lnTo>
                    <a:pt x="50546" y="49149"/>
                  </a:lnTo>
                  <a:lnTo>
                    <a:pt x="24942" y="33147"/>
                  </a:lnTo>
                  <a:lnTo>
                    <a:pt x="8762" y="33147"/>
                  </a:lnTo>
                  <a:lnTo>
                    <a:pt x="8762" y="23863"/>
                  </a:lnTo>
                  <a:lnTo>
                    <a:pt x="24963" y="23863"/>
                  </a:lnTo>
                  <a:lnTo>
                    <a:pt x="50546" y="7874"/>
                  </a:lnTo>
                  <a:lnTo>
                    <a:pt x="51206" y="5003"/>
                  </a:lnTo>
                  <a:lnTo>
                    <a:pt x="48488" y="660"/>
                  </a:lnTo>
                  <a:lnTo>
                    <a:pt x="45631" y="0"/>
                  </a:lnTo>
                  <a:close/>
                </a:path>
                <a:path w="820420" h="57150">
                  <a:moveTo>
                    <a:pt x="802754" y="28511"/>
                  </a:moveTo>
                  <a:lnTo>
                    <a:pt x="769734" y="49149"/>
                  </a:lnTo>
                  <a:lnTo>
                    <a:pt x="769073" y="52019"/>
                  </a:lnTo>
                  <a:lnTo>
                    <a:pt x="771791" y="56362"/>
                  </a:lnTo>
                  <a:lnTo>
                    <a:pt x="774649" y="57023"/>
                  </a:lnTo>
                  <a:lnTo>
                    <a:pt x="812863" y="33147"/>
                  </a:lnTo>
                  <a:lnTo>
                    <a:pt x="811517" y="33147"/>
                  </a:lnTo>
                  <a:lnTo>
                    <a:pt x="811517" y="32448"/>
                  </a:lnTo>
                  <a:lnTo>
                    <a:pt x="809053" y="32448"/>
                  </a:lnTo>
                  <a:lnTo>
                    <a:pt x="802754" y="28511"/>
                  </a:lnTo>
                  <a:close/>
                </a:path>
                <a:path w="820420" h="57150">
                  <a:moveTo>
                    <a:pt x="24963" y="23863"/>
                  </a:moveTo>
                  <a:lnTo>
                    <a:pt x="8762" y="23863"/>
                  </a:lnTo>
                  <a:lnTo>
                    <a:pt x="8762" y="33147"/>
                  </a:lnTo>
                  <a:lnTo>
                    <a:pt x="24942" y="33147"/>
                  </a:lnTo>
                  <a:lnTo>
                    <a:pt x="23825" y="32448"/>
                  </a:lnTo>
                  <a:lnTo>
                    <a:pt x="11226" y="32448"/>
                  </a:lnTo>
                  <a:lnTo>
                    <a:pt x="11226" y="24574"/>
                  </a:lnTo>
                  <a:lnTo>
                    <a:pt x="23825" y="24574"/>
                  </a:lnTo>
                  <a:lnTo>
                    <a:pt x="24963" y="23863"/>
                  </a:lnTo>
                  <a:close/>
                </a:path>
                <a:path w="820420" h="57150">
                  <a:moveTo>
                    <a:pt x="795317" y="23863"/>
                  </a:moveTo>
                  <a:lnTo>
                    <a:pt x="24963" y="23863"/>
                  </a:lnTo>
                  <a:lnTo>
                    <a:pt x="17525" y="28511"/>
                  </a:lnTo>
                  <a:lnTo>
                    <a:pt x="24942" y="33147"/>
                  </a:lnTo>
                  <a:lnTo>
                    <a:pt x="795337" y="33147"/>
                  </a:lnTo>
                  <a:lnTo>
                    <a:pt x="802754" y="28511"/>
                  </a:lnTo>
                  <a:lnTo>
                    <a:pt x="795317" y="23863"/>
                  </a:lnTo>
                  <a:close/>
                </a:path>
                <a:path w="820420" h="57150">
                  <a:moveTo>
                    <a:pt x="812841" y="23863"/>
                  </a:moveTo>
                  <a:lnTo>
                    <a:pt x="811517" y="23863"/>
                  </a:lnTo>
                  <a:lnTo>
                    <a:pt x="811517" y="33147"/>
                  </a:lnTo>
                  <a:lnTo>
                    <a:pt x="812863" y="33147"/>
                  </a:lnTo>
                  <a:lnTo>
                    <a:pt x="820280" y="28511"/>
                  </a:lnTo>
                  <a:lnTo>
                    <a:pt x="812841" y="23863"/>
                  </a:lnTo>
                  <a:close/>
                </a:path>
                <a:path w="820420" h="57150">
                  <a:moveTo>
                    <a:pt x="11226" y="24574"/>
                  </a:moveTo>
                  <a:lnTo>
                    <a:pt x="11226" y="32448"/>
                  </a:lnTo>
                  <a:lnTo>
                    <a:pt x="17525" y="28511"/>
                  </a:lnTo>
                  <a:lnTo>
                    <a:pt x="11226" y="24574"/>
                  </a:lnTo>
                  <a:close/>
                </a:path>
                <a:path w="820420" h="57150">
                  <a:moveTo>
                    <a:pt x="17525" y="28511"/>
                  </a:moveTo>
                  <a:lnTo>
                    <a:pt x="11226" y="32448"/>
                  </a:lnTo>
                  <a:lnTo>
                    <a:pt x="23825" y="32448"/>
                  </a:lnTo>
                  <a:lnTo>
                    <a:pt x="17525" y="28511"/>
                  </a:lnTo>
                  <a:close/>
                </a:path>
                <a:path w="820420" h="57150">
                  <a:moveTo>
                    <a:pt x="809053" y="24574"/>
                  </a:moveTo>
                  <a:lnTo>
                    <a:pt x="802754" y="28511"/>
                  </a:lnTo>
                  <a:lnTo>
                    <a:pt x="809053" y="32448"/>
                  </a:lnTo>
                  <a:lnTo>
                    <a:pt x="809053" y="24574"/>
                  </a:lnTo>
                  <a:close/>
                </a:path>
                <a:path w="820420" h="57150">
                  <a:moveTo>
                    <a:pt x="811517" y="24574"/>
                  </a:moveTo>
                  <a:lnTo>
                    <a:pt x="809053" y="24574"/>
                  </a:lnTo>
                  <a:lnTo>
                    <a:pt x="809053" y="32448"/>
                  </a:lnTo>
                  <a:lnTo>
                    <a:pt x="811517" y="32448"/>
                  </a:lnTo>
                  <a:lnTo>
                    <a:pt x="811517" y="24574"/>
                  </a:lnTo>
                  <a:close/>
                </a:path>
                <a:path w="820420" h="57150">
                  <a:moveTo>
                    <a:pt x="23825" y="24574"/>
                  </a:moveTo>
                  <a:lnTo>
                    <a:pt x="11226" y="24574"/>
                  </a:lnTo>
                  <a:lnTo>
                    <a:pt x="17525" y="28511"/>
                  </a:lnTo>
                  <a:lnTo>
                    <a:pt x="23825" y="24574"/>
                  </a:lnTo>
                  <a:close/>
                </a:path>
                <a:path w="820420" h="57150">
                  <a:moveTo>
                    <a:pt x="774649" y="0"/>
                  </a:moveTo>
                  <a:lnTo>
                    <a:pt x="771791" y="660"/>
                  </a:lnTo>
                  <a:lnTo>
                    <a:pt x="769073" y="5003"/>
                  </a:lnTo>
                  <a:lnTo>
                    <a:pt x="769734" y="7874"/>
                  </a:lnTo>
                  <a:lnTo>
                    <a:pt x="802754" y="28511"/>
                  </a:lnTo>
                  <a:lnTo>
                    <a:pt x="809053" y="24574"/>
                  </a:lnTo>
                  <a:lnTo>
                    <a:pt x="811517" y="24574"/>
                  </a:lnTo>
                  <a:lnTo>
                    <a:pt x="811517" y="23863"/>
                  </a:lnTo>
                  <a:lnTo>
                    <a:pt x="812841" y="23863"/>
                  </a:lnTo>
                  <a:lnTo>
                    <a:pt x="7746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529503" y="5270627"/>
              <a:ext cx="353060" cy="46990"/>
            </a:xfrm>
            <a:custGeom>
              <a:avLst/>
              <a:gdLst/>
              <a:ahLst/>
              <a:cxnLst/>
              <a:rect l="l" t="t" r="r" b="b"/>
              <a:pathLst>
                <a:path w="353060" h="46989">
                  <a:moveTo>
                    <a:pt x="352894" y="0"/>
                  </a:moveTo>
                  <a:lnTo>
                    <a:pt x="0" y="0"/>
                  </a:lnTo>
                  <a:lnTo>
                    <a:pt x="0" y="46443"/>
                  </a:lnTo>
                  <a:lnTo>
                    <a:pt x="352894" y="46443"/>
                  </a:lnTo>
                  <a:lnTo>
                    <a:pt x="35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5288013" y="4351210"/>
            <a:ext cx="845185" cy="845185"/>
            <a:chOff x="5288013" y="4351210"/>
            <a:chExt cx="845185" cy="845185"/>
          </a:xfrm>
        </p:grpSpPr>
        <p:sp>
          <p:nvSpPr>
            <p:cNvPr id="126" name="object 126"/>
            <p:cNvSpPr/>
            <p:nvPr/>
          </p:nvSpPr>
          <p:spPr>
            <a:xfrm>
              <a:off x="5301983" y="436518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817232" y="0"/>
                  </a:moveTo>
                  <a:lnTo>
                    <a:pt x="0" y="0"/>
                  </a:lnTo>
                  <a:lnTo>
                    <a:pt x="0" y="817232"/>
                  </a:lnTo>
                  <a:lnTo>
                    <a:pt x="817232" y="817232"/>
                  </a:lnTo>
                  <a:lnTo>
                    <a:pt x="817232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301983" y="436518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0"/>
                  </a:moveTo>
                  <a:lnTo>
                    <a:pt x="817233" y="0"/>
                  </a:lnTo>
                  <a:lnTo>
                    <a:pt x="817233" y="817233"/>
                  </a:lnTo>
                  <a:lnTo>
                    <a:pt x="0" y="817233"/>
                  </a:lnTo>
                  <a:lnTo>
                    <a:pt x="0" y="0"/>
                  </a:lnTo>
                  <a:close/>
                </a:path>
              </a:pathLst>
            </a:custGeom>
            <a:ln w="27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5412917" y="3911354"/>
            <a:ext cx="66357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latin typeface="Arial MT"/>
                <a:cs typeface="Arial MT"/>
              </a:rPr>
              <a:t>filter</a:t>
            </a:r>
            <a:r>
              <a:rPr sz="1950" spc="-7" baseline="-19230" dirty="0">
                <a:latin typeface="Arial MT"/>
                <a:cs typeface="Arial MT"/>
              </a:rPr>
              <a:t>C</a:t>
            </a:r>
            <a:endParaRPr sz="1950" baseline="-19230">
              <a:latin typeface="Arial MT"/>
              <a:cs typeface="Arial MT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613793" y="5155776"/>
            <a:ext cx="203835" cy="32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731078" y="4146080"/>
            <a:ext cx="2139315" cy="687070"/>
          </a:xfrm>
          <a:custGeom>
            <a:avLst/>
            <a:gdLst/>
            <a:ahLst/>
            <a:cxnLst/>
            <a:rect l="l" t="t" r="r" b="b"/>
            <a:pathLst>
              <a:path w="2139315" h="687070">
                <a:moveTo>
                  <a:pt x="2086108" y="26098"/>
                </a:moveTo>
                <a:lnTo>
                  <a:pt x="0" y="669213"/>
                </a:lnTo>
                <a:lnTo>
                  <a:pt x="5473" y="686968"/>
                </a:lnTo>
                <a:lnTo>
                  <a:pt x="2091583" y="43836"/>
                </a:lnTo>
                <a:lnTo>
                  <a:pt x="2104052" y="30282"/>
                </a:lnTo>
                <a:lnTo>
                  <a:pt x="2086108" y="26098"/>
                </a:lnTo>
                <a:close/>
              </a:path>
              <a:path w="2139315" h="687070">
                <a:moveTo>
                  <a:pt x="2124456" y="15963"/>
                </a:moveTo>
                <a:lnTo>
                  <a:pt x="2118982" y="15963"/>
                </a:lnTo>
                <a:lnTo>
                  <a:pt x="2124443" y="33705"/>
                </a:lnTo>
                <a:lnTo>
                  <a:pt x="2091583" y="43836"/>
                </a:lnTo>
                <a:lnTo>
                  <a:pt x="2067687" y="69811"/>
                </a:lnTo>
                <a:lnTo>
                  <a:pt x="2067940" y="75692"/>
                </a:lnTo>
                <a:lnTo>
                  <a:pt x="2075484" y="82626"/>
                </a:lnTo>
                <a:lnTo>
                  <a:pt x="2081364" y="82384"/>
                </a:lnTo>
                <a:lnTo>
                  <a:pt x="2139276" y="19418"/>
                </a:lnTo>
                <a:lnTo>
                  <a:pt x="2124456" y="15963"/>
                </a:lnTo>
                <a:close/>
              </a:path>
              <a:path w="2139315" h="687070">
                <a:moveTo>
                  <a:pt x="2104052" y="30282"/>
                </a:moveTo>
                <a:lnTo>
                  <a:pt x="2091583" y="43836"/>
                </a:lnTo>
                <a:lnTo>
                  <a:pt x="2123825" y="33896"/>
                </a:lnTo>
                <a:lnTo>
                  <a:pt x="2119553" y="33896"/>
                </a:lnTo>
                <a:lnTo>
                  <a:pt x="2104052" y="30282"/>
                </a:lnTo>
                <a:close/>
              </a:path>
              <a:path w="2139315" h="687070">
                <a:moveTo>
                  <a:pt x="2114829" y="18567"/>
                </a:moveTo>
                <a:lnTo>
                  <a:pt x="2104052" y="30282"/>
                </a:lnTo>
                <a:lnTo>
                  <a:pt x="2119553" y="33896"/>
                </a:lnTo>
                <a:lnTo>
                  <a:pt x="2114829" y="18567"/>
                </a:lnTo>
                <a:close/>
              </a:path>
              <a:path w="2139315" h="687070">
                <a:moveTo>
                  <a:pt x="2119783" y="18567"/>
                </a:moveTo>
                <a:lnTo>
                  <a:pt x="2114829" y="18567"/>
                </a:lnTo>
                <a:lnTo>
                  <a:pt x="2119553" y="33896"/>
                </a:lnTo>
                <a:lnTo>
                  <a:pt x="2123825" y="33896"/>
                </a:lnTo>
                <a:lnTo>
                  <a:pt x="2124443" y="33705"/>
                </a:lnTo>
                <a:lnTo>
                  <a:pt x="2119783" y="18567"/>
                </a:lnTo>
                <a:close/>
              </a:path>
              <a:path w="2139315" h="687070">
                <a:moveTo>
                  <a:pt x="2118982" y="15963"/>
                </a:moveTo>
                <a:lnTo>
                  <a:pt x="2086108" y="26098"/>
                </a:lnTo>
                <a:lnTo>
                  <a:pt x="2104052" y="30282"/>
                </a:lnTo>
                <a:lnTo>
                  <a:pt x="2114829" y="18567"/>
                </a:lnTo>
                <a:lnTo>
                  <a:pt x="2119783" y="18567"/>
                </a:lnTo>
                <a:lnTo>
                  <a:pt x="2118982" y="15963"/>
                </a:lnTo>
                <a:close/>
              </a:path>
              <a:path w="2139315" h="687070">
                <a:moveTo>
                  <a:pt x="2055964" y="0"/>
                </a:moveTo>
                <a:lnTo>
                  <a:pt x="2050961" y="3098"/>
                </a:lnTo>
                <a:lnTo>
                  <a:pt x="2048637" y="13093"/>
                </a:lnTo>
                <a:lnTo>
                  <a:pt x="2051735" y="18084"/>
                </a:lnTo>
                <a:lnTo>
                  <a:pt x="2086108" y="26098"/>
                </a:lnTo>
                <a:lnTo>
                  <a:pt x="2118982" y="15963"/>
                </a:lnTo>
                <a:lnTo>
                  <a:pt x="2124456" y="15963"/>
                </a:lnTo>
                <a:lnTo>
                  <a:pt x="2055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92659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Reduce</a:t>
            </a:r>
            <a:r>
              <a:rPr spc="-15" dirty="0"/>
              <a:t> </a:t>
            </a:r>
            <a:r>
              <a:rPr spc="-5" dirty="0"/>
              <a:t>Channels</a:t>
            </a:r>
            <a:r>
              <a:rPr spc="-20" dirty="0"/>
              <a:t> </a:t>
            </a:r>
            <a:r>
              <a:rPr spc="-5" dirty="0"/>
              <a:t>(C):</a:t>
            </a:r>
            <a:r>
              <a:rPr spc="-15" dirty="0"/>
              <a:t> </a:t>
            </a:r>
            <a:r>
              <a:rPr dirty="0"/>
              <a:t>Group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Filters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23959" y="1194308"/>
            <a:ext cx="7146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Verdana"/>
                <a:cs typeface="Verdana"/>
              </a:rPr>
              <a:t>Two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ways</a:t>
            </a:r>
            <a:r>
              <a:rPr sz="2400" dirty="0">
                <a:latin typeface="Verdana"/>
                <a:cs typeface="Verdana"/>
              </a:rPr>
              <a:t> 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mixing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information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across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groups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9255" y="5143500"/>
            <a:ext cx="399922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200025"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Verdana"/>
                <a:cs typeface="Verdana"/>
              </a:rPr>
              <a:t>Pointwise </a:t>
            </a:r>
            <a:r>
              <a:rPr sz="2000" dirty="0">
                <a:latin typeface="Verdana"/>
                <a:cs typeface="Verdana"/>
              </a:rPr>
              <a:t>(1x1) </a:t>
            </a:r>
            <a:r>
              <a:rPr sz="2000" spc="-10" dirty="0">
                <a:latin typeface="Verdana"/>
                <a:cs typeface="Verdana"/>
              </a:rPr>
              <a:t>Convolution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(Mix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one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step)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MobileNet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[</a:t>
            </a:r>
            <a:r>
              <a:rPr sz="1800" b="1" spc="-5" dirty="0">
                <a:latin typeface="Verdana"/>
                <a:cs typeface="Verdana"/>
              </a:rPr>
              <a:t>Howard</a:t>
            </a:r>
            <a:r>
              <a:rPr sz="1800" spc="-5" dirty="0">
                <a:latin typeface="Verdana"/>
                <a:cs typeface="Verdana"/>
              </a:rPr>
              <a:t>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arXiv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2017]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6562" y="5164836"/>
            <a:ext cx="4162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8970" marR="641350" indent="1270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Shuffle</a:t>
            </a:r>
            <a:r>
              <a:rPr sz="2000" spc="7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Operation 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(Mix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multiple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steps)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ShuffleNet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Zhang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CVPR</a:t>
            </a:r>
            <a:r>
              <a:rPr sz="2000" i="1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2018]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5255" y="2636520"/>
            <a:ext cx="1533525" cy="1994535"/>
            <a:chOff x="905255" y="2636520"/>
            <a:chExt cx="1533525" cy="19945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5" y="2636520"/>
              <a:ext cx="1533144" cy="16550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189" y="3022511"/>
              <a:ext cx="1079500" cy="1198880"/>
            </a:xfrm>
            <a:custGeom>
              <a:avLst/>
              <a:gdLst/>
              <a:ahLst/>
              <a:cxnLst/>
              <a:rect l="l" t="t" r="r" b="b"/>
              <a:pathLst>
                <a:path w="1079500" h="1198879">
                  <a:moveTo>
                    <a:pt x="1078962" y="0"/>
                  </a:moveTo>
                  <a:lnTo>
                    <a:pt x="0" y="0"/>
                  </a:lnTo>
                  <a:lnTo>
                    <a:pt x="0" y="1198854"/>
                  </a:lnTo>
                  <a:lnTo>
                    <a:pt x="1078962" y="1198854"/>
                  </a:lnTo>
                  <a:lnTo>
                    <a:pt x="107896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2152" y="2662859"/>
              <a:ext cx="360045" cy="1558925"/>
            </a:xfrm>
            <a:custGeom>
              <a:avLst/>
              <a:gdLst/>
              <a:ahLst/>
              <a:cxnLst/>
              <a:rect l="l" t="t" r="r" b="b"/>
              <a:pathLst>
                <a:path w="360044" h="1558925">
                  <a:moveTo>
                    <a:pt x="359651" y="0"/>
                  </a:moveTo>
                  <a:lnTo>
                    <a:pt x="0" y="359651"/>
                  </a:lnTo>
                  <a:lnTo>
                    <a:pt x="0" y="1558505"/>
                  </a:lnTo>
                  <a:lnTo>
                    <a:pt x="359651" y="1198854"/>
                  </a:lnTo>
                  <a:lnTo>
                    <a:pt x="359651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3189" y="2662859"/>
              <a:ext cx="1438910" cy="360045"/>
            </a:xfrm>
            <a:custGeom>
              <a:avLst/>
              <a:gdLst/>
              <a:ahLst/>
              <a:cxnLst/>
              <a:rect l="l" t="t" r="r" b="b"/>
              <a:pathLst>
                <a:path w="1438910" h="360044">
                  <a:moveTo>
                    <a:pt x="1438614" y="0"/>
                  </a:moveTo>
                  <a:lnTo>
                    <a:pt x="359660" y="0"/>
                  </a:lnTo>
                  <a:lnTo>
                    <a:pt x="0" y="359651"/>
                  </a:lnTo>
                  <a:lnTo>
                    <a:pt x="1078962" y="359651"/>
                  </a:lnTo>
                  <a:lnTo>
                    <a:pt x="1438614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3189" y="2662859"/>
              <a:ext cx="1438910" cy="1558925"/>
            </a:xfrm>
            <a:custGeom>
              <a:avLst/>
              <a:gdLst/>
              <a:ahLst/>
              <a:cxnLst/>
              <a:rect l="l" t="t" r="r" b="b"/>
              <a:pathLst>
                <a:path w="1438910" h="1558925">
                  <a:moveTo>
                    <a:pt x="0" y="359656"/>
                  </a:moveTo>
                  <a:lnTo>
                    <a:pt x="359656" y="0"/>
                  </a:lnTo>
                  <a:lnTo>
                    <a:pt x="1438620" y="0"/>
                  </a:lnTo>
                  <a:lnTo>
                    <a:pt x="1438620" y="1198850"/>
                  </a:lnTo>
                  <a:lnTo>
                    <a:pt x="1078960" y="1558500"/>
                  </a:lnTo>
                  <a:lnTo>
                    <a:pt x="0" y="1558500"/>
                  </a:lnTo>
                  <a:lnTo>
                    <a:pt x="0" y="359656"/>
                  </a:lnTo>
                  <a:close/>
                </a:path>
                <a:path w="1438910" h="1558925">
                  <a:moveTo>
                    <a:pt x="0" y="359656"/>
                  </a:moveTo>
                  <a:lnTo>
                    <a:pt x="1078960" y="359656"/>
                  </a:lnTo>
                  <a:lnTo>
                    <a:pt x="1438620" y="0"/>
                  </a:lnTo>
                </a:path>
                <a:path w="1438910" h="1558925">
                  <a:moveTo>
                    <a:pt x="1078960" y="359656"/>
                  </a:moveTo>
                  <a:lnTo>
                    <a:pt x="1078960" y="1558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547" y="4365053"/>
              <a:ext cx="1085850" cy="132715"/>
            </a:xfrm>
            <a:custGeom>
              <a:avLst/>
              <a:gdLst/>
              <a:ahLst/>
              <a:cxnLst/>
              <a:rect l="l" t="t" r="r" b="b"/>
              <a:pathLst>
                <a:path w="1085850" h="132714">
                  <a:moveTo>
                    <a:pt x="100096" y="14300"/>
                  </a:moveTo>
                  <a:lnTo>
                    <a:pt x="0" y="74891"/>
                  </a:lnTo>
                  <a:lnTo>
                    <a:pt x="102006" y="132194"/>
                  </a:lnTo>
                  <a:lnTo>
                    <a:pt x="109748" y="130022"/>
                  </a:lnTo>
                  <a:lnTo>
                    <a:pt x="116619" y="117792"/>
                  </a:lnTo>
                  <a:lnTo>
                    <a:pt x="114447" y="110058"/>
                  </a:lnTo>
                  <a:lnTo>
                    <a:pt x="73714" y="87172"/>
                  </a:lnTo>
                  <a:lnTo>
                    <a:pt x="25406" y="87172"/>
                  </a:lnTo>
                  <a:lnTo>
                    <a:pt x="24994" y="61785"/>
                  </a:lnTo>
                  <a:lnTo>
                    <a:pt x="71955" y="61024"/>
                  </a:lnTo>
                  <a:lnTo>
                    <a:pt x="113248" y="36029"/>
                  </a:lnTo>
                  <a:lnTo>
                    <a:pt x="115168" y="28232"/>
                  </a:lnTo>
                  <a:lnTo>
                    <a:pt x="107904" y="16230"/>
                  </a:lnTo>
                  <a:lnTo>
                    <a:pt x="100096" y="14300"/>
                  </a:lnTo>
                  <a:close/>
                </a:path>
                <a:path w="1085850" h="132714">
                  <a:moveTo>
                    <a:pt x="1063590" y="45008"/>
                  </a:moveTo>
                  <a:lnTo>
                    <a:pt x="1060062" y="45008"/>
                  </a:lnTo>
                  <a:lnTo>
                    <a:pt x="1060481" y="70408"/>
                  </a:lnTo>
                  <a:lnTo>
                    <a:pt x="1013512" y="71169"/>
                  </a:lnTo>
                  <a:lnTo>
                    <a:pt x="972229" y="96151"/>
                  </a:lnTo>
                  <a:lnTo>
                    <a:pt x="970311" y="103962"/>
                  </a:lnTo>
                  <a:lnTo>
                    <a:pt x="977563" y="115963"/>
                  </a:lnTo>
                  <a:lnTo>
                    <a:pt x="985373" y="117881"/>
                  </a:lnTo>
                  <a:lnTo>
                    <a:pt x="1085475" y="57302"/>
                  </a:lnTo>
                  <a:lnTo>
                    <a:pt x="1063590" y="45008"/>
                  </a:lnTo>
                  <a:close/>
                </a:path>
                <a:path w="1085850" h="132714">
                  <a:moveTo>
                    <a:pt x="71955" y="61024"/>
                  </a:moveTo>
                  <a:lnTo>
                    <a:pt x="24994" y="61785"/>
                  </a:lnTo>
                  <a:lnTo>
                    <a:pt x="25406" y="87172"/>
                  </a:lnTo>
                  <a:lnTo>
                    <a:pt x="72361" y="86412"/>
                  </a:lnTo>
                  <a:lnTo>
                    <a:pt x="70459" y="85343"/>
                  </a:lnTo>
                  <a:lnTo>
                    <a:pt x="31777" y="85343"/>
                  </a:lnTo>
                  <a:lnTo>
                    <a:pt x="31422" y="63411"/>
                  </a:lnTo>
                  <a:lnTo>
                    <a:pt x="68012" y="63411"/>
                  </a:lnTo>
                  <a:lnTo>
                    <a:pt x="71955" y="61024"/>
                  </a:lnTo>
                  <a:close/>
                </a:path>
                <a:path w="1085850" h="132714">
                  <a:moveTo>
                    <a:pt x="72361" y="86412"/>
                  </a:moveTo>
                  <a:lnTo>
                    <a:pt x="25406" y="87172"/>
                  </a:lnTo>
                  <a:lnTo>
                    <a:pt x="73714" y="87172"/>
                  </a:lnTo>
                  <a:lnTo>
                    <a:pt x="72361" y="86412"/>
                  </a:lnTo>
                  <a:close/>
                </a:path>
                <a:path w="1085850" h="132714">
                  <a:moveTo>
                    <a:pt x="1013091" y="45770"/>
                  </a:moveTo>
                  <a:lnTo>
                    <a:pt x="71955" y="61024"/>
                  </a:lnTo>
                  <a:lnTo>
                    <a:pt x="50398" y="74072"/>
                  </a:lnTo>
                  <a:lnTo>
                    <a:pt x="72361" y="86412"/>
                  </a:lnTo>
                  <a:lnTo>
                    <a:pt x="1013512" y="71169"/>
                  </a:lnTo>
                  <a:lnTo>
                    <a:pt x="1035075" y="58120"/>
                  </a:lnTo>
                  <a:lnTo>
                    <a:pt x="1013091" y="45770"/>
                  </a:lnTo>
                  <a:close/>
                </a:path>
                <a:path w="1085850" h="132714">
                  <a:moveTo>
                    <a:pt x="31422" y="63411"/>
                  </a:moveTo>
                  <a:lnTo>
                    <a:pt x="31777" y="85343"/>
                  </a:lnTo>
                  <a:lnTo>
                    <a:pt x="50398" y="74072"/>
                  </a:lnTo>
                  <a:lnTo>
                    <a:pt x="31422" y="63411"/>
                  </a:lnTo>
                  <a:close/>
                </a:path>
                <a:path w="1085850" h="132714">
                  <a:moveTo>
                    <a:pt x="50398" y="74072"/>
                  </a:moveTo>
                  <a:lnTo>
                    <a:pt x="31777" y="85343"/>
                  </a:lnTo>
                  <a:lnTo>
                    <a:pt x="70459" y="85343"/>
                  </a:lnTo>
                  <a:lnTo>
                    <a:pt x="50398" y="74072"/>
                  </a:lnTo>
                  <a:close/>
                </a:path>
                <a:path w="1085850" h="132714">
                  <a:moveTo>
                    <a:pt x="68012" y="63411"/>
                  </a:moveTo>
                  <a:lnTo>
                    <a:pt x="31422" y="63411"/>
                  </a:lnTo>
                  <a:lnTo>
                    <a:pt x="50398" y="74072"/>
                  </a:lnTo>
                  <a:lnTo>
                    <a:pt x="68012" y="63411"/>
                  </a:lnTo>
                  <a:close/>
                </a:path>
                <a:path w="1085850" h="132714">
                  <a:moveTo>
                    <a:pt x="1035075" y="58120"/>
                  </a:moveTo>
                  <a:lnTo>
                    <a:pt x="1013512" y="71169"/>
                  </a:lnTo>
                  <a:lnTo>
                    <a:pt x="1060481" y="70408"/>
                  </a:lnTo>
                  <a:lnTo>
                    <a:pt x="1060454" y="68783"/>
                  </a:lnTo>
                  <a:lnTo>
                    <a:pt x="1054055" y="68783"/>
                  </a:lnTo>
                  <a:lnTo>
                    <a:pt x="1035075" y="58120"/>
                  </a:lnTo>
                  <a:close/>
                </a:path>
                <a:path w="1085850" h="132714">
                  <a:moveTo>
                    <a:pt x="1053699" y="46850"/>
                  </a:moveTo>
                  <a:lnTo>
                    <a:pt x="1035075" y="58120"/>
                  </a:lnTo>
                  <a:lnTo>
                    <a:pt x="1054055" y="68783"/>
                  </a:lnTo>
                  <a:lnTo>
                    <a:pt x="1053699" y="46850"/>
                  </a:lnTo>
                  <a:close/>
                </a:path>
                <a:path w="1085850" h="132714">
                  <a:moveTo>
                    <a:pt x="1060093" y="46850"/>
                  </a:moveTo>
                  <a:lnTo>
                    <a:pt x="1053699" y="46850"/>
                  </a:lnTo>
                  <a:lnTo>
                    <a:pt x="1054055" y="68783"/>
                  </a:lnTo>
                  <a:lnTo>
                    <a:pt x="1060454" y="68783"/>
                  </a:lnTo>
                  <a:lnTo>
                    <a:pt x="1060093" y="46850"/>
                  </a:lnTo>
                  <a:close/>
                </a:path>
                <a:path w="1085850" h="132714">
                  <a:moveTo>
                    <a:pt x="1060062" y="45008"/>
                  </a:moveTo>
                  <a:lnTo>
                    <a:pt x="1013091" y="45770"/>
                  </a:lnTo>
                  <a:lnTo>
                    <a:pt x="1035075" y="58120"/>
                  </a:lnTo>
                  <a:lnTo>
                    <a:pt x="1053699" y="46850"/>
                  </a:lnTo>
                  <a:lnTo>
                    <a:pt x="1060093" y="46850"/>
                  </a:lnTo>
                  <a:lnTo>
                    <a:pt x="1060062" y="45008"/>
                  </a:lnTo>
                  <a:close/>
                </a:path>
                <a:path w="1085850" h="132714">
                  <a:moveTo>
                    <a:pt x="983468" y="0"/>
                  </a:moveTo>
                  <a:lnTo>
                    <a:pt x="975721" y="2171"/>
                  </a:lnTo>
                  <a:lnTo>
                    <a:pt x="968851" y="14401"/>
                  </a:lnTo>
                  <a:lnTo>
                    <a:pt x="971022" y="22136"/>
                  </a:lnTo>
                  <a:lnTo>
                    <a:pt x="1013091" y="45770"/>
                  </a:lnTo>
                  <a:lnTo>
                    <a:pt x="1060062" y="45008"/>
                  </a:lnTo>
                  <a:lnTo>
                    <a:pt x="1063590" y="45008"/>
                  </a:lnTo>
                  <a:lnTo>
                    <a:pt x="983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2580" y="4251223"/>
              <a:ext cx="348615" cy="379730"/>
            </a:xfrm>
            <a:custGeom>
              <a:avLst/>
              <a:gdLst/>
              <a:ahLst/>
              <a:cxnLst/>
              <a:rect l="l" t="t" r="r" b="b"/>
              <a:pathLst>
                <a:path w="348614" h="379729">
                  <a:moveTo>
                    <a:pt x="348170" y="0"/>
                  </a:moveTo>
                  <a:lnTo>
                    <a:pt x="0" y="0"/>
                  </a:lnTo>
                  <a:lnTo>
                    <a:pt x="0" y="379653"/>
                  </a:lnTo>
                  <a:lnTo>
                    <a:pt x="348170" y="379653"/>
                  </a:lnTo>
                  <a:lnTo>
                    <a:pt x="348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602992" y="3243072"/>
            <a:ext cx="1057910" cy="509270"/>
            <a:chOff x="2602992" y="3243072"/>
            <a:chExt cx="1057910" cy="5092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2" y="3243072"/>
              <a:ext cx="1057656" cy="5090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44254" y="3263099"/>
              <a:ext cx="975360" cy="424180"/>
            </a:xfrm>
            <a:custGeom>
              <a:avLst/>
              <a:gdLst/>
              <a:ahLst/>
              <a:cxnLst/>
              <a:rect l="l" t="t" r="r" b="b"/>
              <a:pathLst>
                <a:path w="975360" h="424179">
                  <a:moveTo>
                    <a:pt x="763270" y="0"/>
                  </a:moveTo>
                  <a:lnTo>
                    <a:pt x="763270" y="105905"/>
                  </a:lnTo>
                  <a:lnTo>
                    <a:pt x="0" y="105905"/>
                  </a:lnTo>
                  <a:lnTo>
                    <a:pt x="0" y="317703"/>
                  </a:lnTo>
                  <a:lnTo>
                    <a:pt x="763270" y="317703"/>
                  </a:lnTo>
                  <a:lnTo>
                    <a:pt x="763270" y="423595"/>
                  </a:lnTo>
                  <a:lnTo>
                    <a:pt x="975067" y="211797"/>
                  </a:lnTo>
                  <a:lnTo>
                    <a:pt x="763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002023" y="2825495"/>
            <a:ext cx="1286510" cy="1369060"/>
            <a:chOff x="4002023" y="2825495"/>
            <a:chExt cx="1286510" cy="136906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2023" y="2825495"/>
              <a:ext cx="1286255" cy="136855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50042" y="2952940"/>
              <a:ext cx="1086485" cy="1169670"/>
            </a:xfrm>
            <a:custGeom>
              <a:avLst/>
              <a:gdLst/>
              <a:ahLst/>
              <a:cxnLst/>
              <a:rect l="l" t="t" r="r" b="b"/>
              <a:pathLst>
                <a:path w="1086485" h="1169670">
                  <a:moveTo>
                    <a:pt x="1086167" y="0"/>
                  </a:moveTo>
                  <a:lnTo>
                    <a:pt x="0" y="0"/>
                  </a:lnTo>
                  <a:lnTo>
                    <a:pt x="0" y="1169289"/>
                  </a:lnTo>
                  <a:lnTo>
                    <a:pt x="1086167" y="1169289"/>
                  </a:lnTo>
                  <a:lnTo>
                    <a:pt x="108616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6210" y="2849854"/>
              <a:ext cx="103505" cy="1272540"/>
            </a:xfrm>
            <a:custGeom>
              <a:avLst/>
              <a:gdLst/>
              <a:ahLst/>
              <a:cxnLst/>
              <a:rect l="l" t="t" r="r" b="b"/>
              <a:pathLst>
                <a:path w="103504" h="1272539">
                  <a:moveTo>
                    <a:pt x="103085" y="0"/>
                  </a:moveTo>
                  <a:lnTo>
                    <a:pt x="0" y="103085"/>
                  </a:lnTo>
                  <a:lnTo>
                    <a:pt x="0" y="1272374"/>
                  </a:lnTo>
                  <a:lnTo>
                    <a:pt x="103085" y="1169288"/>
                  </a:lnTo>
                  <a:lnTo>
                    <a:pt x="103085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50042" y="2849854"/>
              <a:ext cx="1189355" cy="103505"/>
            </a:xfrm>
            <a:custGeom>
              <a:avLst/>
              <a:gdLst/>
              <a:ahLst/>
              <a:cxnLst/>
              <a:rect l="l" t="t" r="r" b="b"/>
              <a:pathLst>
                <a:path w="1189354" h="103505">
                  <a:moveTo>
                    <a:pt x="1189253" y="0"/>
                  </a:moveTo>
                  <a:lnTo>
                    <a:pt x="103085" y="0"/>
                  </a:lnTo>
                  <a:lnTo>
                    <a:pt x="0" y="103085"/>
                  </a:lnTo>
                  <a:lnTo>
                    <a:pt x="1086167" y="103085"/>
                  </a:lnTo>
                  <a:lnTo>
                    <a:pt x="1189253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50042" y="2849854"/>
              <a:ext cx="1189355" cy="1272540"/>
            </a:xfrm>
            <a:custGeom>
              <a:avLst/>
              <a:gdLst/>
              <a:ahLst/>
              <a:cxnLst/>
              <a:rect l="l" t="t" r="r" b="b"/>
              <a:pathLst>
                <a:path w="1189354" h="1272539">
                  <a:moveTo>
                    <a:pt x="0" y="103084"/>
                  </a:moveTo>
                  <a:lnTo>
                    <a:pt x="103084" y="0"/>
                  </a:lnTo>
                  <a:lnTo>
                    <a:pt x="1189260" y="0"/>
                  </a:lnTo>
                  <a:lnTo>
                    <a:pt x="1189260" y="1169290"/>
                  </a:lnTo>
                  <a:lnTo>
                    <a:pt x="1086170" y="1272380"/>
                  </a:lnTo>
                  <a:lnTo>
                    <a:pt x="0" y="1272380"/>
                  </a:lnTo>
                  <a:lnTo>
                    <a:pt x="0" y="103084"/>
                  </a:lnTo>
                  <a:close/>
                </a:path>
                <a:path w="1189354" h="1272539">
                  <a:moveTo>
                    <a:pt x="0" y="103084"/>
                  </a:moveTo>
                  <a:lnTo>
                    <a:pt x="1086170" y="103084"/>
                  </a:lnTo>
                  <a:lnTo>
                    <a:pt x="1189260" y="0"/>
                  </a:lnTo>
                </a:path>
                <a:path w="1189354" h="1272539">
                  <a:moveTo>
                    <a:pt x="1086170" y="103084"/>
                  </a:moveTo>
                  <a:lnTo>
                    <a:pt x="1086170" y="127238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980176" y="3267455"/>
            <a:ext cx="612775" cy="607060"/>
            <a:chOff x="5980176" y="3267455"/>
            <a:chExt cx="612775" cy="60706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0176" y="3267455"/>
              <a:ext cx="612648" cy="6065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28601" y="3630904"/>
              <a:ext cx="177800" cy="172720"/>
            </a:xfrm>
            <a:custGeom>
              <a:avLst/>
              <a:gdLst/>
              <a:ahLst/>
              <a:cxnLst/>
              <a:rect l="l" t="t" r="r" b="b"/>
              <a:pathLst>
                <a:path w="177800" h="172720">
                  <a:moveTo>
                    <a:pt x="177342" y="0"/>
                  </a:moveTo>
                  <a:lnTo>
                    <a:pt x="0" y="0"/>
                  </a:lnTo>
                  <a:lnTo>
                    <a:pt x="0" y="172554"/>
                  </a:lnTo>
                  <a:lnTo>
                    <a:pt x="177342" y="172554"/>
                  </a:lnTo>
                  <a:lnTo>
                    <a:pt x="17734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05943" y="3291941"/>
              <a:ext cx="339090" cy="511809"/>
            </a:xfrm>
            <a:custGeom>
              <a:avLst/>
              <a:gdLst/>
              <a:ahLst/>
              <a:cxnLst/>
              <a:rect l="l" t="t" r="r" b="b"/>
              <a:pathLst>
                <a:path w="339090" h="511810">
                  <a:moveTo>
                    <a:pt x="338950" y="0"/>
                  </a:moveTo>
                  <a:lnTo>
                    <a:pt x="0" y="338962"/>
                  </a:lnTo>
                  <a:lnTo>
                    <a:pt x="0" y="511517"/>
                  </a:lnTo>
                  <a:lnTo>
                    <a:pt x="338950" y="172554"/>
                  </a:lnTo>
                  <a:lnTo>
                    <a:pt x="338950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28601" y="3291941"/>
              <a:ext cx="516890" cy="339090"/>
            </a:xfrm>
            <a:custGeom>
              <a:avLst/>
              <a:gdLst/>
              <a:ahLst/>
              <a:cxnLst/>
              <a:rect l="l" t="t" r="r" b="b"/>
              <a:pathLst>
                <a:path w="516890" h="339089">
                  <a:moveTo>
                    <a:pt x="516293" y="0"/>
                  </a:moveTo>
                  <a:lnTo>
                    <a:pt x="338950" y="0"/>
                  </a:lnTo>
                  <a:lnTo>
                    <a:pt x="0" y="338962"/>
                  </a:lnTo>
                  <a:lnTo>
                    <a:pt x="177342" y="338962"/>
                  </a:lnTo>
                  <a:lnTo>
                    <a:pt x="516293" y="0"/>
                  </a:lnTo>
                  <a:close/>
                </a:path>
              </a:pathLst>
            </a:custGeom>
            <a:solidFill>
              <a:srgbClr val="32B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28601" y="3291941"/>
              <a:ext cx="516890" cy="511809"/>
            </a:xfrm>
            <a:custGeom>
              <a:avLst/>
              <a:gdLst/>
              <a:ahLst/>
              <a:cxnLst/>
              <a:rect l="l" t="t" r="r" b="b"/>
              <a:pathLst>
                <a:path w="516890" h="511810">
                  <a:moveTo>
                    <a:pt x="0" y="338956"/>
                  </a:moveTo>
                  <a:lnTo>
                    <a:pt x="338955" y="0"/>
                  </a:lnTo>
                  <a:lnTo>
                    <a:pt x="516303" y="0"/>
                  </a:lnTo>
                  <a:lnTo>
                    <a:pt x="516303" y="172552"/>
                  </a:lnTo>
                  <a:lnTo>
                    <a:pt x="177348" y="511508"/>
                  </a:lnTo>
                  <a:lnTo>
                    <a:pt x="0" y="511508"/>
                  </a:lnTo>
                  <a:lnTo>
                    <a:pt x="0" y="338956"/>
                  </a:lnTo>
                  <a:close/>
                </a:path>
                <a:path w="516890" h="511810">
                  <a:moveTo>
                    <a:pt x="0" y="338956"/>
                  </a:moveTo>
                  <a:lnTo>
                    <a:pt x="177348" y="338956"/>
                  </a:lnTo>
                  <a:lnTo>
                    <a:pt x="516303" y="0"/>
                  </a:lnTo>
                </a:path>
                <a:path w="516890" h="511810">
                  <a:moveTo>
                    <a:pt x="177348" y="338956"/>
                  </a:moveTo>
                  <a:lnTo>
                    <a:pt x="177348" y="51150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68783" y="3546855"/>
            <a:ext cx="1943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C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06756" y="3796791"/>
            <a:ext cx="1790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4429" y="3405632"/>
            <a:ext cx="5886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Verdana"/>
                <a:cs typeface="Verdana"/>
              </a:rPr>
              <a:t>+</a:t>
            </a:r>
            <a:r>
              <a:rPr sz="2700" b="1" spc="-440" dirty="0">
                <a:latin typeface="Verdana"/>
                <a:cs typeface="Verdana"/>
              </a:rPr>
              <a:t> </a:t>
            </a:r>
            <a:r>
              <a:rPr sz="2850" baseline="-8771" dirty="0">
                <a:latin typeface="Verdana"/>
                <a:cs typeface="Verdana"/>
              </a:rPr>
              <a:t>1</a:t>
            </a:r>
            <a:endParaRPr sz="2850" baseline="-8771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66056" y="4153407"/>
            <a:ext cx="1905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48341" y="3421888"/>
            <a:ext cx="1936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53368" y="4028439"/>
            <a:ext cx="1790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3259" y="3094456"/>
            <a:ext cx="351790" cy="1184910"/>
            <a:chOff x="503259" y="3094456"/>
            <a:chExt cx="351790" cy="1184910"/>
          </a:xfrm>
        </p:grpSpPr>
        <p:sp>
          <p:nvSpPr>
            <p:cNvPr id="36" name="object 36"/>
            <p:cNvSpPr/>
            <p:nvPr/>
          </p:nvSpPr>
          <p:spPr>
            <a:xfrm>
              <a:off x="653977" y="3094456"/>
              <a:ext cx="118110" cy="1184910"/>
            </a:xfrm>
            <a:custGeom>
              <a:avLst/>
              <a:gdLst/>
              <a:ahLst/>
              <a:cxnLst/>
              <a:rect l="l" t="t" r="r" b="b"/>
              <a:pathLst>
                <a:path w="118109" h="1184910">
                  <a:moveTo>
                    <a:pt x="14164" y="1068565"/>
                  </a:moveTo>
                  <a:lnTo>
                    <a:pt x="2047" y="1075639"/>
                  </a:lnTo>
                  <a:lnTo>
                    <a:pt x="1" y="1083411"/>
                  </a:lnTo>
                  <a:lnTo>
                    <a:pt x="58955" y="1184478"/>
                  </a:lnTo>
                  <a:lnTo>
                    <a:pt x="73660" y="1159268"/>
                  </a:lnTo>
                  <a:lnTo>
                    <a:pt x="46255" y="1159268"/>
                  </a:lnTo>
                  <a:lnTo>
                    <a:pt x="46255" y="1112297"/>
                  </a:lnTo>
                  <a:lnTo>
                    <a:pt x="21941" y="1070609"/>
                  </a:lnTo>
                  <a:lnTo>
                    <a:pt x="14164" y="1068565"/>
                  </a:lnTo>
                  <a:close/>
                </a:path>
                <a:path w="118109" h="1184910">
                  <a:moveTo>
                    <a:pt x="46255" y="1112298"/>
                  </a:moveTo>
                  <a:lnTo>
                    <a:pt x="46255" y="1159268"/>
                  </a:lnTo>
                  <a:lnTo>
                    <a:pt x="71655" y="1159268"/>
                  </a:lnTo>
                  <a:lnTo>
                    <a:pt x="71655" y="1152880"/>
                  </a:lnTo>
                  <a:lnTo>
                    <a:pt x="47985" y="1152880"/>
                  </a:lnTo>
                  <a:lnTo>
                    <a:pt x="58955" y="1134072"/>
                  </a:lnTo>
                  <a:lnTo>
                    <a:pt x="46255" y="1112298"/>
                  </a:lnTo>
                  <a:close/>
                </a:path>
                <a:path w="118109" h="1184910">
                  <a:moveTo>
                    <a:pt x="103746" y="1068565"/>
                  </a:moveTo>
                  <a:lnTo>
                    <a:pt x="95970" y="1070609"/>
                  </a:lnTo>
                  <a:lnTo>
                    <a:pt x="71655" y="1112297"/>
                  </a:lnTo>
                  <a:lnTo>
                    <a:pt x="71655" y="1159268"/>
                  </a:lnTo>
                  <a:lnTo>
                    <a:pt x="73660" y="1159268"/>
                  </a:lnTo>
                  <a:lnTo>
                    <a:pt x="117909" y="1083411"/>
                  </a:lnTo>
                  <a:lnTo>
                    <a:pt x="115863" y="1075639"/>
                  </a:lnTo>
                  <a:lnTo>
                    <a:pt x="103746" y="1068565"/>
                  </a:lnTo>
                  <a:close/>
                </a:path>
                <a:path w="118109" h="1184910">
                  <a:moveTo>
                    <a:pt x="58955" y="1134072"/>
                  </a:moveTo>
                  <a:lnTo>
                    <a:pt x="47985" y="1152880"/>
                  </a:lnTo>
                  <a:lnTo>
                    <a:pt x="69924" y="1152880"/>
                  </a:lnTo>
                  <a:lnTo>
                    <a:pt x="58955" y="1134072"/>
                  </a:lnTo>
                  <a:close/>
                </a:path>
                <a:path w="118109" h="1184910">
                  <a:moveTo>
                    <a:pt x="71655" y="1112297"/>
                  </a:moveTo>
                  <a:lnTo>
                    <a:pt x="58955" y="1134072"/>
                  </a:lnTo>
                  <a:lnTo>
                    <a:pt x="69924" y="1152880"/>
                  </a:lnTo>
                  <a:lnTo>
                    <a:pt x="71655" y="1152880"/>
                  </a:lnTo>
                  <a:lnTo>
                    <a:pt x="71655" y="1112297"/>
                  </a:lnTo>
                  <a:close/>
                </a:path>
                <a:path w="118109" h="1184910">
                  <a:moveTo>
                    <a:pt x="58954" y="50403"/>
                  </a:moveTo>
                  <a:lnTo>
                    <a:pt x="46254" y="72174"/>
                  </a:lnTo>
                  <a:lnTo>
                    <a:pt x="46255" y="1112298"/>
                  </a:lnTo>
                  <a:lnTo>
                    <a:pt x="58955" y="1134072"/>
                  </a:lnTo>
                  <a:lnTo>
                    <a:pt x="71655" y="1112298"/>
                  </a:lnTo>
                  <a:lnTo>
                    <a:pt x="71654" y="72174"/>
                  </a:lnTo>
                  <a:lnTo>
                    <a:pt x="58954" y="50403"/>
                  </a:lnTo>
                  <a:close/>
                </a:path>
                <a:path w="118109" h="1184910">
                  <a:moveTo>
                    <a:pt x="58954" y="0"/>
                  </a:moveTo>
                  <a:lnTo>
                    <a:pt x="0" y="101066"/>
                  </a:lnTo>
                  <a:lnTo>
                    <a:pt x="2047" y="108838"/>
                  </a:lnTo>
                  <a:lnTo>
                    <a:pt x="14164" y="115912"/>
                  </a:lnTo>
                  <a:lnTo>
                    <a:pt x="21940" y="113855"/>
                  </a:lnTo>
                  <a:lnTo>
                    <a:pt x="46254" y="72174"/>
                  </a:lnTo>
                  <a:lnTo>
                    <a:pt x="46254" y="25196"/>
                  </a:lnTo>
                  <a:lnTo>
                    <a:pt x="73652" y="25196"/>
                  </a:lnTo>
                  <a:lnTo>
                    <a:pt x="58954" y="0"/>
                  </a:lnTo>
                  <a:close/>
                </a:path>
                <a:path w="118109" h="1184910">
                  <a:moveTo>
                    <a:pt x="73652" y="25196"/>
                  </a:moveTo>
                  <a:lnTo>
                    <a:pt x="71654" y="25196"/>
                  </a:lnTo>
                  <a:lnTo>
                    <a:pt x="71654" y="72174"/>
                  </a:lnTo>
                  <a:lnTo>
                    <a:pt x="95968" y="113855"/>
                  </a:lnTo>
                  <a:lnTo>
                    <a:pt x="103745" y="115912"/>
                  </a:lnTo>
                  <a:lnTo>
                    <a:pt x="115862" y="108838"/>
                  </a:lnTo>
                  <a:lnTo>
                    <a:pt x="117908" y="101066"/>
                  </a:lnTo>
                  <a:lnTo>
                    <a:pt x="73652" y="25196"/>
                  </a:lnTo>
                  <a:close/>
                </a:path>
                <a:path w="118109" h="1184910">
                  <a:moveTo>
                    <a:pt x="71654" y="31597"/>
                  </a:moveTo>
                  <a:lnTo>
                    <a:pt x="69924" y="31597"/>
                  </a:lnTo>
                  <a:lnTo>
                    <a:pt x="58954" y="50403"/>
                  </a:lnTo>
                  <a:lnTo>
                    <a:pt x="71654" y="72174"/>
                  </a:lnTo>
                  <a:lnTo>
                    <a:pt x="71654" y="31597"/>
                  </a:lnTo>
                  <a:close/>
                </a:path>
                <a:path w="118109" h="1184910">
                  <a:moveTo>
                    <a:pt x="71654" y="25196"/>
                  </a:moveTo>
                  <a:lnTo>
                    <a:pt x="46254" y="25196"/>
                  </a:lnTo>
                  <a:lnTo>
                    <a:pt x="46254" y="72174"/>
                  </a:lnTo>
                  <a:lnTo>
                    <a:pt x="58954" y="50403"/>
                  </a:lnTo>
                  <a:lnTo>
                    <a:pt x="47984" y="31597"/>
                  </a:lnTo>
                  <a:lnTo>
                    <a:pt x="71654" y="31597"/>
                  </a:lnTo>
                  <a:lnTo>
                    <a:pt x="71654" y="25196"/>
                  </a:lnTo>
                  <a:close/>
                </a:path>
                <a:path w="118109" h="1184910">
                  <a:moveTo>
                    <a:pt x="69924" y="31597"/>
                  </a:moveTo>
                  <a:lnTo>
                    <a:pt x="47984" y="31597"/>
                  </a:lnTo>
                  <a:lnTo>
                    <a:pt x="58954" y="50403"/>
                  </a:lnTo>
                  <a:lnTo>
                    <a:pt x="69924" y="315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3259" y="3447669"/>
              <a:ext cx="351790" cy="379730"/>
            </a:xfrm>
            <a:custGeom>
              <a:avLst/>
              <a:gdLst/>
              <a:ahLst/>
              <a:cxnLst/>
              <a:rect l="l" t="t" r="r" b="b"/>
              <a:pathLst>
                <a:path w="351790" h="379729">
                  <a:moveTo>
                    <a:pt x="351378" y="0"/>
                  </a:moveTo>
                  <a:lnTo>
                    <a:pt x="0" y="0"/>
                  </a:lnTo>
                  <a:lnTo>
                    <a:pt x="0" y="379653"/>
                  </a:lnTo>
                  <a:lnTo>
                    <a:pt x="351378" y="379653"/>
                  </a:lnTo>
                  <a:lnTo>
                    <a:pt x="351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1999" y="3479800"/>
            <a:ext cx="1936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71320" y="4284471"/>
            <a:ext cx="1905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17966" y="3955948"/>
            <a:ext cx="425450" cy="473709"/>
          </a:xfrm>
          <a:custGeom>
            <a:avLst/>
            <a:gdLst/>
            <a:ahLst/>
            <a:cxnLst/>
            <a:rect l="l" t="t" r="r" b="b"/>
            <a:pathLst>
              <a:path w="425450" h="473710">
                <a:moveTo>
                  <a:pt x="30416" y="354228"/>
                </a:moveTo>
                <a:lnTo>
                  <a:pt x="23698" y="358648"/>
                </a:lnTo>
                <a:lnTo>
                  <a:pt x="0" y="473227"/>
                </a:lnTo>
                <a:lnTo>
                  <a:pt x="31954" y="462965"/>
                </a:lnTo>
                <a:lnTo>
                  <a:pt x="26301" y="462965"/>
                </a:lnTo>
                <a:lnTo>
                  <a:pt x="7404" y="445985"/>
                </a:lnTo>
                <a:lnTo>
                  <a:pt x="38802" y="411044"/>
                </a:lnTo>
                <a:lnTo>
                  <a:pt x="48577" y="363791"/>
                </a:lnTo>
                <a:lnTo>
                  <a:pt x="44157" y="357073"/>
                </a:lnTo>
                <a:lnTo>
                  <a:pt x="30416" y="354228"/>
                </a:lnTo>
                <a:close/>
              </a:path>
              <a:path w="425450" h="473710">
                <a:moveTo>
                  <a:pt x="38802" y="411044"/>
                </a:moveTo>
                <a:lnTo>
                  <a:pt x="7404" y="445985"/>
                </a:lnTo>
                <a:lnTo>
                  <a:pt x="26301" y="462965"/>
                </a:lnTo>
                <a:lnTo>
                  <a:pt x="31619" y="457047"/>
                </a:lnTo>
                <a:lnTo>
                  <a:pt x="29286" y="457047"/>
                </a:lnTo>
                <a:lnTo>
                  <a:pt x="12966" y="442391"/>
                </a:lnTo>
                <a:lnTo>
                  <a:pt x="33695" y="435734"/>
                </a:lnTo>
                <a:lnTo>
                  <a:pt x="38802" y="411044"/>
                </a:lnTo>
                <a:close/>
              </a:path>
              <a:path w="425450" h="473710">
                <a:moveTo>
                  <a:pt x="103644" y="413270"/>
                </a:moveTo>
                <a:lnTo>
                  <a:pt x="57696" y="428026"/>
                </a:lnTo>
                <a:lnTo>
                  <a:pt x="26301" y="462965"/>
                </a:lnTo>
                <a:lnTo>
                  <a:pt x="31954" y="462965"/>
                </a:lnTo>
                <a:lnTo>
                  <a:pt x="111404" y="437451"/>
                </a:lnTo>
                <a:lnTo>
                  <a:pt x="115074" y="430301"/>
                </a:lnTo>
                <a:lnTo>
                  <a:pt x="110794" y="416953"/>
                </a:lnTo>
                <a:lnTo>
                  <a:pt x="103644" y="413270"/>
                </a:lnTo>
                <a:close/>
              </a:path>
              <a:path w="425450" h="473710">
                <a:moveTo>
                  <a:pt x="33695" y="435734"/>
                </a:moveTo>
                <a:lnTo>
                  <a:pt x="12966" y="442391"/>
                </a:lnTo>
                <a:lnTo>
                  <a:pt x="29286" y="457047"/>
                </a:lnTo>
                <a:lnTo>
                  <a:pt x="33695" y="435734"/>
                </a:lnTo>
                <a:close/>
              </a:path>
              <a:path w="425450" h="473710">
                <a:moveTo>
                  <a:pt x="57696" y="428026"/>
                </a:moveTo>
                <a:lnTo>
                  <a:pt x="33695" y="435734"/>
                </a:lnTo>
                <a:lnTo>
                  <a:pt x="29286" y="457047"/>
                </a:lnTo>
                <a:lnTo>
                  <a:pt x="31619" y="457047"/>
                </a:lnTo>
                <a:lnTo>
                  <a:pt x="57696" y="428026"/>
                </a:lnTo>
                <a:close/>
              </a:path>
              <a:path w="425450" h="473710">
                <a:moveTo>
                  <a:pt x="391552" y="37490"/>
                </a:moveTo>
                <a:lnTo>
                  <a:pt x="367555" y="45194"/>
                </a:lnTo>
                <a:lnTo>
                  <a:pt x="38802" y="411044"/>
                </a:lnTo>
                <a:lnTo>
                  <a:pt x="33695" y="435734"/>
                </a:lnTo>
                <a:lnTo>
                  <a:pt x="57696" y="428026"/>
                </a:lnTo>
                <a:lnTo>
                  <a:pt x="386452" y="62162"/>
                </a:lnTo>
                <a:lnTo>
                  <a:pt x="391552" y="37490"/>
                </a:lnTo>
                <a:close/>
              </a:path>
              <a:path w="425450" h="473710">
                <a:moveTo>
                  <a:pt x="423127" y="10248"/>
                </a:moveTo>
                <a:lnTo>
                  <a:pt x="398957" y="10248"/>
                </a:lnTo>
                <a:lnTo>
                  <a:pt x="417842" y="27228"/>
                </a:lnTo>
                <a:lnTo>
                  <a:pt x="386452" y="62162"/>
                </a:lnTo>
                <a:lnTo>
                  <a:pt x="376681" y="109423"/>
                </a:lnTo>
                <a:lnTo>
                  <a:pt x="381088" y="116141"/>
                </a:lnTo>
                <a:lnTo>
                  <a:pt x="394830" y="118986"/>
                </a:lnTo>
                <a:lnTo>
                  <a:pt x="401548" y="114566"/>
                </a:lnTo>
                <a:lnTo>
                  <a:pt x="423127" y="10248"/>
                </a:lnTo>
                <a:close/>
              </a:path>
              <a:path w="425450" h="473710">
                <a:moveTo>
                  <a:pt x="405539" y="16167"/>
                </a:moveTo>
                <a:lnTo>
                  <a:pt x="395960" y="16167"/>
                </a:lnTo>
                <a:lnTo>
                  <a:pt x="412280" y="30835"/>
                </a:lnTo>
                <a:lnTo>
                  <a:pt x="391552" y="37490"/>
                </a:lnTo>
                <a:lnTo>
                  <a:pt x="386452" y="62162"/>
                </a:lnTo>
                <a:lnTo>
                  <a:pt x="417842" y="27228"/>
                </a:lnTo>
                <a:lnTo>
                  <a:pt x="405539" y="16167"/>
                </a:lnTo>
                <a:close/>
              </a:path>
              <a:path w="425450" h="473710">
                <a:moveTo>
                  <a:pt x="425246" y="0"/>
                </a:moveTo>
                <a:lnTo>
                  <a:pt x="313842" y="35763"/>
                </a:lnTo>
                <a:lnTo>
                  <a:pt x="310172" y="42913"/>
                </a:lnTo>
                <a:lnTo>
                  <a:pt x="314464" y="56273"/>
                </a:lnTo>
                <a:lnTo>
                  <a:pt x="321614" y="59944"/>
                </a:lnTo>
                <a:lnTo>
                  <a:pt x="367555" y="45194"/>
                </a:lnTo>
                <a:lnTo>
                  <a:pt x="398957" y="10248"/>
                </a:lnTo>
                <a:lnTo>
                  <a:pt x="423127" y="10248"/>
                </a:lnTo>
                <a:lnTo>
                  <a:pt x="425246" y="0"/>
                </a:lnTo>
                <a:close/>
              </a:path>
              <a:path w="425450" h="473710">
                <a:moveTo>
                  <a:pt x="398957" y="10248"/>
                </a:moveTo>
                <a:lnTo>
                  <a:pt x="367555" y="45194"/>
                </a:lnTo>
                <a:lnTo>
                  <a:pt x="391552" y="37490"/>
                </a:lnTo>
                <a:lnTo>
                  <a:pt x="395960" y="16167"/>
                </a:lnTo>
                <a:lnTo>
                  <a:pt x="405539" y="16167"/>
                </a:lnTo>
                <a:lnTo>
                  <a:pt x="398957" y="10248"/>
                </a:lnTo>
                <a:close/>
              </a:path>
              <a:path w="425450" h="473710">
                <a:moveTo>
                  <a:pt x="395960" y="16167"/>
                </a:moveTo>
                <a:lnTo>
                  <a:pt x="391552" y="37490"/>
                </a:lnTo>
                <a:lnTo>
                  <a:pt x="412280" y="30835"/>
                </a:lnTo>
                <a:lnTo>
                  <a:pt x="395960" y="16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218677" y="4122229"/>
            <a:ext cx="179705" cy="2876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2255"/>
              </a:lnSpc>
              <a:spcBef>
                <a:spcPts val="10"/>
              </a:spcBef>
            </a:pPr>
            <a:r>
              <a:rPr sz="1900" dirty="0">
                <a:latin typeface="Verdana"/>
                <a:cs typeface="Verdana"/>
              </a:rPr>
              <a:t>C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34620" y="1802320"/>
            <a:ext cx="3361094" cy="310107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0196969" y="2040379"/>
            <a:ext cx="82041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35" dirty="0">
                <a:solidFill>
                  <a:srgbClr val="FF0000"/>
                </a:solidFill>
                <a:latin typeface="Verdana"/>
                <a:cs typeface="Verdana"/>
              </a:rPr>
              <a:t>fmap</a:t>
            </a:r>
            <a:r>
              <a:rPr sz="1550" b="1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550" b="1" spc="2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  <p:sp>
        <p:nvSpPr>
          <p:cNvPr id="44" name="object 44"/>
          <p:cNvSpPr txBox="1"/>
          <p:nvPr/>
        </p:nvSpPr>
        <p:spPr>
          <a:xfrm>
            <a:off x="10199954" y="2624781"/>
            <a:ext cx="81406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25" dirty="0">
                <a:solidFill>
                  <a:srgbClr val="0070C0"/>
                </a:solidFill>
                <a:latin typeface="Verdana"/>
                <a:cs typeface="Verdana"/>
              </a:rPr>
              <a:t>layer</a:t>
            </a:r>
            <a:r>
              <a:rPr sz="1550" b="1" spc="-45" dirty="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sz="1550" b="1" spc="20" dirty="0">
                <a:solidFill>
                  <a:srgbClr val="0070C0"/>
                </a:solidFill>
                <a:latin typeface="Verdana"/>
                <a:cs typeface="Verdana"/>
              </a:rPr>
              <a:t>1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96969" y="3199600"/>
            <a:ext cx="82041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35" dirty="0">
                <a:solidFill>
                  <a:srgbClr val="FF0000"/>
                </a:solidFill>
                <a:latin typeface="Verdana"/>
                <a:cs typeface="Verdana"/>
              </a:rPr>
              <a:t>fmap</a:t>
            </a:r>
            <a:r>
              <a:rPr sz="1550" b="1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550" b="1" spc="2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96969" y="4205534"/>
            <a:ext cx="820419" cy="669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r>
              <a:rPr sz="1550" b="1" spc="25" dirty="0">
                <a:solidFill>
                  <a:srgbClr val="0070C0"/>
                </a:solidFill>
                <a:latin typeface="Verdana"/>
                <a:cs typeface="Verdana"/>
              </a:rPr>
              <a:t>layer</a:t>
            </a:r>
            <a:r>
              <a:rPr sz="1550" b="1" spc="-55" dirty="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sz="1550" b="1" spc="20" dirty="0">
                <a:solidFill>
                  <a:srgbClr val="0070C0"/>
                </a:solidFill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550" b="1" spc="35" dirty="0">
                <a:solidFill>
                  <a:srgbClr val="FF0000"/>
                </a:solidFill>
                <a:latin typeface="Verdana"/>
                <a:cs typeface="Verdana"/>
              </a:rPr>
              <a:t>fmap</a:t>
            </a:r>
            <a:r>
              <a:rPr sz="1550" b="1" spc="-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550" b="1" spc="20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274827"/>
            <a:ext cx="9751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Reduce Filters</a:t>
            </a:r>
            <a:r>
              <a:rPr sz="4000" spc="-5" dirty="0"/>
              <a:t> (M):</a:t>
            </a:r>
            <a:r>
              <a:rPr sz="4000" spc="-15" dirty="0"/>
              <a:t> </a:t>
            </a:r>
            <a:r>
              <a:rPr spc="-5" dirty="0"/>
              <a:t>Feature</a:t>
            </a:r>
            <a:r>
              <a:rPr spc="-10" dirty="0"/>
              <a:t> </a:t>
            </a:r>
            <a:r>
              <a:rPr dirty="0"/>
              <a:t>Map</a:t>
            </a:r>
            <a:r>
              <a:rPr spc="-10" dirty="0"/>
              <a:t> </a:t>
            </a:r>
            <a:r>
              <a:rPr spc="-5" dirty="0"/>
              <a:t>Reuse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258535" y="2851995"/>
            <a:ext cx="408305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080"/>
              </a:lnSpc>
            </a:pPr>
            <a:r>
              <a:rPr sz="2700" b="1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4934" y="2003475"/>
            <a:ext cx="66040" cy="706755"/>
            <a:chOff x="974934" y="2003475"/>
            <a:chExt cx="66040" cy="706755"/>
          </a:xfrm>
        </p:grpSpPr>
        <p:sp>
          <p:nvSpPr>
            <p:cNvPr id="5" name="object 5"/>
            <p:cNvSpPr/>
            <p:nvPr/>
          </p:nvSpPr>
          <p:spPr>
            <a:xfrm>
              <a:off x="974934" y="2003475"/>
              <a:ext cx="66040" cy="706755"/>
            </a:xfrm>
            <a:custGeom>
              <a:avLst/>
              <a:gdLst/>
              <a:ahLst/>
              <a:cxnLst/>
              <a:rect l="l" t="t" r="r" b="b"/>
              <a:pathLst>
                <a:path w="66040" h="706755">
                  <a:moveTo>
                    <a:pt x="5773" y="647141"/>
                  </a:moveTo>
                  <a:lnTo>
                    <a:pt x="763" y="650278"/>
                  </a:lnTo>
                  <a:lnTo>
                    <a:pt x="1" y="653580"/>
                  </a:lnTo>
                  <a:lnTo>
                    <a:pt x="32847" y="706132"/>
                  </a:lnTo>
                  <a:lnTo>
                    <a:pt x="39157" y="696036"/>
                  </a:lnTo>
                  <a:lnTo>
                    <a:pt x="27499" y="696036"/>
                  </a:lnTo>
                  <a:lnTo>
                    <a:pt x="27499" y="677387"/>
                  </a:lnTo>
                  <a:lnTo>
                    <a:pt x="9072" y="647903"/>
                  </a:lnTo>
                  <a:lnTo>
                    <a:pt x="5773" y="647141"/>
                  </a:lnTo>
                  <a:close/>
                </a:path>
                <a:path w="66040" h="706755">
                  <a:moveTo>
                    <a:pt x="27499" y="677387"/>
                  </a:moveTo>
                  <a:lnTo>
                    <a:pt x="27499" y="696036"/>
                  </a:lnTo>
                  <a:lnTo>
                    <a:pt x="38196" y="696036"/>
                  </a:lnTo>
                  <a:lnTo>
                    <a:pt x="38196" y="693204"/>
                  </a:lnTo>
                  <a:lnTo>
                    <a:pt x="28312" y="693204"/>
                  </a:lnTo>
                  <a:lnTo>
                    <a:pt x="32847" y="685946"/>
                  </a:lnTo>
                  <a:lnTo>
                    <a:pt x="27499" y="677387"/>
                  </a:lnTo>
                  <a:close/>
                </a:path>
                <a:path w="66040" h="706755">
                  <a:moveTo>
                    <a:pt x="59922" y="647141"/>
                  </a:moveTo>
                  <a:lnTo>
                    <a:pt x="56622" y="647903"/>
                  </a:lnTo>
                  <a:lnTo>
                    <a:pt x="38196" y="677387"/>
                  </a:lnTo>
                  <a:lnTo>
                    <a:pt x="38196" y="696036"/>
                  </a:lnTo>
                  <a:lnTo>
                    <a:pt x="39157" y="696036"/>
                  </a:lnTo>
                  <a:lnTo>
                    <a:pt x="65694" y="653580"/>
                  </a:lnTo>
                  <a:lnTo>
                    <a:pt x="64932" y="650278"/>
                  </a:lnTo>
                  <a:lnTo>
                    <a:pt x="59922" y="647141"/>
                  </a:lnTo>
                  <a:close/>
                </a:path>
                <a:path w="66040" h="706755">
                  <a:moveTo>
                    <a:pt x="32847" y="685946"/>
                  </a:moveTo>
                  <a:lnTo>
                    <a:pt x="28312" y="693204"/>
                  </a:lnTo>
                  <a:lnTo>
                    <a:pt x="37383" y="693204"/>
                  </a:lnTo>
                  <a:lnTo>
                    <a:pt x="32847" y="685946"/>
                  </a:lnTo>
                  <a:close/>
                </a:path>
                <a:path w="66040" h="706755">
                  <a:moveTo>
                    <a:pt x="38196" y="677387"/>
                  </a:moveTo>
                  <a:lnTo>
                    <a:pt x="32847" y="685946"/>
                  </a:lnTo>
                  <a:lnTo>
                    <a:pt x="37383" y="693204"/>
                  </a:lnTo>
                  <a:lnTo>
                    <a:pt x="38196" y="693204"/>
                  </a:lnTo>
                  <a:lnTo>
                    <a:pt x="38196" y="677387"/>
                  </a:lnTo>
                  <a:close/>
                </a:path>
                <a:path w="66040" h="706755">
                  <a:moveTo>
                    <a:pt x="32846" y="20173"/>
                  </a:moveTo>
                  <a:lnTo>
                    <a:pt x="27498" y="28732"/>
                  </a:lnTo>
                  <a:lnTo>
                    <a:pt x="27499" y="677387"/>
                  </a:lnTo>
                  <a:lnTo>
                    <a:pt x="32847" y="685946"/>
                  </a:lnTo>
                  <a:lnTo>
                    <a:pt x="38196" y="677387"/>
                  </a:lnTo>
                  <a:lnTo>
                    <a:pt x="38195" y="28732"/>
                  </a:lnTo>
                  <a:lnTo>
                    <a:pt x="32846" y="20173"/>
                  </a:lnTo>
                  <a:close/>
                </a:path>
                <a:path w="66040" h="706755">
                  <a:moveTo>
                    <a:pt x="32847" y="0"/>
                  </a:moveTo>
                  <a:lnTo>
                    <a:pt x="0" y="52552"/>
                  </a:lnTo>
                  <a:lnTo>
                    <a:pt x="762" y="55841"/>
                  </a:lnTo>
                  <a:lnTo>
                    <a:pt x="5772" y="58978"/>
                  </a:lnTo>
                  <a:lnTo>
                    <a:pt x="9072" y="58216"/>
                  </a:lnTo>
                  <a:lnTo>
                    <a:pt x="27498" y="28732"/>
                  </a:lnTo>
                  <a:lnTo>
                    <a:pt x="27498" y="10083"/>
                  </a:lnTo>
                  <a:lnTo>
                    <a:pt x="39149" y="10083"/>
                  </a:lnTo>
                  <a:lnTo>
                    <a:pt x="32847" y="0"/>
                  </a:lnTo>
                  <a:close/>
                </a:path>
                <a:path w="66040" h="706755">
                  <a:moveTo>
                    <a:pt x="39149" y="10083"/>
                  </a:moveTo>
                  <a:lnTo>
                    <a:pt x="38195" y="10083"/>
                  </a:lnTo>
                  <a:lnTo>
                    <a:pt x="38195" y="28732"/>
                  </a:lnTo>
                  <a:lnTo>
                    <a:pt x="56621" y="58216"/>
                  </a:lnTo>
                  <a:lnTo>
                    <a:pt x="59921" y="58978"/>
                  </a:lnTo>
                  <a:lnTo>
                    <a:pt x="64931" y="55841"/>
                  </a:lnTo>
                  <a:lnTo>
                    <a:pt x="65693" y="52552"/>
                  </a:lnTo>
                  <a:lnTo>
                    <a:pt x="39149" y="10083"/>
                  </a:lnTo>
                  <a:close/>
                </a:path>
                <a:path w="66040" h="706755">
                  <a:moveTo>
                    <a:pt x="38195" y="10083"/>
                  </a:moveTo>
                  <a:lnTo>
                    <a:pt x="27498" y="10083"/>
                  </a:lnTo>
                  <a:lnTo>
                    <a:pt x="27498" y="28732"/>
                  </a:lnTo>
                  <a:lnTo>
                    <a:pt x="32846" y="20173"/>
                  </a:lnTo>
                  <a:lnTo>
                    <a:pt x="28310" y="12915"/>
                  </a:lnTo>
                  <a:lnTo>
                    <a:pt x="38195" y="12915"/>
                  </a:lnTo>
                  <a:lnTo>
                    <a:pt x="38195" y="10083"/>
                  </a:lnTo>
                  <a:close/>
                </a:path>
                <a:path w="66040" h="706755">
                  <a:moveTo>
                    <a:pt x="38195" y="12915"/>
                  </a:moveTo>
                  <a:lnTo>
                    <a:pt x="37382" y="12915"/>
                  </a:lnTo>
                  <a:lnTo>
                    <a:pt x="32846" y="20173"/>
                  </a:lnTo>
                  <a:lnTo>
                    <a:pt x="38195" y="28732"/>
                  </a:lnTo>
                  <a:lnTo>
                    <a:pt x="38195" y="12915"/>
                  </a:lnTo>
                  <a:close/>
                </a:path>
                <a:path w="66040" h="706755">
                  <a:moveTo>
                    <a:pt x="37382" y="12915"/>
                  </a:moveTo>
                  <a:lnTo>
                    <a:pt x="28310" y="12915"/>
                  </a:lnTo>
                  <a:lnTo>
                    <a:pt x="32846" y="20173"/>
                  </a:lnTo>
                  <a:lnTo>
                    <a:pt x="37382" y="12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1036" y="2233510"/>
              <a:ext cx="32384" cy="224790"/>
            </a:xfrm>
            <a:custGeom>
              <a:avLst/>
              <a:gdLst/>
              <a:ahLst/>
              <a:cxnLst/>
              <a:rect l="l" t="t" r="r" b="b"/>
              <a:pathLst>
                <a:path w="32384" h="224789">
                  <a:moveTo>
                    <a:pt x="32092" y="0"/>
                  </a:moveTo>
                  <a:lnTo>
                    <a:pt x="0" y="0"/>
                  </a:lnTo>
                  <a:lnTo>
                    <a:pt x="0" y="224662"/>
                  </a:lnTo>
                  <a:lnTo>
                    <a:pt x="32092" y="224662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4900" y="2220809"/>
            <a:ext cx="16446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4026" y="2773006"/>
            <a:ext cx="709295" cy="66040"/>
            <a:chOff x="1104026" y="2773006"/>
            <a:chExt cx="709295" cy="66040"/>
          </a:xfrm>
        </p:grpSpPr>
        <p:sp>
          <p:nvSpPr>
            <p:cNvPr id="9" name="object 9"/>
            <p:cNvSpPr/>
            <p:nvPr/>
          </p:nvSpPr>
          <p:spPr>
            <a:xfrm>
              <a:off x="1104026" y="2773006"/>
              <a:ext cx="709295" cy="66040"/>
            </a:xfrm>
            <a:custGeom>
              <a:avLst/>
              <a:gdLst/>
              <a:ahLst/>
              <a:cxnLst/>
              <a:rect l="l" t="t" r="r" b="b"/>
              <a:pathLst>
                <a:path w="709294" h="66039">
                  <a:moveTo>
                    <a:pt x="52553" y="0"/>
                  </a:moveTo>
                  <a:lnTo>
                    <a:pt x="0" y="32842"/>
                  </a:lnTo>
                  <a:lnTo>
                    <a:pt x="52553" y="65697"/>
                  </a:lnTo>
                  <a:lnTo>
                    <a:pt x="55854" y="64922"/>
                  </a:lnTo>
                  <a:lnTo>
                    <a:pt x="58986" y="59918"/>
                  </a:lnTo>
                  <a:lnTo>
                    <a:pt x="58224" y="56616"/>
                  </a:lnTo>
                  <a:lnTo>
                    <a:pt x="28737" y="38188"/>
                  </a:lnTo>
                  <a:lnTo>
                    <a:pt x="10088" y="38188"/>
                  </a:lnTo>
                  <a:lnTo>
                    <a:pt x="10088" y="27495"/>
                  </a:lnTo>
                  <a:lnTo>
                    <a:pt x="28737" y="27495"/>
                  </a:lnTo>
                  <a:lnTo>
                    <a:pt x="58224" y="9067"/>
                  </a:lnTo>
                  <a:lnTo>
                    <a:pt x="58986" y="5765"/>
                  </a:lnTo>
                  <a:lnTo>
                    <a:pt x="55854" y="762"/>
                  </a:lnTo>
                  <a:lnTo>
                    <a:pt x="52553" y="0"/>
                  </a:lnTo>
                  <a:close/>
                </a:path>
                <a:path w="709294" h="66039">
                  <a:moveTo>
                    <a:pt x="688524" y="32842"/>
                  </a:moveTo>
                  <a:lnTo>
                    <a:pt x="650478" y="56616"/>
                  </a:lnTo>
                  <a:lnTo>
                    <a:pt x="649716" y="59918"/>
                  </a:lnTo>
                  <a:lnTo>
                    <a:pt x="652853" y="64922"/>
                  </a:lnTo>
                  <a:lnTo>
                    <a:pt x="656142" y="65697"/>
                  </a:lnTo>
                  <a:lnTo>
                    <a:pt x="700153" y="38188"/>
                  </a:lnTo>
                  <a:lnTo>
                    <a:pt x="698611" y="38188"/>
                  </a:lnTo>
                  <a:lnTo>
                    <a:pt x="698611" y="37376"/>
                  </a:lnTo>
                  <a:lnTo>
                    <a:pt x="695779" y="37376"/>
                  </a:lnTo>
                  <a:lnTo>
                    <a:pt x="688524" y="32842"/>
                  </a:lnTo>
                  <a:close/>
                </a:path>
                <a:path w="709294" h="66039">
                  <a:moveTo>
                    <a:pt x="28737" y="27495"/>
                  </a:moveTo>
                  <a:lnTo>
                    <a:pt x="10088" y="27495"/>
                  </a:lnTo>
                  <a:lnTo>
                    <a:pt x="10088" y="38188"/>
                  </a:lnTo>
                  <a:lnTo>
                    <a:pt x="28737" y="38188"/>
                  </a:lnTo>
                  <a:lnTo>
                    <a:pt x="27437" y="37376"/>
                  </a:lnTo>
                  <a:lnTo>
                    <a:pt x="12927" y="37376"/>
                  </a:lnTo>
                  <a:lnTo>
                    <a:pt x="12927" y="28308"/>
                  </a:lnTo>
                  <a:lnTo>
                    <a:pt x="27437" y="28308"/>
                  </a:lnTo>
                  <a:lnTo>
                    <a:pt x="28737" y="27495"/>
                  </a:lnTo>
                  <a:close/>
                </a:path>
                <a:path w="709294" h="66039">
                  <a:moveTo>
                    <a:pt x="679968" y="27495"/>
                  </a:moveTo>
                  <a:lnTo>
                    <a:pt x="28737" y="27495"/>
                  </a:lnTo>
                  <a:lnTo>
                    <a:pt x="20182" y="32842"/>
                  </a:lnTo>
                  <a:lnTo>
                    <a:pt x="28737" y="38188"/>
                  </a:lnTo>
                  <a:lnTo>
                    <a:pt x="679968" y="38188"/>
                  </a:lnTo>
                  <a:lnTo>
                    <a:pt x="688524" y="32842"/>
                  </a:lnTo>
                  <a:lnTo>
                    <a:pt x="679968" y="27495"/>
                  </a:lnTo>
                  <a:close/>
                </a:path>
                <a:path w="709294" h="66039">
                  <a:moveTo>
                    <a:pt x="700150" y="27495"/>
                  </a:moveTo>
                  <a:lnTo>
                    <a:pt x="698611" y="27495"/>
                  </a:lnTo>
                  <a:lnTo>
                    <a:pt x="698611" y="38188"/>
                  </a:lnTo>
                  <a:lnTo>
                    <a:pt x="700153" y="38188"/>
                  </a:lnTo>
                  <a:lnTo>
                    <a:pt x="708708" y="32842"/>
                  </a:lnTo>
                  <a:lnTo>
                    <a:pt x="700150" y="27495"/>
                  </a:lnTo>
                  <a:close/>
                </a:path>
                <a:path w="709294" h="66039">
                  <a:moveTo>
                    <a:pt x="12927" y="28308"/>
                  </a:moveTo>
                  <a:lnTo>
                    <a:pt x="12927" y="37376"/>
                  </a:lnTo>
                  <a:lnTo>
                    <a:pt x="20182" y="32842"/>
                  </a:lnTo>
                  <a:lnTo>
                    <a:pt x="12927" y="28308"/>
                  </a:lnTo>
                  <a:close/>
                </a:path>
                <a:path w="709294" h="66039">
                  <a:moveTo>
                    <a:pt x="20182" y="32842"/>
                  </a:moveTo>
                  <a:lnTo>
                    <a:pt x="12927" y="37376"/>
                  </a:lnTo>
                  <a:lnTo>
                    <a:pt x="27437" y="37376"/>
                  </a:lnTo>
                  <a:lnTo>
                    <a:pt x="20182" y="32842"/>
                  </a:lnTo>
                  <a:close/>
                </a:path>
                <a:path w="709294" h="66039">
                  <a:moveTo>
                    <a:pt x="695779" y="28308"/>
                  </a:moveTo>
                  <a:lnTo>
                    <a:pt x="688524" y="32842"/>
                  </a:lnTo>
                  <a:lnTo>
                    <a:pt x="695779" y="37376"/>
                  </a:lnTo>
                  <a:lnTo>
                    <a:pt x="695779" y="28308"/>
                  </a:lnTo>
                  <a:close/>
                </a:path>
                <a:path w="709294" h="66039">
                  <a:moveTo>
                    <a:pt x="698611" y="28308"/>
                  </a:moveTo>
                  <a:lnTo>
                    <a:pt x="695779" y="28308"/>
                  </a:lnTo>
                  <a:lnTo>
                    <a:pt x="695779" y="37376"/>
                  </a:lnTo>
                  <a:lnTo>
                    <a:pt x="698611" y="37376"/>
                  </a:lnTo>
                  <a:lnTo>
                    <a:pt x="698611" y="28308"/>
                  </a:lnTo>
                  <a:close/>
                </a:path>
                <a:path w="709294" h="66039">
                  <a:moveTo>
                    <a:pt x="27437" y="28308"/>
                  </a:moveTo>
                  <a:lnTo>
                    <a:pt x="12927" y="28308"/>
                  </a:lnTo>
                  <a:lnTo>
                    <a:pt x="20182" y="32842"/>
                  </a:lnTo>
                  <a:lnTo>
                    <a:pt x="27437" y="28308"/>
                  </a:lnTo>
                  <a:close/>
                </a:path>
                <a:path w="709294" h="66039">
                  <a:moveTo>
                    <a:pt x="656142" y="0"/>
                  </a:moveTo>
                  <a:lnTo>
                    <a:pt x="652853" y="762"/>
                  </a:lnTo>
                  <a:lnTo>
                    <a:pt x="649716" y="5765"/>
                  </a:lnTo>
                  <a:lnTo>
                    <a:pt x="650478" y="9067"/>
                  </a:lnTo>
                  <a:lnTo>
                    <a:pt x="688524" y="32842"/>
                  </a:lnTo>
                  <a:lnTo>
                    <a:pt x="695779" y="28308"/>
                  </a:lnTo>
                  <a:lnTo>
                    <a:pt x="698611" y="28308"/>
                  </a:lnTo>
                  <a:lnTo>
                    <a:pt x="698611" y="27495"/>
                  </a:lnTo>
                  <a:lnTo>
                    <a:pt x="700150" y="27495"/>
                  </a:lnTo>
                  <a:lnTo>
                    <a:pt x="656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1978" y="2779102"/>
              <a:ext cx="310515" cy="43180"/>
            </a:xfrm>
            <a:custGeom>
              <a:avLst/>
              <a:gdLst/>
              <a:ahLst/>
              <a:cxnLst/>
              <a:rect l="l" t="t" r="r" b="b"/>
              <a:pathLst>
                <a:path w="310515" h="43180">
                  <a:moveTo>
                    <a:pt x="310235" y="0"/>
                  </a:moveTo>
                  <a:lnTo>
                    <a:pt x="0" y="0"/>
                  </a:lnTo>
                  <a:lnTo>
                    <a:pt x="0" y="42799"/>
                  </a:lnTo>
                  <a:lnTo>
                    <a:pt x="310235" y="42799"/>
                  </a:lnTo>
                  <a:lnTo>
                    <a:pt x="310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80820" y="2680821"/>
            <a:ext cx="15430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9849" y="1677220"/>
            <a:ext cx="1107440" cy="1038225"/>
            <a:chOff x="1039849" y="1677220"/>
            <a:chExt cx="1107440" cy="1038225"/>
          </a:xfrm>
        </p:grpSpPr>
        <p:sp>
          <p:nvSpPr>
            <p:cNvPr id="13" name="object 13"/>
            <p:cNvSpPr/>
            <p:nvPr/>
          </p:nvSpPr>
          <p:spPr>
            <a:xfrm>
              <a:off x="1039849" y="1682546"/>
              <a:ext cx="321310" cy="304800"/>
            </a:xfrm>
            <a:custGeom>
              <a:avLst/>
              <a:gdLst/>
              <a:ahLst/>
              <a:cxnLst/>
              <a:rect l="l" t="t" r="r" b="b"/>
              <a:pathLst>
                <a:path w="321309" h="304800">
                  <a:moveTo>
                    <a:pt x="18449" y="242684"/>
                  </a:moveTo>
                  <a:lnTo>
                    <a:pt x="15530" y="244411"/>
                  </a:lnTo>
                  <a:lnTo>
                    <a:pt x="0" y="304406"/>
                  </a:lnTo>
                  <a:lnTo>
                    <a:pt x="15074" y="301345"/>
                  </a:lnTo>
                  <a:lnTo>
                    <a:pt x="11003" y="301345"/>
                  </a:lnTo>
                  <a:lnTo>
                    <a:pt x="3642" y="293573"/>
                  </a:lnTo>
                  <a:lnTo>
                    <a:pt x="17177" y="280736"/>
                  </a:lnTo>
                  <a:lnTo>
                    <a:pt x="25887" y="247091"/>
                  </a:lnTo>
                  <a:lnTo>
                    <a:pt x="24169" y="244170"/>
                  </a:lnTo>
                  <a:lnTo>
                    <a:pt x="18449" y="242684"/>
                  </a:lnTo>
                  <a:close/>
                </a:path>
                <a:path w="321309" h="304800">
                  <a:moveTo>
                    <a:pt x="17177" y="280736"/>
                  </a:moveTo>
                  <a:lnTo>
                    <a:pt x="3642" y="293573"/>
                  </a:lnTo>
                  <a:lnTo>
                    <a:pt x="11003" y="301345"/>
                  </a:lnTo>
                  <a:lnTo>
                    <a:pt x="13681" y="298805"/>
                  </a:lnTo>
                  <a:lnTo>
                    <a:pt x="12500" y="298805"/>
                  </a:lnTo>
                  <a:lnTo>
                    <a:pt x="6258" y="292214"/>
                  </a:lnTo>
                  <a:lnTo>
                    <a:pt x="14647" y="290512"/>
                  </a:lnTo>
                  <a:lnTo>
                    <a:pt x="17177" y="280736"/>
                  </a:lnTo>
                  <a:close/>
                </a:path>
                <a:path w="321309" h="304800">
                  <a:moveTo>
                    <a:pt x="58606" y="281597"/>
                  </a:moveTo>
                  <a:lnTo>
                    <a:pt x="24541" y="288506"/>
                  </a:lnTo>
                  <a:lnTo>
                    <a:pt x="11003" y="301345"/>
                  </a:lnTo>
                  <a:lnTo>
                    <a:pt x="15074" y="301345"/>
                  </a:lnTo>
                  <a:lnTo>
                    <a:pt x="60735" y="292074"/>
                  </a:lnTo>
                  <a:lnTo>
                    <a:pt x="62605" y="289255"/>
                  </a:lnTo>
                  <a:lnTo>
                    <a:pt x="61429" y="283463"/>
                  </a:lnTo>
                  <a:lnTo>
                    <a:pt x="58606" y="281597"/>
                  </a:lnTo>
                  <a:close/>
                </a:path>
                <a:path w="321309" h="304800">
                  <a:moveTo>
                    <a:pt x="14647" y="290512"/>
                  </a:moveTo>
                  <a:lnTo>
                    <a:pt x="6258" y="292214"/>
                  </a:lnTo>
                  <a:lnTo>
                    <a:pt x="12500" y="298805"/>
                  </a:lnTo>
                  <a:lnTo>
                    <a:pt x="14647" y="290512"/>
                  </a:lnTo>
                  <a:close/>
                </a:path>
                <a:path w="321309" h="304800">
                  <a:moveTo>
                    <a:pt x="24541" y="288506"/>
                  </a:moveTo>
                  <a:lnTo>
                    <a:pt x="14647" y="290512"/>
                  </a:lnTo>
                  <a:lnTo>
                    <a:pt x="12500" y="298805"/>
                  </a:lnTo>
                  <a:lnTo>
                    <a:pt x="13681" y="298805"/>
                  </a:lnTo>
                  <a:lnTo>
                    <a:pt x="24541" y="288506"/>
                  </a:lnTo>
                  <a:close/>
                </a:path>
                <a:path w="321309" h="304800">
                  <a:moveTo>
                    <a:pt x="306340" y="13883"/>
                  </a:moveTo>
                  <a:lnTo>
                    <a:pt x="296453" y="15891"/>
                  </a:lnTo>
                  <a:lnTo>
                    <a:pt x="17177" y="280736"/>
                  </a:lnTo>
                  <a:lnTo>
                    <a:pt x="14647" y="290512"/>
                  </a:lnTo>
                  <a:lnTo>
                    <a:pt x="24541" y="288506"/>
                  </a:lnTo>
                  <a:lnTo>
                    <a:pt x="303809" y="23660"/>
                  </a:lnTo>
                  <a:lnTo>
                    <a:pt x="306340" y="13883"/>
                  </a:lnTo>
                  <a:close/>
                </a:path>
                <a:path w="321309" h="304800">
                  <a:moveTo>
                    <a:pt x="320201" y="3060"/>
                  </a:moveTo>
                  <a:lnTo>
                    <a:pt x="309982" y="3060"/>
                  </a:lnTo>
                  <a:lnTo>
                    <a:pt x="317348" y="10820"/>
                  </a:lnTo>
                  <a:lnTo>
                    <a:pt x="303809" y="23660"/>
                  </a:lnTo>
                  <a:lnTo>
                    <a:pt x="295098" y="57315"/>
                  </a:lnTo>
                  <a:lnTo>
                    <a:pt x="296825" y="60236"/>
                  </a:lnTo>
                  <a:lnTo>
                    <a:pt x="302540" y="61709"/>
                  </a:lnTo>
                  <a:lnTo>
                    <a:pt x="305461" y="59994"/>
                  </a:lnTo>
                  <a:lnTo>
                    <a:pt x="320201" y="3060"/>
                  </a:lnTo>
                  <a:close/>
                </a:path>
                <a:path w="321309" h="304800">
                  <a:moveTo>
                    <a:pt x="312393" y="5600"/>
                  </a:moveTo>
                  <a:lnTo>
                    <a:pt x="308484" y="5600"/>
                  </a:lnTo>
                  <a:lnTo>
                    <a:pt x="314732" y="12179"/>
                  </a:lnTo>
                  <a:lnTo>
                    <a:pt x="306340" y="13883"/>
                  </a:lnTo>
                  <a:lnTo>
                    <a:pt x="303809" y="23660"/>
                  </a:lnTo>
                  <a:lnTo>
                    <a:pt x="317348" y="10820"/>
                  </a:lnTo>
                  <a:lnTo>
                    <a:pt x="312393" y="5600"/>
                  </a:lnTo>
                  <a:close/>
                </a:path>
                <a:path w="321309" h="304800">
                  <a:moveTo>
                    <a:pt x="320993" y="0"/>
                  </a:moveTo>
                  <a:lnTo>
                    <a:pt x="260249" y="12331"/>
                  </a:lnTo>
                  <a:lnTo>
                    <a:pt x="258382" y="15151"/>
                  </a:lnTo>
                  <a:lnTo>
                    <a:pt x="259563" y="20942"/>
                  </a:lnTo>
                  <a:lnTo>
                    <a:pt x="262383" y="22809"/>
                  </a:lnTo>
                  <a:lnTo>
                    <a:pt x="296453" y="15891"/>
                  </a:lnTo>
                  <a:lnTo>
                    <a:pt x="309982" y="3060"/>
                  </a:lnTo>
                  <a:lnTo>
                    <a:pt x="320201" y="3060"/>
                  </a:lnTo>
                  <a:lnTo>
                    <a:pt x="320993" y="0"/>
                  </a:lnTo>
                  <a:close/>
                </a:path>
                <a:path w="321309" h="304800">
                  <a:moveTo>
                    <a:pt x="309982" y="3060"/>
                  </a:moveTo>
                  <a:lnTo>
                    <a:pt x="296453" y="15891"/>
                  </a:lnTo>
                  <a:lnTo>
                    <a:pt x="306340" y="13883"/>
                  </a:lnTo>
                  <a:lnTo>
                    <a:pt x="308484" y="5600"/>
                  </a:lnTo>
                  <a:lnTo>
                    <a:pt x="312393" y="5600"/>
                  </a:lnTo>
                  <a:lnTo>
                    <a:pt x="309982" y="3060"/>
                  </a:lnTo>
                  <a:close/>
                </a:path>
                <a:path w="321309" h="304800">
                  <a:moveTo>
                    <a:pt x="308484" y="5600"/>
                  </a:moveTo>
                  <a:lnTo>
                    <a:pt x="306340" y="13883"/>
                  </a:lnTo>
                  <a:lnTo>
                    <a:pt x="314732" y="12179"/>
                  </a:lnTo>
                  <a:lnTo>
                    <a:pt x="308484" y="5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9656" y="1687918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716762" y="0"/>
                  </a:moveTo>
                  <a:lnTo>
                    <a:pt x="0" y="0"/>
                  </a:lnTo>
                  <a:lnTo>
                    <a:pt x="0" y="310235"/>
                  </a:lnTo>
                  <a:lnTo>
                    <a:pt x="0" y="706056"/>
                  </a:lnTo>
                  <a:lnTo>
                    <a:pt x="716762" y="706056"/>
                  </a:lnTo>
                  <a:lnTo>
                    <a:pt x="716762" y="310235"/>
                  </a:lnTo>
                  <a:lnTo>
                    <a:pt x="716762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9656" y="1687918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0" y="0"/>
                  </a:moveTo>
                  <a:lnTo>
                    <a:pt x="716761" y="0"/>
                  </a:lnTo>
                  <a:lnTo>
                    <a:pt x="716761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2900" y="1933968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716762" y="0"/>
                  </a:moveTo>
                  <a:lnTo>
                    <a:pt x="0" y="0"/>
                  </a:lnTo>
                  <a:lnTo>
                    <a:pt x="0" y="64185"/>
                  </a:lnTo>
                  <a:lnTo>
                    <a:pt x="0" y="706069"/>
                  </a:lnTo>
                  <a:lnTo>
                    <a:pt x="716762" y="706069"/>
                  </a:lnTo>
                  <a:lnTo>
                    <a:pt x="716762" y="64185"/>
                  </a:lnTo>
                  <a:lnTo>
                    <a:pt x="716762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2900" y="1933968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0" y="0"/>
                  </a:moveTo>
                  <a:lnTo>
                    <a:pt x="716761" y="0"/>
                  </a:lnTo>
                  <a:lnTo>
                    <a:pt x="716761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8713" y="1998154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716763" y="0"/>
                  </a:moveTo>
                  <a:lnTo>
                    <a:pt x="0" y="0"/>
                  </a:lnTo>
                  <a:lnTo>
                    <a:pt x="0" y="706069"/>
                  </a:lnTo>
                  <a:lnTo>
                    <a:pt x="716763" y="706069"/>
                  </a:lnTo>
                  <a:lnTo>
                    <a:pt x="716763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8713" y="1998154"/>
              <a:ext cx="716915" cy="706120"/>
            </a:xfrm>
            <a:custGeom>
              <a:avLst/>
              <a:gdLst/>
              <a:ahLst/>
              <a:cxnLst/>
              <a:rect l="l" t="t" r="r" b="b"/>
              <a:pathLst>
                <a:path w="716914" h="706119">
                  <a:moveTo>
                    <a:pt x="0" y="0"/>
                  </a:moveTo>
                  <a:lnTo>
                    <a:pt x="716761" y="0"/>
                  </a:lnTo>
                  <a:lnTo>
                    <a:pt x="716761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2530" y="1736953"/>
              <a:ext cx="169545" cy="163830"/>
            </a:xfrm>
            <a:custGeom>
              <a:avLst/>
              <a:gdLst/>
              <a:ahLst/>
              <a:cxnLst/>
              <a:rect l="l" t="t" r="r" b="b"/>
              <a:pathLst>
                <a:path w="169544" h="163830">
                  <a:moveTo>
                    <a:pt x="117074" y="0"/>
                  </a:moveTo>
                  <a:lnTo>
                    <a:pt x="0" y="105689"/>
                  </a:lnTo>
                  <a:lnTo>
                    <a:pt x="51925" y="163207"/>
                  </a:lnTo>
                  <a:lnTo>
                    <a:pt x="169001" y="57518"/>
                  </a:lnTo>
                  <a:lnTo>
                    <a:pt x="117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51351" y="2317091"/>
            <a:ext cx="192405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2057" y="1653819"/>
            <a:ext cx="16446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750593" y="1797603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1807959" y="2418086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072782" y="1797603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2673" y="1257997"/>
            <a:ext cx="101028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15" dirty="0">
                <a:latin typeface="Arial MT"/>
                <a:cs typeface="Arial MT"/>
              </a:rPr>
              <a:t>M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Filters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3671" y="5014970"/>
            <a:ext cx="3829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sz="2700" b="1" spc="-5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53538" y="3586759"/>
            <a:ext cx="66040" cy="706755"/>
            <a:chOff x="953538" y="3586759"/>
            <a:chExt cx="66040" cy="706755"/>
          </a:xfrm>
        </p:grpSpPr>
        <p:sp>
          <p:nvSpPr>
            <p:cNvPr id="29" name="object 29"/>
            <p:cNvSpPr/>
            <p:nvPr/>
          </p:nvSpPr>
          <p:spPr>
            <a:xfrm>
              <a:off x="953538" y="3586759"/>
              <a:ext cx="66040" cy="706755"/>
            </a:xfrm>
            <a:custGeom>
              <a:avLst/>
              <a:gdLst/>
              <a:ahLst/>
              <a:cxnLst/>
              <a:rect l="l" t="t" r="r" b="b"/>
              <a:pathLst>
                <a:path w="66040" h="706754">
                  <a:moveTo>
                    <a:pt x="5772" y="647153"/>
                  </a:moveTo>
                  <a:lnTo>
                    <a:pt x="763" y="650290"/>
                  </a:lnTo>
                  <a:lnTo>
                    <a:pt x="1" y="653580"/>
                  </a:lnTo>
                  <a:lnTo>
                    <a:pt x="32847" y="706145"/>
                  </a:lnTo>
                  <a:lnTo>
                    <a:pt x="39157" y="696048"/>
                  </a:lnTo>
                  <a:lnTo>
                    <a:pt x="27499" y="696048"/>
                  </a:lnTo>
                  <a:lnTo>
                    <a:pt x="27498" y="677399"/>
                  </a:lnTo>
                  <a:lnTo>
                    <a:pt x="9072" y="647915"/>
                  </a:lnTo>
                  <a:lnTo>
                    <a:pt x="5772" y="647153"/>
                  </a:lnTo>
                  <a:close/>
                </a:path>
                <a:path w="66040" h="706754">
                  <a:moveTo>
                    <a:pt x="27499" y="677400"/>
                  </a:moveTo>
                  <a:lnTo>
                    <a:pt x="27499" y="696048"/>
                  </a:lnTo>
                  <a:lnTo>
                    <a:pt x="38196" y="696048"/>
                  </a:lnTo>
                  <a:lnTo>
                    <a:pt x="38196" y="693216"/>
                  </a:lnTo>
                  <a:lnTo>
                    <a:pt x="28312" y="693216"/>
                  </a:lnTo>
                  <a:lnTo>
                    <a:pt x="32847" y="685958"/>
                  </a:lnTo>
                  <a:lnTo>
                    <a:pt x="27499" y="677400"/>
                  </a:lnTo>
                  <a:close/>
                </a:path>
                <a:path w="66040" h="706754">
                  <a:moveTo>
                    <a:pt x="59922" y="647153"/>
                  </a:moveTo>
                  <a:lnTo>
                    <a:pt x="56621" y="647915"/>
                  </a:lnTo>
                  <a:lnTo>
                    <a:pt x="38196" y="677399"/>
                  </a:lnTo>
                  <a:lnTo>
                    <a:pt x="38196" y="696048"/>
                  </a:lnTo>
                  <a:lnTo>
                    <a:pt x="39157" y="696048"/>
                  </a:lnTo>
                  <a:lnTo>
                    <a:pt x="65694" y="653580"/>
                  </a:lnTo>
                  <a:lnTo>
                    <a:pt x="64932" y="650290"/>
                  </a:lnTo>
                  <a:lnTo>
                    <a:pt x="59922" y="647153"/>
                  </a:lnTo>
                  <a:close/>
                </a:path>
                <a:path w="66040" h="706754">
                  <a:moveTo>
                    <a:pt x="32847" y="685958"/>
                  </a:moveTo>
                  <a:lnTo>
                    <a:pt x="28312" y="693216"/>
                  </a:lnTo>
                  <a:lnTo>
                    <a:pt x="37383" y="693216"/>
                  </a:lnTo>
                  <a:lnTo>
                    <a:pt x="32847" y="685958"/>
                  </a:lnTo>
                  <a:close/>
                </a:path>
                <a:path w="66040" h="706754">
                  <a:moveTo>
                    <a:pt x="38196" y="677399"/>
                  </a:moveTo>
                  <a:lnTo>
                    <a:pt x="32847" y="685958"/>
                  </a:lnTo>
                  <a:lnTo>
                    <a:pt x="37383" y="693216"/>
                  </a:lnTo>
                  <a:lnTo>
                    <a:pt x="38196" y="693216"/>
                  </a:lnTo>
                  <a:lnTo>
                    <a:pt x="38196" y="677399"/>
                  </a:lnTo>
                  <a:close/>
                </a:path>
                <a:path w="66040" h="706754">
                  <a:moveTo>
                    <a:pt x="32846" y="20186"/>
                  </a:moveTo>
                  <a:lnTo>
                    <a:pt x="27498" y="28744"/>
                  </a:lnTo>
                  <a:lnTo>
                    <a:pt x="27499" y="677400"/>
                  </a:lnTo>
                  <a:lnTo>
                    <a:pt x="32847" y="685958"/>
                  </a:lnTo>
                  <a:lnTo>
                    <a:pt x="38196" y="677400"/>
                  </a:lnTo>
                  <a:lnTo>
                    <a:pt x="38195" y="28744"/>
                  </a:lnTo>
                  <a:lnTo>
                    <a:pt x="32846" y="20186"/>
                  </a:lnTo>
                  <a:close/>
                </a:path>
                <a:path w="66040" h="706754">
                  <a:moveTo>
                    <a:pt x="32847" y="0"/>
                  </a:moveTo>
                  <a:lnTo>
                    <a:pt x="0" y="52565"/>
                  </a:lnTo>
                  <a:lnTo>
                    <a:pt x="762" y="55854"/>
                  </a:lnTo>
                  <a:lnTo>
                    <a:pt x="5772" y="58991"/>
                  </a:lnTo>
                  <a:lnTo>
                    <a:pt x="9072" y="58229"/>
                  </a:lnTo>
                  <a:lnTo>
                    <a:pt x="27498" y="28745"/>
                  </a:lnTo>
                  <a:lnTo>
                    <a:pt x="27498" y="10096"/>
                  </a:lnTo>
                  <a:lnTo>
                    <a:pt x="39156" y="10096"/>
                  </a:lnTo>
                  <a:lnTo>
                    <a:pt x="32847" y="0"/>
                  </a:lnTo>
                  <a:close/>
                </a:path>
                <a:path w="66040" h="706754">
                  <a:moveTo>
                    <a:pt x="39156" y="10096"/>
                  </a:moveTo>
                  <a:lnTo>
                    <a:pt x="38195" y="10096"/>
                  </a:lnTo>
                  <a:lnTo>
                    <a:pt x="38195" y="28745"/>
                  </a:lnTo>
                  <a:lnTo>
                    <a:pt x="56621" y="58229"/>
                  </a:lnTo>
                  <a:lnTo>
                    <a:pt x="59921" y="58991"/>
                  </a:lnTo>
                  <a:lnTo>
                    <a:pt x="64931" y="55854"/>
                  </a:lnTo>
                  <a:lnTo>
                    <a:pt x="65693" y="52565"/>
                  </a:lnTo>
                  <a:lnTo>
                    <a:pt x="39156" y="10096"/>
                  </a:lnTo>
                  <a:close/>
                </a:path>
                <a:path w="66040" h="706754">
                  <a:moveTo>
                    <a:pt x="38195" y="10096"/>
                  </a:moveTo>
                  <a:lnTo>
                    <a:pt x="27498" y="10096"/>
                  </a:lnTo>
                  <a:lnTo>
                    <a:pt x="27498" y="28745"/>
                  </a:lnTo>
                  <a:lnTo>
                    <a:pt x="32846" y="20186"/>
                  </a:lnTo>
                  <a:lnTo>
                    <a:pt x="28310" y="12928"/>
                  </a:lnTo>
                  <a:lnTo>
                    <a:pt x="38195" y="12928"/>
                  </a:lnTo>
                  <a:lnTo>
                    <a:pt x="38195" y="10096"/>
                  </a:lnTo>
                  <a:close/>
                </a:path>
                <a:path w="66040" h="706754">
                  <a:moveTo>
                    <a:pt x="38195" y="12928"/>
                  </a:moveTo>
                  <a:lnTo>
                    <a:pt x="37382" y="12928"/>
                  </a:lnTo>
                  <a:lnTo>
                    <a:pt x="32846" y="20186"/>
                  </a:lnTo>
                  <a:lnTo>
                    <a:pt x="38195" y="28744"/>
                  </a:lnTo>
                  <a:lnTo>
                    <a:pt x="38195" y="12928"/>
                  </a:lnTo>
                  <a:close/>
                </a:path>
                <a:path w="66040" h="706754">
                  <a:moveTo>
                    <a:pt x="37382" y="12928"/>
                  </a:moveTo>
                  <a:lnTo>
                    <a:pt x="28310" y="12928"/>
                  </a:lnTo>
                  <a:lnTo>
                    <a:pt x="32846" y="20186"/>
                  </a:lnTo>
                  <a:lnTo>
                    <a:pt x="37382" y="12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9641" y="3816807"/>
              <a:ext cx="43180" cy="235585"/>
            </a:xfrm>
            <a:custGeom>
              <a:avLst/>
              <a:gdLst/>
              <a:ahLst/>
              <a:cxnLst/>
              <a:rect l="l" t="t" r="r" b="b"/>
              <a:pathLst>
                <a:path w="43180" h="235585">
                  <a:moveTo>
                    <a:pt x="42791" y="0"/>
                  </a:moveTo>
                  <a:lnTo>
                    <a:pt x="0" y="0"/>
                  </a:lnTo>
                  <a:lnTo>
                    <a:pt x="0" y="235356"/>
                  </a:lnTo>
                  <a:lnTo>
                    <a:pt x="42791" y="235356"/>
                  </a:lnTo>
                  <a:lnTo>
                    <a:pt x="42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07346" y="3804099"/>
            <a:ext cx="16446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93329" y="4356303"/>
            <a:ext cx="709295" cy="66040"/>
            <a:chOff x="1093329" y="4356303"/>
            <a:chExt cx="709295" cy="66040"/>
          </a:xfrm>
        </p:grpSpPr>
        <p:sp>
          <p:nvSpPr>
            <p:cNvPr id="33" name="object 33"/>
            <p:cNvSpPr/>
            <p:nvPr/>
          </p:nvSpPr>
          <p:spPr>
            <a:xfrm>
              <a:off x="1093329" y="4356303"/>
              <a:ext cx="709295" cy="66040"/>
            </a:xfrm>
            <a:custGeom>
              <a:avLst/>
              <a:gdLst/>
              <a:ahLst/>
              <a:cxnLst/>
              <a:rect l="l" t="t" r="r" b="b"/>
              <a:pathLst>
                <a:path w="709294" h="66039">
                  <a:moveTo>
                    <a:pt x="52553" y="0"/>
                  </a:moveTo>
                  <a:lnTo>
                    <a:pt x="0" y="32842"/>
                  </a:lnTo>
                  <a:lnTo>
                    <a:pt x="52553" y="65684"/>
                  </a:lnTo>
                  <a:lnTo>
                    <a:pt x="55853" y="64922"/>
                  </a:lnTo>
                  <a:lnTo>
                    <a:pt x="58985" y="59918"/>
                  </a:lnTo>
                  <a:lnTo>
                    <a:pt x="58223" y="56616"/>
                  </a:lnTo>
                  <a:lnTo>
                    <a:pt x="28737" y="38188"/>
                  </a:lnTo>
                  <a:lnTo>
                    <a:pt x="10088" y="38188"/>
                  </a:lnTo>
                  <a:lnTo>
                    <a:pt x="10088" y="27495"/>
                  </a:lnTo>
                  <a:lnTo>
                    <a:pt x="28737" y="27495"/>
                  </a:lnTo>
                  <a:lnTo>
                    <a:pt x="58223" y="9067"/>
                  </a:lnTo>
                  <a:lnTo>
                    <a:pt x="58985" y="5765"/>
                  </a:lnTo>
                  <a:lnTo>
                    <a:pt x="55853" y="762"/>
                  </a:lnTo>
                  <a:lnTo>
                    <a:pt x="52553" y="0"/>
                  </a:lnTo>
                  <a:close/>
                </a:path>
                <a:path w="709294" h="66039">
                  <a:moveTo>
                    <a:pt x="688517" y="32842"/>
                  </a:moveTo>
                  <a:lnTo>
                    <a:pt x="650482" y="56616"/>
                  </a:lnTo>
                  <a:lnTo>
                    <a:pt x="649720" y="59918"/>
                  </a:lnTo>
                  <a:lnTo>
                    <a:pt x="652844" y="64922"/>
                  </a:lnTo>
                  <a:lnTo>
                    <a:pt x="656146" y="65684"/>
                  </a:lnTo>
                  <a:lnTo>
                    <a:pt x="700144" y="38188"/>
                  </a:lnTo>
                  <a:lnTo>
                    <a:pt x="698602" y="38188"/>
                  </a:lnTo>
                  <a:lnTo>
                    <a:pt x="698602" y="37376"/>
                  </a:lnTo>
                  <a:lnTo>
                    <a:pt x="695770" y="37376"/>
                  </a:lnTo>
                  <a:lnTo>
                    <a:pt x="688517" y="32842"/>
                  </a:lnTo>
                  <a:close/>
                </a:path>
                <a:path w="709294" h="66039">
                  <a:moveTo>
                    <a:pt x="28737" y="27495"/>
                  </a:moveTo>
                  <a:lnTo>
                    <a:pt x="10088" y="27495"/>
                  </a:lnTo>
                  <a:lnTo>
                    <a:pt x="10088" y="38188"/>
                  </a:lnTo>
                  <a:lnTo>
                    <a:pt x="28737" y="38188"/>
                  </a:lnTo>
                  <a:lnTo>
                    <a:pt x="27436" y="37376"/>
                  </a:lnTo>
                  <a:lnTo>
                    <a:pt x="12927" y="37376"/>
                  </a:lnTo>
                  <a:lnTo>
                    <a:pt x="12927" y="28308"/>
                  </a:lnTo>
                  <a:lnTo>
                    <a:pt x="27436" y="28308"/>
                  </a:lnTo>
                  <a:lnTo>
                    <a:pt x="28737" y="27495"/>
                  </a:lnTo>
                  <a:close/>
                </a:path>
                <a:path w="709294" h="66039">
                  <a:moveTo>
                    <a:pt x="679963" y="27495"/>
                  </a:moveTo>
                  <a:lnTo>
                    <a:pt x="28737" y="27495"/>
                  </a:lnTo>
                  <a:lnTo>
                    <a:pt x="20181" y="32842"/>
                  </a:lnTo>
                  <a:lnTo>
                    <a:pt x="28737" y="38188"/>
                  </a:lnTo>
                  <a:lnTo>
                    <a:pt x="679963" y="38188"/>
                  </a:lnTo>
                  <a:lnTo>
                    <a:pt x="688517" y="32842"/>
                  </a:lnTo>
                  <a:lnTo>
                    <a:pt x="679963" y="27495"/>
                  </a:lnTo>
                  <a:close/>
                </a:path>
                <a:path w="709294" h="66039">
                  <a:moveTo>
                    <a:pt x="700143" y="27495"/>
                  </a:moveTo>
                  <a:lnTo>
                    <a:pt x="698602" y="27495"/>
                  </a:lnTo>
                  <a:lnTo>
                    <a:pt x="698602" y="38188"/>
                  </a:lnTo>
                  <a:lnTo>
                    <a:pt x="700144" y="38188"/>
                  </a:lnTo>
                  <a:lnTo>
                    <a:pt x="708699" y="32842"/>
                  </a:lnTo>
                  <a:lnTo>
                    <a:pt x="700143" y="27495"/>
                  </a:lnTo>
                  <a:close/>
                </a:path>
                <a:path w="709294" h="66039">
                  <a:moveTo>
                    <a:pt x="12927" y="28308"/>
                  </a:moveTo>
                  <a:lnTo>
                    <a:pt x="12927" y="37376"/>
                  </a:lnTo>
                  <a:lnTo>
                    <a:pt x="20181" y="32842"/>
                  </a:lnTo>
                  <a:lnTo>
                    <a:pt x="12927" y="28308"/>
                  </a:lnTo>
                  <a:close/>
                </a:path>
                <a:path w="709294" h="66039">
                  <a:moveTo>
                    <a:pt x="20181" y="32842"/>
                  </a:moveTo>
                  <a:lnTo>
                    <a:pt x="12927" y="37376"/>
                  </a:lnTo>
                  <a:lnTo>
                    <a:pt x="27436" y="37376"/>
                  </a:lnTo>
                  <a:lnTo>
                    <a:pt x="20181" y="32842"/>
                  </a:lnTo>
                  <a:close/>
                </a:path>
                <a:path w="709294" h="66039">
                  <a:moveTo>
                    <a:pt x="695770" y="28308"/>
                  </a:moveTo>
                  <a:lnTo>
                    <a:pt x="688517" y="32842"/>
                  </a:lnTo>
                  <a:lnTo>
                    <a:pt x="695770" y="37376"/>
                  </a:lnTo>
                  <a:lnTo>
                    <a:pt x="695770" y="28308"/>
                  </a:lnTo>
                  <a:close/>
                </a:path>
                <a:path w="709294" h="66039">
                  <a:moveTo>
                    <a:pt x="698602" y="28308"/>
                  </a:moveTo>
                  <a:lnTo>
                    <a:pt x="695770" y="28308"/>
                  </a:lnTo>
                  <a:lnTo>
                    <a:pt x="695770" y="37376"/>
                  </a:lnTo>
                  <a:lnTo>
                    <a:pt x="698602" y="37376"/>
                  </a:lnTo>
                  <a:lnTo>
                    <a:pt x="698602" y="28308"/>
                  </a:lnTo>
                  <a:close/>
                </a:path>
                <a:path w="709294" h="66039">
                  <a:moveTo>
                    <a:pt x="27436" y="28308"/>
                  </a:moveTo>
                  <a:lnTo>
                    <a:pt x="12927" y="28308"/>
                  </a:lnTo>
                  <a:lnTo>
                    <a:pt x="20181" y="32842"/>
                  </a:lnTo>
                  <a:lnTo>
                    <a:pt x="27436" y="28308"/>
                  </a:lnTo>
                  <a:close/>
                </a:path>
                <a:path w="709294" h="66039">
                  <a:moveTo>
                    <a:pt x="656146" y="0"/>
                  </a:moveTo>
                  <a:lnTo>
                    <a:pt x="652844" y="762"/>
                  </a:lnTo>
                  <a:lnTo>
                    <a:pt x="649720" y="5765"/>
                  </a:lnTo>
                  <a:lnTo>
                    <a:pt x="650482" y="9067"/>
                  </a:lnTo>
                  <a:lnTo>
                    <a:pt x="688517" y="32842"/>
                  </a:lnTo>
                  <a:lnTo>
                    <a:pt x="695770" y="28308"/>
                  </a:lnTo>
                  <a:lnTo>
                    <a:pt x="698602" y="28308"/>
                  </a:lnTo>
                  <a:lnTo>
                    <a:pt x="698602" y="27495"/>
                  </a:lnTo>
                  <a:lnTo>
                    <a:pt x="700143" y="27495"/>
                  </a:lnTo>
                  <a:lnTo>
                    <a:pt x="6561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91272" y="4362399"/>
              <a:ext cx="299720" cy="43180"/>
            </a:xfrm>
            <a:custGeom>
              <a:avLst/>
              <a:gdLst/>
              <a:ahLst/>
              <a:cxnLst/>
              <a:rect l="l" t="t" r="r" b="b"/>
              <a:pathLst>
                <a:path w="299719" h="43179">
                  <a:moveTo>
                    <a:pt x="299542" y="0"/>
                  </a:moveTo>
                  <a:lnTo>
                    <a:pt x="0" y="0"/>
                  </a:lnTo>
                  <a:lnTo>
                    <a:pt x="0" y="42799"/>
                  </a:lnTo>
                  <a:lnTo>
                    <a:pt x="299542" y="42799"/>
                  </a:lnTo>
                  <a:lnTo>
                    <a:pt x="29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63268" y="4306905"/>
            <a:ext cx="15430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18453" y="3260517"/>
            <a:ext cx="1107440" cy="1038225"/>
            <a:chOff x="1018453" y="3260517"/>
            <a:chExt cx="1107440" cy="1038225"/>
          </a:xfrm>
        </p:grpSpPr>
        <p:sp>
          <p:nvSpPr>
            <p:cNvPr id="37" name="object 37"/>
            <p:cNvSpPr/>
            <p:nvPr/>
          </p:nvSpPr>
          <p:spPr>
            <a:xfrm>
              <a:off x="1018453" y="3265843"/>
              <a:ext cx="321310" cy="304800"/>
            </a:xfrm>
            <a:custGeom>
              <a:avLst/>
              <a:gdLst/>
              <a:ahLst/>
              <a:cxnLst/>
              <a:rect l="l" t="t" r="r" b="b"/>
              <a:pathLst>
                <a:path w="321309" h="304800">
                  <a:moveTo>
                    <a:pt x="18449" y="242684"/>
                  </a:moveTo>
                  <a:lnTo>
                    <a:pt x="15530" y="244411"/>
                  </a:lnTo>
                  <a:lnTo>
                    <a:pt x="0" y="304406"/>
                  </a:lnTo>
                  <a:lnTo>
                    <a:pt x="15136" y="301332"/>
                  </a:lnTo>
                  <a:lnTo>
                    <a:pt x="11003" y="301332"/>
                  </a:lnTo>
                  <a:lnTo>
                    <a:pt x="3642" y="293573"/>
                  </a:lnTo>
                  <a:lnTo>
                    <a:pt x="17174" y="280740"/>
                  </a:lnTo>
                  <a:lnTo>
                    <a:pt x="25887" y="247091"/>
                  </a:lnTo>
                  <a:lnTo>
                    <a:pt x="24169" y="244170"/>
                  </a:lnTo>
                  <a:lnTo>
                    <a:pt x="18449" y="242684"/>
                  </a:lnTo>
                  <a:close/>
                </a:path>
                <a:path w="321309" h="304800">
                  <a:moveTo>
                    <a:pt x="17174" y="280740"/>
                  </a:moveTo>
                  <a:lnTo>
                    <a:pt x="3642" y="293573"/>
                  </a:lnTo>
                  <a:lnTo>
                    <a:pt x="11003" y="301332"/>
                  </a:lnTo>
                  <a:lnTo>
                    <a:pt x="13681" y="298792"/>
                  </a:lnTo>
                  <a:lnTo>
                    <a:pt x="12500" y="298792"/>
                  </a:lnTo>
                  <a:lnTo>
                    <a:pt x="6258" y="292214"/>
                  </a:lnTo>
                  <a:lnTo>
                    <a:pt x="14644" y="290511"/>
                  </a:lnTo>
                  <a:lnTo>
                    <a:pt x="17174" y="280740"/>
                  </a:lnTo>
                  <a:close/>
                </a:path>
                <a:path w="321309" h="304800">
                  <a:moveTo>
                    <a:pt x="58606" y="281584"/>
                  </a:moveTo>
                  <a:lnTo>
                    <a:pt x="24531" y="288503"/>
                  </a:lnTo>
                  <a:lnTo>
                    <a:pt x="11003" y="301332"/>
                  </a:lnTo>
                  <a:lnTo>
                    <a:pt x="15136" y="301332"/>
                  </a:lnTo>
                  <a:lnTo>
                    <a:pt x="60735" y="292074"/>
                  </a:lnTo>
                  <a:lnTo>
                    <a:pt x="62605" y="289255"/>
                  </a:lnTo>
                  <a:lnTo>
                    <a:pt x="61429" y="283463"/>
                  </a:lnTo>
                  <a:lnTo>
                    <a:pt x="58606" y="281584"/>
                  </a:lnTo>
                  <a:close/>
                </a:path>
                <a:path w="321309" h="304800">
                  <a:moveTo>
                    <a:pt x="14644" y="290511"/>
                  </a:moveTo>
                  <a:lnTo>
                    <a:pt x="6258" y="292214"/>
                  </a:lnTo>
                  <a:lnTo>
                    <a:pt x="12500" y="298792"/>
                  </a:lnTo>
                  <a:lnTo>
                    <a:pt x="14644" y="290511"/>
                  </a:lnTo>
                  <a:close/>
                </a:path>
                <a:path w="321309" h="304800">
                  <a:moveTo>
                    <a:pt x="24531" y="288503"/>
                  </a:moveTo>
                  <a:lnTo>
                    <a:pt x="14644" y="290511"/>
                  </a:lnTo>
                  <a:lnTo>
                    <a:pt x="12500" y="298792"/>
                  </a:lnTo>
                  <a:lnTo>
                    <a:pt x="13681" y="298792"/>
                  </a:lnTo>
                  <a:lnTo>
                    <a:pt x="24531" y="288503"/>
                  </a:lnTo>
                  <a:close/>
                </a:path>
                <a:path w="321309" h="304800">
                  <a:moveTo>
                    <a:pt x="306349" y="13880"/>
                  </a:moveTo>
                  <a:lnTo>
                    <a:pt x="296465" y="15887"/>
                  </a:lnTo>
                  <a:lnTo>
                    <a:pt x="17174" y="280740"/>
                  </a:lnTo>
                  <a:lnTo>
                    <a:pt x="14644" y="290511"/>
                  </a:lnTo>
                  <a:lnTo>
                    <a:pt x="24531" y="288503"/>
                  </a:lnTo>
                  <a:lnTo>
                    <a:pt x="303822" y="23643"/>
                  </a:lnTo>
                  <a:lnTo>
                    <a:pt x="306349" y="13880"/>
                  </a:lnTo>
                  <a:close/>
                </a:path>
                <a:path w="321309" h="304800">
                  <a:moveTo>
                    <a:pt x="320197" y="3060"/>
                  </a:moveTo>
                  <a:lnTo>
                    <a:pt x="309991" y="3060"/>
                  </a:lnTo>
                  <a:lnTo>
                    <a:pt x="317345" y="10820"/>
                  </a:lnTo>
                  <a:lnTo>
                    <a:pt x="303822" y="23643"/>
                  </a:lnTo>
                  <a:lnTo>
                    <a:pt x="295107" y="57315"/>
                  </a:lnTo>
                  <a:lnTo>
                    <a:pt x="296821" y="60223"/>
                  </a:lnTo>
                  <a:lnTo>
                    <a:pt x="302536" y="61709"/>
                  </a:lnTo>
                  <a:lnTo>
                    <a:pt x="305457" y="59994"/>
                  </a:lnTo>
                  <a:lnTo>
                    <a:pt x="320197" y="3060"/>
                  </a:lnTo>
                  <a:close/>
                </a:path>
                <a:path w="321309" h="304800">
                  <a:moveTo>
                    <a:pt x="312398" y="5600"/>
                  </a:moveTo>
                  <a:lnTo>
                    <a:pt x="308493" y="5600"/>
                  </a:lnTo>
                  <a:lnTo>
                    <a:pt x="314728" y="12179"/>
                  </a:lnTo>
                  <a:lnTo>
                    <a:pt x="306349" y="13880"/>
                  </a:lnTo>
                  <a:lnTo>
                    <a:pt x="303822" y="23643"/>
                  </a:lnTo>
                  <a:lnTo>
                    <a:pt x="317345" y="10820"/>
                  </a:lnTo>
                  <a:lnTo>
                    <a:pt x="312398" y="5600"/>
                  </a:lnTo>
                  <a:close/>
                </a:path>
                <a:path w="321309" h="304800">
                  <a:moveTo>
                    <a:pt x="320989" y="0"/>
                  </a:moveTo>
                  <a:lnTo>
                    <a:pt x="260258" y="12318"/>
                  </a:lnTo>
                  <a:lnTo>
                    <a:pt x="258378" y="15151"/>
                  </a:lnTo>
                  <a:lnTo>
                    <a:pt x="259560" y="20942"/>
                  </a:lnTo>
                  <a:lnTo>
                    <a:pt x="262379" y="22809"/>
                  </a:lnTo>
                  <a:lnTo>
                    <a:pt x="296465" y="15887"/>
                  </a:lnTo>
                  <a:lnTo>
                    <a:pt x="309991" y="3060"/>
                  </a:lnTo>
                  <a:lnTo>
                    <a:pt x="320197" y="3060"/>
                  </a:lnTo>
                  <a:lnTo>
                    <a:pt x="320989" y="0"/>
                  </a:lnTo>
                  <a:close/>
                </a:path>
                <a:path w="321309" h="304800">
                  <a:moveTo>
                    <a:pt x="309991" y="3060"/>
                  </a:moveTo>
                  <a:lnTo>
                    <a:pt x="296465" y="15887"/>
                  </a:lnTo>
                  <a:lnTo>
                    <a:pt x="306349" y="13880"/>
                  </a:lnTo>
                  <a:lnTo>
                    <a:pt x="308493" y="5600"/>
                  </a:lnTo>
                  <a:lnTo>
                    <a:pt x="312398" y="5600"/>
                  </a:lnTo>
                  <a:lnTo>
                    <a:pt x="309991" y="3060"/>
                  </a:lnTo>
                  <a:close/>
                </a:path>
                <a:path w="321309" h="304800">
                  <a:moveTo>
                    <a:pt x="308493" y="5600"/>
                  </a:moveTo>
                  <a:lnTo>
                    <a:pt x="306349" y="13880"/>
                  </a:lnTo>
                  <a:lnTo>
                    <a:pt x="314728" y="12179"/>
                  </a:lnTo>
                  <a:lnTo>
                    <a:pt x="308493" y="5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08950" y="3271215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69" y="0"/>
                  </a:moveTo>
                  <a:lnTo>
                    <a:pt x="0" y="0"/>
                  </a:lnTo>
                  <a:lnTo>
                    <a:pt x="0" y="310248"/>
                  </a:lnTo>
                  <a:lnTo>
                    <a:pt x="0" y="706056"/>
                  </a:lnTo>
                  <a:lnTo>
                    <a:pt x="706069" y="706056"/>
                  </a:lnTo>
                  <a:lnTo>
                    <a:pt x="706069" y="310248"/>
                  </a:lnTo>
                  <a:lnTo>
                    <a:pt x="70606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08950" y="3271215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52194" y="351726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69" y="0"/>
                  </a:moveTo>
                  <a:lnTo>
                    <a:pt x="0" y="0"/>
                  </a:lnTo>
                  <a:lnTo>
                    <a:pt x="0" y="64198"/>
                  </a:lnTo>
                  <a:lnTo>
                    <a:pt x="0" y="706056"/>
                  </a:lnTo>
                  <a:lnTo>
                    <a:pt x="706069" y="706056"/>
                  </a:lnTo>
                  <a:lnTo>
                    <a:pt x="706069" y="64198"/>
                  </a:lnTo>
                  <a:lnTo>
                    <a:pt x="706069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52203" y="351726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8015" y="3581450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62" y="0"/>
                  </a:moveTo>
                  <a:lnTo>
                    <a:pt x="0" y="0"/>
                  </a:lnTo>
                  <a:lnTo>
                    <a:pt x="0" y="706069"/>
                  </a:lnTo>
                  <a:lnTo>
                    <a:pt x="706062" y="706069"/>
                  </a:lnTo>
                  <a:lnTo>
                    <a:pt x="706062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88015" y="3581450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4974" y="3320872"/>
              <a:ext cx="169545" cy="163830"/>
            </a:xfrm>
            <a:custGeom>
              <a:avLst/>
              <a:gdLst/>
              <a:ahLst/>
              <a:cxnLst/>
              <a:rect l="l" t="t" r="r" b="b"/>
              <a:pathLst>
                <a:path w="169544" h="163829">
                  <a:moveTo>
                    <a:pt x="117074" y="0"/>
                  </a:moveTo>
                  <a:lnTo>
                    <a:pt x="0" y="105689"/>
                  </a:lnTo>
                  <a:lnTo>
                    <a:pt x="51926" y="163207"/>
                  </a:lnTo>
                  <a:lnTo>
                    <a:pt x="169000" y="57518"/>
                  </a:lnTo>
                  <a:lnTo>
                    <a:pt x="117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33796" y="3900384"/>
            <a:ext cx="241935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5" dirty="0">
                <a:latin typeface="Arial"/>
                <a:cs typeface="Arial"/>
              </a:rPr>
              <a:t>K</a:t>
            </a:r>
            <a:endParaRPr sz="23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4503" y="3237108"/>
            <a:ext cx="164465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 rot="18900000">
            <a:off x="1790408" y="3295317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1790408" y="4001379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 rot="18900000">
            <a:off x="1112583" y="3295317"/>
            <a:ext cx="27299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7530" y="4501471"/>
            <a:ext cx="1151255" cy="160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9095">
              <a:lnSpc>
                <a:spcPts val="3185"/>
              </a:lnSpc>
            </a:pPr>
            <a:r>
              <a:rPr sz="2700" b="1" spc="-5" dirty="0">
                <a:latin typeface="Arial"/>
                <a:cs typeface="Arial"/>
              </a:rPr>
              <a:t>…</a:t>
            </a:r>
            <a:endParaRPr sz="2700">
              <a:latin typeface="Arial"/>
              <a:cs typeface="Arial"/>
            </a:endParaRPr>
          </a:p>
          <a:p>
            <a:pPr marL="176530">
              <a:lnSpc>
                <a:spcPts val="1750"/>
              </a:lnSpc>
              <a:tabLst>
                <a:tab pos="862330" algn="l"/>
              </a:tabLst>
            </a:pPr>
            <a:r>
              <a:rPr sz="2250" b="1" spc="-765" baseline="14814" dirty="0">
                <a:latin typeface="Arial"/>
                <a:cs typeface="Arial"/>
              </a:rPr>
              <a:t>C</a:t>
            </a:r>
            <a:r>
              <a:rPr sz="1500" b="1" spc="-509" dirty="0">
                <a:latin typeface="Arial"/>
                <a:cs typeface="Arial"/>
              </a:rPr>
              <a:t>…	</a:t>
            </a: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315"/>
              </a:lnSpc>
            </a:pPr>
            <a:r>
              <a:rPr sz="1500" b="1" spc="1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  <a:p>
            <a:pPr marL="226060">
              <a:lnSpc>
                <a:spcPts val="2335"/>
              </a:lnSpc>
              <a:tabLst>
                <a:tab pos="862330" algn="l"/>
              </a:tabLst>
            </a:pPr>
            <a:r>
              <a:rPr sz="3525" b="1" spc="7" baseline="2364" dirty="0">
                <a:latin typeface="Arial"/>
                <a:cs typeface="Arial"/>
              </a:rPr>
              <a:t>M	</a:t>
            </a:r>
            <a:r>
              <a:rPr sz="1500" b="1" spc="1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  <a:p>
            <a:pPr marL="455295">
              <a:lnSpc>
                <a:spcPct val="100000"/>
              </a:lnSpc>
              <a:spcBef>
                <a:spcPts val="50"/>
              </a:spcBef>
            </a:pPr>
            <a:r>
              <a:rPr sz="1500" b="1" spc="10" dirty="0"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32143" y="4854409"/>
            <a:ext cx="1172845" cy="1151255"/>
            <a:chOff x="932143" y="4854409"/>
            <a:chExt cx="1172845" cy="1151255"/>
          </a:xfrm>
        </p:grpSpPr>
        <p:sp>
          <p:nvSpPr>
            <p:cNvPr id="52" name="object 52"/>
            <p:cNvSpPr/>
            <p:nvPr/>
          </p:nvSpPr>
          <p:spPr>
            <a:xfrm>
              <a:off x="932143" y="5170055"/>
              <a:ext cx="66040" cy="706755"/>
            </a:xfrm>
            <a:custGeom>
              <a:avLst/>
              <a:gdLst/>
              <a:ahLst/>
              <a:cxnLst/>
              <a:rect l="l" t="t" r="r" b="b"/>
              <a:pathLst>
                <a:path w="66040" h="706754">
                  <a:moveTo>
                    <a:pt x="5772" y="647152"/>
                  </a:moveTo>
                  <a:lnTo>
                    <a:pt x="762" y="650283"/>
                  </a:lnTo>
                  <a:lnTo>
                    <a:pt x="1" y="653583"/>
                  </a:lnTo>
                  <a:lnTo>
                    <a:pt x="32847" y="706137"/>
                  </a:lnTo>
                  <a:lnTo>
                    <a:pt x="39155" y="696045"/>
                  </a:lnTo>
                  <a:lnTo>
                    <a:pt x="27498" y="696045"/>
                  </a:lnTo>
                  <a:lnTo>
                    <a:pt x="27498" y="677393"/>
                  </a:lnTo>
                  <a:lnTo>
                    <a:pt x="9072" y="647913"/>
                  </a:lnTo>
                  <a:lnTo>
                    <a:pt x="5772" y="647152"/>
                  </a:lnTo>
                  <a:close/>
                </a:path>
                <a:path w="66040" h="706754">
                  <a:moveTo>
                    <a:pt x="27498" y="677393"/>
                  </a:moveTo>
                  <a:lnTo>
                    <a:pt x="27498" y="696045"/>
                  </a:lnTo>
                  <a:lnTo>
                    <a:pt x="38196" y="696045"/>
                  </a:lnTo>
                  <a:lnTo>
                    <a:pt x="38196" y="693210"/>
                  </a:lnTo>
                  <a:lnTo>
                    <a:pt x="28310" y="693210"/>
                  </a:lnTo>
                  <a:lnTo>
                    <a:pt x="32847" y="685952"/>
                  </a:lnTo>
                  <a:lnTo>
                    <a:pt x="27498" y="677393"/>
                  </a:lnTo>
                  <a:close/>
                </a:path>
                <a:path w="66040" h="706754">
                  <a:moveTo>
                    <a:pt x="59922" y="647152"/>
                  </a:moveTo>
                  <a:lnTo>
                    <a:pt x="56621" y="647913"/>
                  </a:lnTo>
                  <a:lnTo>
                    <a:pt x="38196" y="677393"/>
                  </a:lnTo>
                  <a:lnTo>
                    <a:pt x="38196" y="696045"/>
                  </a:lnTo>
                  <a:lnTo>
                    <a:pt x="39155" y="696045"/>
                  </a:lnTo>
                  <a:lnTo>
                    <a:pt x="65693" y="653583"/>
                  </a:lnTo>
                  <a:lnTo>
                    <a:pt x="64932" y="650283"/>
                  </a:lnTo>
                  <a:lnTo>
                    <a:pt x="59922" y="647152"/>
                  </a:lnTo>
                  <a:close/>
                </a:path>
                <a:path w="66040" h="706754">
                  <a:moveTo>
                    <a:pt x="32847" y="685952"/>
                  </a:moveTo>
                  <a:lnTo>
                    <a:pt x="28310" y="693210"/>
                  </a:lnTo>
                  <a:lnTo>
                    <a:pt x="37383" y="693210"/>
                  </a:lnTo>
                  <a:lnTo>
                    <a:pt x="32847" y="685952"/>
                  </a:lnTo>
                  <a:close/>
                </a:path>
                <a:path w="66040" h="706754">
                  <a:moveTo>
                    <a:pt x="38196" y="677393"/>
                  </a:moveTo>
                  <a:lnTo>
                    <a:pt x="32847" y="685952"/>
                  </a:lnTo>
                  <a:lnTo>
                    <a:pt x="37383" y="693210"/>
                  </a:lnTo>
                  <a:lnTo>
                    <a:pt x="38196" y="693210"/>
                  </a:lnTo>
                  <a:lnTo>
                    <a:pt x="38196" y="677393"/>
                  </a:lnTo>
                  <a:close/>
                </a:path>
                <a:path w="66040" h="706754">
                  <a:moveTo>
                    <a:pt x="32846" y="20186"/>
                  </a:moveTo>
                  <a:lnTo>
                    <a:pt x="27498" y="28744"/>
                  </a:lnTo>
                  <a:lnTo>
                    <a:pt x="27498" y="677393"/>
                  </a:lnTo>
                  <a:lnTo>
                    <a:pt x="32847" y="685952"/>
                  </a:lnTo>
                  <a:lnTo>
                    <a:pt x="38196" y="677393"/>
                  </a:lnTo>
                  <a:lnTo>
                    <a:pt x="38195" y="28744"/>
                  </a:lnTo>
                  <a:lnTo>
                    <a:pt x="32846" y="20186"/>
                  </a:lnTo>
                  <a:close/>
                </a:path>
                <a:path w="66040" h="706754">
                  <a:moveTo>
                    <a:pt x="32846" y="0"/>
                  </a:moveTo>
                  <a:lnTo>
                    <a:pt x="0" y="52552"/>
                  </a:lnTo>
                  <a:lnTo>
                    <a:pt x="762" y="55854"/>
                  </a:lnTo>
                  <a:lnTo>
                    <a:pt x="5772" y="58991"/>
                  </a:lnTo>
                  <a:lnTo>
                    <a:pt x="9071" y="58229"/>
                  </a:lnTo>
                  <a:lnTo>
                    <a:pt x="27498" y="28744"/>
                  </a:lnTo>
                  <a:lnTo>
                    <a:pt x="27498" y="10096"/>
                  </a:lnTo>
                  <a:lnTo>
                    <a:pt x="39156" y="10096"/>
                  </a:lnTo>
                  <a:lnTo>
                    <a:pt x="32846" y="0"/>
                  </a:lnTo>
                  <a:close/>
                </a:path>
                <a:path w="66040" h="706754">
                  <a:moveTo>
                    <a:pt x="39156" y="10096"/>
                  </a:moveTo>
                  <a:lnTo>
                    <a:pt x="38195" y="10096"/>
                  </a:lnTo>
                  <a:lnTo>
                    <a:pt x="38195" y="28744"/>
                  </a:lnTo>
                  <a:lnTo>
                    <a:pt x="56621" y="58229"/>
                  </a:lnTo>
                  <a:lnTo>
                    <a:pt x="59921" y="58991"/>
                  </a:lnTo>
                  <a:lnTo>
                    <a:pt x="64931" y="55854"/>
                  </a:lnTo>
                  <a:lnTo>
                    <a:pt x="65693" y="52552"/>
                  </a:lnTo>
                  <a:lnTo>
                    <a:pt x="39156" y="10096"/>
                  </a:lnTo>
                  <a:close/>
                </a:path>
                <a:path w="66040" h="706754">
                  <a:moveTo>
                    <a:pt x="38195" y="12928"/>
                  </a:moveTo>
                  <a:lnTo>
                    <a:pt x="37382" y="12928"/>
                  </a:lnTo>
                  <a:lnTo>
                    <a:pt x="32846" y="20186"/>
                  </a:lnTo>
                  <a:lnTo>
                    <a:pt x="38195" y="28744"/>
                  </a:lnTo>
                  <a:lnTo>
                    <a:pt x="38195" y="12928"/>
                  </a:lnTo>
                  <a:close/>
                </a:path>
                <a:path w="66040" h="706754">
                  <a:moveTo>
                    <a:pt x="38195" y="10096"/>
                  </a:moveTo>
                  <a:lnTo>
                    <a:pt x="27498" y="10096"/>
                  </a:lnTo>
                  <a:lnTo>
                    <a:pt x="27498" y="28744"/>
                  </a:lnTo>
                  <a:lnTo>
                    <a:pt x="32846" y="20186"/>
                  </a:lnTo>
                  <a:lnTo>
                    <a:pt x="28310" y="12928"/>
                  </a:lnTo>
                  <a:lnTo>
                    <a:pt x="38195" y="12928"/>
                  </a:lnTo>
                  <a:lnTo>
                    <a:pt x="38195" y="10096"/>
                  </a:lnTo>
                  <a:close/>
                </a:path>
                <a:path w="66040" h="706754">
                  <a:moveTo>
                    <a:pt x="37382" y="12928"/>
                  </a:moveTo>
                  <a:lnTo>
                    <a:pt x="28310" y="12928"/>
                  </a:lnTo>
                  <a:lnTo>
                    <a:pt x="32846" y="20186"/>
                  </a:lnTo>
                  <a:lnTo>
                    <a:pt x="37382" y="12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8245" y="5400103"/>
              <a:ext cx="43180" cy="235585"/>
            </a:xfrm>
            <a:custGeom>
              <a:avLst/>
              <a:gdLst/>
              <a:ahLst/>
              <a:cxnLst/>
              <a:rect l="l" t="t" r="r" b="b"/>
              <a:pathLst>
                <a:path w="43180" h="235585">
                  <a:moveTo>
                    <a:pt x="42791" y="0"/>
                  </a:moveTo>
                  <a:lnTo>
                    <a:pt x="0" y="0"/>
                  </a:lnTo>
                  <a:lnTo>
                    <a:pt x="0" y="235350"/>
                  </a:lnTo>
                  <a:lnTo>
                    <a:pt x="42791" y="235350"/>
                  </a:lnTo>
                  <a:lnTo>
                    <a:pt x="42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7056" y="4859832"/>
              <a:ext cx="321310" cy="304800"/>
            </a:xfrm>
            <a:custGeom>
              <a:avLst/>
              <a:gdLst/>
              <a:ahLst/>
              <a:cxnLst/>
              <a:rect l="l" t="t" r="r" b="b"/>
              <a:pathLst>
                <a:path w="321309" h="304800">
                  <a:moveTo>
                    <a:pt x="18450" y="242684"/>
                  </a:moveTo>
                  <a:lnTo>
                    <a:pt x="15532" y="244411"/>
                  </a:lnTo>
                  <a:lnTo>
                    <a:pt x="0" y="304406"/>
                  </a:lnTo>
                  <a:lnTo>
                    <a:pt x="15074" y="301345"/>
                  </a:lnTo>
                  <a:lnTo>
                    <a:pt x="11004" y="301345"/>
                  </a:lnTo>
                  <a:lnTo>
                    <a:pt x="3643" y="293573"/>
                  </a:lnTo>
                  <a:lnTo>
                    <a:pt x="17178" y="280737"/>
                  </a:lnTo>
                  <a:lnTo>
                    <a:pt x="25887" y="247091"/>
                  </a:lnTo>
                  <a:lnTo>
                    <a:pt x="24170" y="244170"/>
                  </a:lnTo>
                  <a:lnTo>
                    <a:pt x="18450" y="242684"/>
                  </a:lnTo>
                  <a:close/>
                </a:path>
                <a:path w="321309" h="304800">
                  <a:moveTo>
                    <a:pt x="17178" y="280737"/>
                  </a:moveTo>
                  <a:lnTo>
                    <a:pt x="3643" y="293573"/>
                  </a:lnTo>
                  <a:lnTo>
                    <a:pt x="11004" y="301345"/>
                  </a:lnTo>
                  <a:lnTo>
                    <a:pt x="13682" y="298805"/>
                  </a:lnTo>
                  <a:lnTo>
                    <a:pt x="12501" y="298805"/>
                  </a:lnTo>
                  <a:lnTo>
                    <a:pt x="6259" y="292214"/>
                  </a:lnTo>
                  <a:lnTo>
                    <a:pt x="14648" y="290512"/>
                  </a:lnTo>
                  <a:lnTo>
                    <a:pt x="17178" y="280737"/>
                  </a:lnTo>
                  <a:close/>
                </a:path>
                <a:path w="321309" h="304800">
                  <a:moveTo>
                    <a:pt x="58607" y="281597"/>
                  </a:moveTo>
                  <a:lnTo>
                    <a:pt x="24543" y="288506"/>
                  </a:lnTo>
                  <a:lnTo>
                    <a:pt x="11004" y="301345"/>
                  </a:lnTo>
                  <a:lnTo>
                    <a:pt x="15074" y="301345"/>
                  </a:lnTo>
                  <a:lnTo>
                    <a:pt x="60736" y="292074"/>
                  </a:lnTo>
                  <a:lnTo>
                    <a:pt x="62605" y="289255"/>
                  </a:lnTo>
                  <a:lnTo>
                    <a:pt x="61431" y="283464"/>
                  </a:lnTo>
                  <a:lnTo>
                    <a:pt x="58607" y="281597"/>
                  </a:lnTo>
                  <a:close/>
                </a:path>
                <a:path w="321309" h="304800">
                  <a:moveTo>
                    <a:pt x="14648" y="290512"/>
                  </a:moveTo>
                  <a:lnTo>
                    <a:pt x="6259" y="292214"/>
                  </a:lnTo>
                  <a:lnTo>
                    <a:pt x="12501" y="298805"/>
                  </a:lnTo>
                  <a:lnTo>
                    <a:pt x="14648" y="290512"/>
                  </a:lnTo>
                  <a:close/>
                </a:path>
                <a:path w="321309" h="304800">
                  <a:moveTo>
                    <a:pt x="24543" y="288506"/>
                  </a:moveTo>
                  <a:lnTo>
                    <a:pt x="14648" y="290512"/>
                  </a:lnTo>
                  <a:lnTo>
                    <a:pt x="12501" y="298805"/>
                  </a:lnTo>
                  <a:lnTo>
                    <a:pt x="13682" y="298805"/>
                  </a:lnTo>
                  <a:lnTo>
                    <a:pt x="24543" y="288506"/>
                  </a:lnTo>
                  <a:close/>
                </a:path>
                <a:path w="321309" h="304800">
                  <a:moveTo>
                    <a:pt x="306346" y="13883"/>
                  </a:moveTo>
                  <a:lnTo>
                    <a:pt x="296460" y="15890"/>
                  </a:lnTo>
                  <a:lnTo>
                    <a:pt x="17178" y="280737"/>
                  </a:lnTo>
                  <a:lnTo>
                    <a:pt x="14648" y="290512"/>
                  </a:lnTo>
                  <a:lnTo>
                    <a:pt x="24543" y="288506"/>
                  </a:lnTo>
                  <a:lnTo>
                    <a:pt x="303816" y="23660"/>
                  </a:lnTo>
                  <a:lnTo>
                    <a:pt x="306346" y="13883"/>
                  </a:lnTo>
                  <a:close/>
                </a:path>
                <a:path w="321309" h="304800">
                  <a:moveTo>
                    <a:pt x="320195" y="3060"/>
                  </a:moveTo>
                  <a:lnTo>
                    <a:pt x="309989" y="3060"/>
                  </a:lnTo>
                  <a:lnTo>
                    <a:pt x="317355" y="10820"/>
                  </a:lnTo>
                  <a:lnTo>
                    <a:pt x="303816" y="23660"/>
                  </a:lnTo>
                  <a:lnTo>
                    <a:pt x="295104" y="57315"/>
                  </a:lnTo>
                  <a:lnTo>
                    <a:pt x="296819" y="60236"/>
                  </a:lnTo>
                  <a:lnTo>
                    <a:pt x="302534" y="61709"/>
                  </a:lnTo>
                  <a:lnTo>
                    <a:pt x="305455" y="59994"/>
                  </a:lnTo>
                  <a:lnTo>
                    <a:pt x="320195" y="3060"/>
                  </a:lnTo>
                  <a:close/>
                </a:path>
                <a:path w="321309" h="304800">
                  <a:moveTo>
                    <a:pt x="312400" y="5600"/>
                  </a:moveTo>
                  <a:lnTo>
                    <a:pt x="308490" y="5600"/>
                  </a:lnTo>
                  <a:lnTo>
                    <a:pt x="314739" y="12179"/>
                  </a:lnTo>
                  <a:lnTo>
                    <a:pt x="306346" y="13883"/>
                  </a:lnTo>
                  <a:lnTo>
                    <a:pt x="303816" y="23660"/>
                  </a:lnTo>
                  <a:lnTo>
                    <a:pt x="317355" y="10820"/>
                  </a:lnTo>
                  <a:lnTo>
                    <a:pt x="312400" y="5600"/>
                  </a:lnTo>
                  <a:close/>
                </a:path>
                <a:path w="321309" h="304800">
                  <a:moveTo>
                    <a:pt x="320987" y="0"/>
                  </a:moveTo>
                  <a:lnTo>
                    <a:pt x="260256" y="12318"/>
                  </a:lnTo>
                  <a:lnTo>
                    <a:pt x="258385" y="15151"/>
                  </a:lnTo>
                  <a:lnTo>
                    <a:pt x="259560" y="20942"/>
                  </a:lnTo>
                  <a:lnTo>
                    <a:pt x="262383" y="22809"/>
                  </a:lnTo>
                  <a:lnTo>
                    <a:pt x="296460" y="15890"/>
                  </a:lnTo>
                  <a:lnTo>
                    <a:pt x="309989" y="3060"/>
                  </a:lnTo>
                  <a:lnTo>
                    <a:pt x="320195" y="3060"/>
                  </a:lnTo>
                  <a:lnTo>
                    <a:pt x="320987" y="0"/>
                  </a:lnTo>
                  <a:close/>
                </a:path>
                <a:path w="321309" h="304800">
                  <a:moveTo>
                    <a:pt x="309989" y="3060"/>
                  </a:moveTo>
                  <a:lnTo>
                    <a:pt x="296460" y="15890"/>
                  </a:lnTo>
                  <a:lnTo>
                    <a:pt x="306346" y="13883"/>
                  </a:lnTo>
                  <a:lnTo>
                    <a:pt x="308490" y="5600"/>
                  </a:lnTo>
                  <a:lnTo>
                    <a:pt x="312400" y="5600"/>
                  </a:lnTo>
                  <a:lnTo>
                    <a:pt x="309989" y="3060"/>
                  </a:lnTo>
                  <a:close/>
                </a:path>
                <a:path w="321309" h="304800">
                  <a:moveTo>
                    <a:pt x="308490" y="5600"/>
                  </a:moveTo>
                  <a:lnTo>
                    <a:pt x="306346" y="13883"/>
                  </a:lnTo>
                  <a:lnTo>
                    <a:pt x="314739" y="12179"/>
                  </a:lnTo>
                  <a:lnTo>
                    <a:pt x="308490" y="5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87563" y="486520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56" y="0"/>
                  </a:moveTo>
                  <a:lnTo>
                    <a:pt x="0" y="0"/>
                  </a:lnTo>
                  <a:lnTo>
                    <a:pt x="0" y="299542"/>
                  </a:lnTo>
                  <a:lnTo>
                    <a:pt x="0" y="706056"/>
                  </a:lnTo>
                  <a:lnTo>
                    <a:pt x="706056" y="706056"/>
                  </a:lnTo>
                  <a:lnTo>
                    <a:pt x="706056" y="299542"/>
                  </a:lnTo>
                  <a:lnTo>
                    <a:pt x="706056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87563" y="486520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30808" y="511125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56" y="0"/>
                  </a:moveTo>
                  <a:lnTo>
                    <a:pt x="0" y="0"/>
                  </a:lnTo>
                  <a:lnTo>
                    <a:pt x="0" y="53492"/>
                  </a:lnTo>
                  <a:lnTo>
                    <a:pt x="0" y="706069"/>
                  </a:lnTo>
                  <a:lnTo>
                    <a:pt x="706056" y="706069"/>
                  </a:lnTo>
                  <a:lnTo>
                    <a:pt x="706056" y="53492"/>
                  </a:lnTo>
                  <a:lnTo>
                    <a:pt x="706056" y="0"/>
                  </a:lnTo>
                  <a:close/>
                </a:path>
              </a:pathLst>
            </a:custGeom>
            <a:solidFill>
              <a:srgbClr val="D7E4BD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30808" y="5111254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66619" y="5164747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706059" y="0"/>
                  </a:moveTo>
                  <a:lnTo>
                    <a:pt x="0" y="0"/>
                  </a:lnTo>
                  <a:lnTo>
                    <a:pt x="0" y="706061"/>
                  </a:lnTo>
                  <a:lnTo>
                    <a:pt x="706059" y="706061"/>
                  </a:lnTo>
                  <a:lnTo>
                    <a:pt x="706059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66619" y="5164747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20">
                  <a:moveTo>
                    <a:pt x="0" y="0"/>
                  </a:moveTo>
                  <a:lnTo>
                    <a:pt x="706063" y="0"/>
                  </a:lnTo>
                  <a:lnTo>
                    <a:pt x="706063" y="706063"/>
                  </a:lnTo>
                  <a:lnTo>
                    <a:pt x="0" y="706063"/>
                  </a:lnTo>
                  <a:lnTo>
                    <a:pt x="0" y="0"/>
                  </a:lnTo>
                  <a:close/>
                </a:path>
              </a:pathLst>
            </a:custGeom>
            <a:ln w="213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72460" y="4908816"/>
              <a:ext cx="169545" cy="163830"/>
            </a:xfrm>
            <a:custGeom>
              <a:avLst/>
              <a:gdLst/>
              <a:ahLst/>
              <a:cxnLst/>
              <a:rect l="l" t="t" r="r" b="b"/>
              <a:pathLst>
                <a:path w="169544" h="163829">
                  <a:moveTo>
                    <a:pt x="117074" y="0"/>
                  </a:moveTo>
                  <a:lnTo>
                    <a:pt x="0" y="105702"/>
                  </a:lnTo>
                  <a:lnTo>
                    <a:pt x="51925" y="163220"/>
                  </a:lnTo>
                  <a:lnTo>
                    <a:pt x="169000" y="57518"/>
                  </a:lnTo>
                  <a:lnTo>
                    <a:pt x="117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1934" y="5939591"/>
              <a:ext cx="709295" cy="66040"/>
            </a:xfrm>
            <a:custGeom>
              <a:avLst/>
              <a:gdLst/>
              <a:ahLst/>
              <a:cxnLst/>
              <a:rect l="l" t="t" r="r" b="b"/>
              <a:pathLst>
                <a:path w="709294" h="66039">
                  <a:moveTo>
                    <a:pt x="52553" y="1"/>
                  </a:moveTo>
                  <a:lnTo>
                    <a:pt x="0" y="32847"/>
                  </a:lnTo>
                  <a:lnTo>
                    <a:pt x="52553" y="65693"/>
                  </a:lnTo>
                  <a:lnTo>
                    <a:pt x="55853" y="64931"/>
                  </a:lnTo>
                  <a:lnTo>
                    <a:pt x="58984" y="59921"/>
                  </a:lnTo>
                  <a:lnTo>
                    <a:pt x="58222" y="56621"/>
                  </a:lnTo>
                  <a:lnTo>
                    <a:pt x="28740" y="38196"/>
                  </a:lnTo>
                  <a:lnTo>
                    <a:pt x="10086" y="38196"/>
                  </a:lnTo>
                  <a:lnTo>
                    <a:pt x="10086" y="27498"/>
                  </a:lnTo>
                  <a:lnTo>
                    <a:pt x="28742" y="27498"/>
                  </a:lnTo>
                  <a:lnTo>
                    <a:pt x="58222" y="9071"/>
                  </a:lnTo>
                  <a:lnTo>
                    <a:pt x="58984" y="5772"/>
                  </a:lnTo>
                  <a:lnTo>
                    <a:pt x="55852" y="762"/>
                  </a:lnTo>
                  <a:lnTo>
                    <a:pt x="52553" y="1"/>
                  </a:lnTo>
                  <a:close/>
                </a:path>
                <a:path w="709294" h="66039">
                  <a:moveTo>
                    <a:pt x="700147" y="27498"/>
                  </a:moveTo>
                  <a:lnTo>
                    <a:pt x="698610" y="27498"/>
                  </a:lnTo>
                  <a:lnTo>
                    <a:pt x="698610" y="38195"/>
                  </a:lnTo>
                  <a:lnTo>
                    <a:pt x="679960" y="38196"/>
                  </a:lnTo>
                  <a:lnTo>
                    <a:pt x="650477" y="56621"/>
                  </a:lnTo>
                  <a:lnTo>
                    <a:pt x="649716" y="59922"/>
                  </a:lnTo>
                  <a:lnTo>
                    <a:pt x="652858" y="64932"/>
                  </a:lnTo>
                  <a:lnTo>
                    <a:pt x="656142" y="65693"/>
                  </a:lnTo>
                  <a:lnTo>
                    <a:pt x="708706" y="32846"/>
                  </a:lnTo>
                  <a:lnTo>
                    <a:pt x="700147" y="27498"/>
                  </a:lnTo>
                  <a:close/>
                </a:path>
                <a:path w="709294" h="66039">
                  <a:moveTo>
                    <a:pt x="28742" y="27498"/>
                  </a:moveTo>
                  <a:lnTo>
                    <a:pt x="10086" y="27498"/>
                  </a:lnTo>
                  <a:lnTo>
                    <a:pt x="10086" y="38196"/>
                  </a:lnTo>
                  <a:lnTo>
                    <a:pt x="28740" y="38196"/>
                  </a:lnTo>
                  <a:lnTo>
                    <a:pt x="27440" y="37383"/>
                  </a:lnTo>
                  <a:lnTo>
                    <a:pt x="12925" y="37383"/>
                  </a:lnTo>
                  <a:lnTo>
                    <a:pt x="12925" y="28312"/>
                  </a:lnTo>
                  <a:lnTo>
                    <a:pt x="27441" y="28310"/>
                  </a:lnTo>
                  <a:lnTo>
                    <a:pt x="28742" y="27498"/>
                  </a:lnTo>
                  <a:close/>
                </a:path>
                <a:path w="709294" h="66039">
                  <a:moveTo>
                    <a:pt x="28740" y="38196"/>
                  </a:moveTo>
                  <a:lnTo>
                    <a:pt x="10086" y="38196"/>
                  </a:lnTo>
                  <a:lnTo>
                    <a:pt x="28740" y="38196"/>
                  </a:lnTo>
                  <a:close/>
                </a:path>
                <a:path w="709294" h="66039">
                  <a:moveTo>
                    <a:pt x="679962" y="27498"/>
                  </a:moveTo>
                  <a:lnTo>
                    <a:pt x="28742" y="27498"/>
                  </a:lnTo>
                  <a:lnTo>
                    <a:pt x="20182" y="32847"/>
                  </a:lnTo>
                  <a:lnTo>
                    <a:pt x="28740" y="38196"/>
                  </a:lnTo>
                  <a:lnTo>
                    <a:pt x="679962" y="38195"/>
                  </a:lnTo>
                  <a:lnTo>
                    <a:pt x="688520" y="32846"/>
                  </a:lnTo>
                  <a:lnTo>
                    <a:pt x="679962" y="27498"/>
                  </a:lnTo>
                  <a:close/>
                </a:path>
                <a:path w="709294" h="66039">
                  <a:moveTo>
                    <a:pt x="688520" y="32846"/>
                  </a:moveTo>
                  <a:lnTo>
                    <a:pt x="679962" y="38195"/>
                  </a:lnTo>
                  <a:lnTo>
                    <a:pt x="698610" y="38195"/>
                  </a:lnTo>
                  <a:lnTo>
                    <a:pt x="698610" y="37382"/>
                  </a:lnTo>
                  <a:lnTo>
                    <a:pt x="695778" y="37382"/>
                  </a:lnTo>
                  <a:lnTo>
                    <a:pt x="688520" y="32846"/>
                  </a:lnTo>
                  <a:close/>
                </a:path>
                <a:path w="709294" h="66039">
                  <a:moveTo>
                    <a:pt x="12925" y="28312"/>
                  </a:moveTo>
                  <a:lnTo>
                    <a:pt x="12925" y="37383"/>
                  </a:lnTo>
                  <a:lnTo>
                    <a:pt x="20182" y="32847"/>
                  </a:lnTo>
                  <a:lnTo>
                    <a:pt x="12925" y="28312"/>
                  </a:lnTo>
                  <a:close/>
                </a:path>
                <a:path w="709294" h="66039">
                  <a:moveTo>
                    <a:pt x="20182" y="32847"/>
                  </a:moveTo>
                  <a:lnTo>
                    <a:pt x="12925" y="37383"/>
                  </a:lnTo>
                  <a:lnTo>
                    <a:pt x="27440" y="37383"/>
                  </a:lnTo>
                  <a:lnTo>
                    <a:pt x="20182" y="32847"/>
                  </a:lnTo>
                  <a:close/>
                </a:path>
                <a:path w="709294" h="66039">
                  <a:moveTo>
                    <a:pt x="695778" y="28310"/>
                  </a:moveTo>
                  <a:lnTo>
                    <a:pt x="688520" y="32846"/>
                  </a:lnTo>
                  <a:lnTo>
                    <a:pt x="695778" y="37382"/>
                  </a:lnTo>
                  <a:lnTo>
                    <a:pt x="695778" y="28310"/>
                  </a:lnTo>
                  <a:close/>
                </a:path>
                <a:path w="709294" h="66039">
                  <a:moveTo>
                    <a:pt x="698610" y="28310"/>
                  </a:moveTo>
                  <a:lnTo>
                    <a:pt x="695778" y="28310"/>
                  </a:lnTo>
                  <a:lnTo>
                    <a:pt x="695778" y="37382"/>
                  </a:lnTo>
                  <a:lnTo>
                    <a:pt x="698610" y="37382"/>
                  </a:lnTo>
                  <a:lnTo>
                    <a:pt x="698610" y="28310"/>
                  </a:lnTo>
                  <a:close/>
                </a:path>
                <a:path w="709294" h="66039">
                  <a:moveTo>
                    <a:pt x="27439" y="28312"/>
                  </a:moveTo>
                  <a:lnTo>
                    <a:pt x="12925" y="28312"/>
                  </a:lnTo>
                  <a:lnTo>
                    <a:pt x="20184" y="32846"/>
                  </a:lnTo>
                  <a:lnTo>
                    <a:pt x="27439" y="28312"/>
                  </a:lnTo>
                  <a:close/>
                </a:path>
                <a:path w="709294" h="66039">
                  <a:moveTo>
                    <a:pt x="656142" y="0"/>
                  </a:moveTo>
                  <a:lnTo>
                    <a:pt x="652852" y="762"/>
                  </a:lnTo>
                  <a:lnTo>
                    <a:pt x="649715" y="5772"/>
                  </a:lnTo>
                  <a:lnTo>
                    <a:pt x="650479" y="9072"/>
                  </a:lnTo>
                  <a:lnTo>
                    <a:pt x="688520" y="32846"/>
                  </a:lnTo>
                  <a:lnTo>
                    <a:pt x="695778" y="28310"/>
                  </a:lnTo>
                  <a:lnTo>
                    <a:pt x="698610" y="28310"/>
                  </a:lnTo>
                  <a:lnTo>
                    <a:pt x="698610" y="27498"/>
                  </a:lnTo>
                  <a:lnTo>
                    <a:pt x="700147" y="27498"/>
                  </a:lnTo>
                  <a:lnTo>
                    <a:pt x="656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59183" y="5956391"/>
              <a:ext cx="310515" cy="32384"/>
            </a:xfrm>
            <a:custGeom>
              <a:avLst/>
              <a:gdLst/>
              <a:ahLst/>
              <a:cxnLst/>
              <a:rect l="l" t="t" r="r" b="b"/>
              <a:pathLst>
                <a:path w="310515" h="32385">
                  <a:moveTo>
                    <a:pt x="310244" y="0"/>
                  </a:moveTo>
                  <a:lnTo>
                    <a:pt x="0" y="0"/>
                  </a:lnTo>
                  <a:lnTo>
                    <a:pt x="0" y="32094"/>
                  </a:lnTo>
                  <a:lnTo>
                    <a:pt x="310244" y="32094"/>
                  </a:lnTo>
                  <a:lnTo>
                    <a:pt x="310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239058" y="2482596"/>
            <a:ext cx="377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Output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fmap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with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channels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916665" y="1409242"/>
            <a:ext cx="332740" cy="635635"/>
            <a:chOff x="4916665" y="1409242"/>
            <a:chExt cx="332740" cy="635635"/>
          </a:xfrm>
        </p:grpSpPr>
        <p:sp>
          <p:nvSpPr>
            <p:cNvPr id="66" name="object 66"/>
            <p:cNvSpPr/>
            <p:nvPr/>
          </p:nvSpPr>
          <p:spPr>
            <a:xfrm>
              <a:off x="4923015" y="1415592"/>
              <a:ext cx="320040" cy="622935"/>
            </a:xfrm>
            <a:custGeom>
              <a:avLst/>
              <a:gdLst/>
              <a:ahLst/>
              <a:cxnLst/>
              <a:rect l="l" t="t" r="r" b="b"/>
              <a:pathLst>
                <a:path w="320039" h="622935">
                  <a:moveTo>
                    <a:pt x="319417" y="0"/>
                  </a:moveTo>
                  <a:lnTo>
                    <a:pt x="0" y="0"/>
                  </a:lnTo>
                  <a:lnTo>
                    <a:pt x="0" y="622604"/>
                  </a:lnTo>
                  <a:lnTo>
                    <a:pt x="319417" y="622604"/>
                  </a:lnTo>
                  <a:lnTo>
                    <a:pt x="31941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923015" y="1415592"/>
              <a:ext cx="320040" cy="622935"/>
            </a:xfrm>
            <a:custGeom>
              <a:avLst/>
              <a:gdLst/>
              <a:ahLst/>
              <a:cxnLst/>
              <a:rect l="l" t="t" r="r" b="b"/>
              <a:pathLst>
                <a:path w="320039" h="622935">
                  <a:moveTo>
                    <a:pt x="0" y="0"/>
                  </a:moveTo>
                  <a:lnTo>
                    <a:pt x="319417" y="0"/>
                  </a:lnTo>
                  <a:lnTo>
                    <a:pt x="319417" y="622609"/>
                  </a:lnTo>
                  <a:lnTo>
                    <a:pt x="0" y="6226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929365" y="1501140"/>
            <a:ext cx="30734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9535" marR="82550" indent="6985">
              <a:lnSpc>
                <a:spcPct val="101400"/>
              </a:lnSpc>
              <a:spcBef>
                <a:spcPts val="75"/>
              </a:spcBef>
            </a:pPr>
            <a:r>
              <a:rPr sz="1400" b="1" dirty="0">
                <a:latin typeface="Verdana"/>
                <a:cs typeface="Verdana"/>
              </a:rPr>
              <a:t>L  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561444" y="1407109"/>
            <a:ext cx="332740" cy="635635"/>
            <a:chOff x="5561444" y="1407109"/>
            <a:chExt cx="332740" cy="635635"/>
          </a:xfrm>
        </p:grpSpPr>
        <p:sp>
          <p:nvSpPr>
            <p:cNvPr id="70" name="object 70"/>
            <p:cNvSpPr/>
            <p:nvPr/>
          </p:nvSpPr>
          <p:spPr>
            <a:xfrm>
              <a:off x="5567794" y="1413459"/>
              <a:ext cx="320040" cy="622935"/>
            </a:xfrm>
            <a:custGeom>
              <a:avLst/>
              <a:gdLst/>
              <a:ahLst/>
              <a:cxnLst/>
              <a:rect l="l" t="t" r="r" b="b"/>
              <a:pathLst>
                <a:path w="320039" h="622935">
                  <a:moveTo>
                    <a:pt x="319417" y="0"/>
                  </a:moveTo>
                  <a:lnTo>
                    <a:pt x="0" y="0"/>
                  </a:lnTo>
                  <a:lnTo>
                    <a:pt x="0" y="622604"/>
                  </a:lnTo>
                  <a:lnTo>
                    <a:pt x="319417" y="622604"/>
                  </a:lnTo>
                  <a:lnTo>
                    <a:pt x="3194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67794" y="1413459"/>
              <a:ext cx="320040" cy="622935"/>
            </a:xfrm>
            <a:custGeom>
              <a:avLst/>
              <a:gdLst/>
              <a:ahLst/>
              <a:cxnLst/>
              <a:rect l="l" t="t" r="r" b="b"/>
              <a:pathLst>
                <a:path w="320039" h="622935">
                  <a:moveTo>
                    <a:pt x="0" y="0"/>
                  </a:moveTo>
                  <a:lnTo>
                    <a:pt x="319417" y="0"/>
                  </a:lnTo>
                  <a:lnTo>
                    <a:pt x="319417" y="622609"/>
                  </a:lnTo>
                  <a:lnTo>
                    <a:pt x="0" y="6226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574144" y="1498091"/>
            <a:ext cx="30734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9535" marR="82550" indent="6985">
              <a:lnSpc>
                <a:spcPct val="101400"/>
              </a:lnSpc>
              <a:spcBef>
                <a:spcPts val="75"/>
              </a:spcBef>
            </a:pPr>
            <a:r>
              <a:rPr sz="1400" b="1" dirty="0">
                <a:latin typeface="Verdana"/>
                <a:cs typeface="Verdana"/>
              </a:rPr>
              <a:t>L  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607826" y="1165771"/>
            <a:ext cx="1608455" cy="1231265"/>
            <a:chOff x="4607826" y="1165771"/>
            <a:chExt cx="1608455" cy="1231265"/>
          </a:xfrm>
        </p:grpSpPr>
        <p:sp>
          <p:nvSpPr>
            <p:cNvPr id="74" name="object 74"/>
            <p:cNvSpPr/>
            <p:nvPr/>
          </p:nvSpPr>
          <p:spPr>
            <a:xfrm>
              <a:off x="4607827" y="1678774"/>
              <a:ext cx="1608455" cy="85090"/>
            </a:xfrm>
            <a:custGeom>
              <a:avLst/>
              <a:gdLst/>
              <a:ahLst/>
              <a:cxnLst/>
              <a:rect l="l" t="t" r="r" b="b"/>
              <a:pathLst>
                <a:path w="1608454" h="85089">
                  <a:moveTo>
                    <a:pt x="325450" y="37604"/>
                  </a:moveTo>
                  <a:lnTo>
                    <a:pt x="300443" y="25311"/>
                  </a:lnTo>
                  <a:lnTo>
                    <a:pt x="248996" y="0"/>
                  </a:lnTo>
                  <a:lnTo>
                    <a:pt x="249161" y="25400"/>
                  </a:lnTo>
                  <a:lnTo>
                    <a:pt x="0" y="27038"/>
                  </a:lnTo>
                  <a:lnTo>
                    <a:pt x="165" y="52438"/>
                  </a:lnTo>
                  <a:lnTo>
                    <a:pt x="249326" y="50800"/>
                  </a:lnTo>
                  <a:lnTo>
                    <a:pt x="249504" y="76200"/>
                  </a:lnTo>
                  <a:lnTo>
                    <a:pt x="325450" y="37604"/>
                  </a:lnTo>
                  <a:close/>
                </a:path>
                <a:path w="1608454" h="85089">
                  <a:moveTo>
                    <a:pt x="959967" y="45986"/>
                  </a:moveTo>
                  <a:lnTo>
                    <a:pt x="934999" y="33705"/>
                  </a:lnTo>
                  <a:lnTo>
                    <a:pt x="883526" y="8382"/>
                  </a:lnTo>
                  <a:lnTo>
                    <a:pt x="883691" y="33794"/>
                  </a:lnTo>
                  <a:lnTo>
                    <a:pt x="634517" y="35420"/>
                  </a:lnTo>
                  <a:lnTo>
                    <a:pt x="634682" y="60820"/>
                  </a:lnTo>
                  <a:lnTo>
                    <a:pt x="883856" y="59194"/>
                  </a:lnTo>
                  <a:lnTo>
                    <a:pt x="884021" y="84582"/>
                  </a:lnTo>
                  <a:lnTo>
                    <a:pt x="959967" y="45986"/>
                  </a:lnTo>
                  <a:close/>
                </a:path>
                <a:path w="1608454" h="85089">
                  <a:moveTo>
                    <a:pt x="1608048" y="37604"/>
                  </a:moveTo>
                  <a:lnTo>
                    <a:pt x="1583042" y="25311"/>
                  </a:lnTo>
                  <a:lnTo>
                    <a:pt x="1531594" y="0"/>
                  </a:lnTo>
                  <a:lnTo>
                    <a:pt x="1531759" y="25400"/>
                  </a:lnTo>
                  <a:lnTo>
                    <a:pt x="1282598" y="27038"/>
                  </a:lnTo>
                  <a:lnTo>
                    <a:pt x="1282763" y="52438"/>
                  </a:lnTo>
                  <a:lnTo>
                    <a:pt x="1531924" y="50800"/>
                  </a:lnTo>
                  <a:lnTo>
                    <a:pt x="1532102" y="76200"/>
                  </a:lnTo>
                  <a:lnTo>
                    <a:pt x="1608048" y="37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773244" y="1184825"/>
              <a:ext cx="0" cy="532130"/>
            </a:xfrm>
            <a:custGeom>
              <a:avLst/>
              <a:gdLst/>
              <a:ahLst/>
              <a:cxnLst/>
              <a:rect l="l" t="t" r="r" b="b"/>
              <a:pathLst>
                <a:path h="532130">
                  <a:moveTo>
                    <a:pt x="0" y="53155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773244" y="1165771"/>
              <a:ext cx="1334770" cy="559435"/>
            </a:xfrm>
            <a:custGeom>
              <a:avLst/>
              <a:gdLst/>
              <a:ahLst/>
              <a:cxnLst/>
              <a:rect l="l" t="t" r="r" b="b"/>
              <a:pathLst>
                <a:path w="1334770" h="559435">
                  <a:moveTo>
                    <a:pt x="1258644" y="445377"/>
                  </a:moveTo>
                  <a:lnTo>
                    <a:pt x="1219962" y="446684"/>
                  </a:lnTo>
                  <a:lnTo>
                    <a:pt x="1280947" y="558990"/>
                  </a:lnTo>
                  <a:lnTo>
                    <a:pt x="1324575" y="463816"/>
                  </a:lnTo>
                  <a:lnTo>
                    <a:pt x="1258671" y="463816"/>
                  </a:lnTo>
                  <a:lnTo>
                    <a:pt x="1258644" y="445377"/>
                  </a:lnTo>
                  <a:close/>
                </a:path>
                <a:path w="1334770" h="559435">
                  <a:moveTo>
                    <a:pt x="1296742" y="444089"/>
                  </a:moveTo>
                  <a:lnTo>
                    <a:pt x="1258644" y="445377"/>
                  </a:lnTo>
                  <a:lnTo>
                    <a:pt x="1258671" y="463816"/>
                  </a:lnTo>
                  <a:lnTo>
                    <a:pt x="1296771" y="463765"/>
                  </a:lnTo>
                  <a:lnTo>
                    <a:pt x="1296742" y="444089"/>
                  </a:lnTo>
                  <a:close/>
                </a:path>
                <a:path w="1334770" h="559435">
                  <a:moveTo>
                    <a:pt x="1334198" y="442823"/>
                  </a:moveTo>
                  <a:lnTo>
                    <a:pt x="1296742" y="444089"/>
                  </a:lnTo>
                  <a:lnTo>
                    <a:pt x="1296771" y="463765"/>
                  </a:lnTo>
                  <a:lnTo>
                    <a:pt x="1258671" y="463816"/>
                  </a:lnTo>
                  <a:lnTo>
                    <a:pt x="1324575" y="463816"/>
                  </a:lnTo>
                  <a:lnTo>
                    <a:pt x="1334198" y="442823"/>
                  </a:lnTo>
                  <a:close/>
                </a:path>
                <a:path w="1334770" h="559435">
                  <a:moveTo>
                    <a:pt x="1296123" y="19075"/>
                  </a:moveTo>
                  <a:lnTo>
                    <a:pt x="1258023" y="19075"/>
                  </a:lnTo>
                  <a:lnTo>
                    <a:pt x="1277073" y="38100"/>
                  </a:lnTo>
                  <a:lnTo>
                    <a:pt x="1258051" y="38100"/>
                  </a:lnTo>
                  <a:lnTo>
                    <a:pt x="1258644" y="445377"/>
                  </a:lnTo>
                  <a:lnTo>
                    <a:pt x="1296742" y="444089"/>
                  </a:lnTo>
                  <a:lnTo>
                    <a:pt x="1296151" y="38100"/>
                  </a:lnTo>
                  <a:lnTo>
                    <a:pt x="1277073" y="38100"/>
                  </a:lnTo>
                  <a:lnTo>
                    <a:pt x="1258023" y="19075"/>
                  </a:lnTo>
                  <a:lnTo>
                    <a:pt x="1296123" y="19075"/>
                  </a:lnTo>
                  <a:close/>
                </a:path>
                <a:path w="1334770" h="559435">
                  <a:moveTo>
                    <a:pt x="127707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58051" y="38100"/>
                  </a:lnTo>
                  <a:lnTo>
                    <a:pt x="1258023" y="19075"/>
                  </a:lnTo>
                  <a:lnTo>
                    <a:pt x="1296123" y="19075"/>
                  </a:lnTo>
                  <a:lnTo>
                    <a:pt x="1294620" y="11615"/>
                  </a:lnTo>
                  <a:lnTo>
                    <a:pt x="1290537" y="5568"/>
                  </a:lnTo>
                  <a:lnTo>
                    <a:pt x="1284484" y="1493"/>
                  </a:lnTo>
                  <a:lnTo>
                    <a:pt x="12770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55564" y="2067318"/>
              <a:ext cx="160655" cy="323215"/>
            </a:xfrm>
            <a:custGeom>
              <a:avLst/>
              <a:gdLst/>
              <a:ahLst/>
              <a:cxnLst/>
              <a:rect l="l" t="t" r="r" b="b"/>
              <a:pathLst>
                <a:path w="160654" h="323214">
                  <a:moveTo>
                    <a:pt x="80048" y="0"/>
                  </a:moveTo>
                  <a:lnTo>
                    <a:pt x="0" y="80035"/>
                  </a:lnTo>
                  <a:lnTo>
                    <a:pt x="40017" y="80035"/>
                  </a:lnTo>
                  <a:lnTo>
                    <a:pt x="40017" y="323189"/>
                  </a:lnTo>
                  <a:lnTo>
                    <a:pt x="120065" y="323189"/>
                  </a:lnTo>
                  <a:lnTo>
                    <a:pt x="120065" y="80035"/>
                  </a:lnTo>
                  <a:lnTo>
                    <a:pt x="160083" y="80035"/>
                  </a:lnTo>
                  <a:lnTo>
                    <a:pt x="80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655564" y="2067317"/>
              <a:ext cx="160655" cy="323215"/>
            </a:xfrm>
            <a:custGeom>
              <a:avLst/>
              <a:gdLst/>
              <a:ahLst/>
              <a:cxnLst/>
              <a:rect l="l" t="t" r="r" b="b"/>
              <a:pathLst>
                <a:path w="160654" h="323214">
                  <a:moveTo>
                    <a:pt x="0" y="80042"/>
                  </a:moveTo>
                  <a:lnTo>
                    <a:pt x="40021" y="80042"/>
                  </a:lnTo>
                  <a:lnTo>
                    <a:pt x="40021" y="323191"/>
                  </a:lnTo>
                  <a:lnTo>
                    <a:pt x="120064" y="323191"/>
                  </a:lnTo>
                  <a:lnTo>
                    <a:pt x="120064" y="80042"/>
                  </a:lnTo>
                  <a:lnTo>
                    <a:pt x="160085" y="80042"/>
                  </a:lnTo>
                  <a:lnTo>
                    <a:pt x="80042" y="0"/>
                  </a:lnTo>
                  <a:lnTo>
                    <a:pt x="0" y="8004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294289" y="1405940"/>
            <a:ext cx="320040" cy="622935"/>
          </a:xfrm>
          <a:prstGeom prst="rect">
            <a:avLst/>
          </a:prstGeom>
          <a:solidFill>
            <a:srgbClr val="00B0F0"/>
          </a:solidFill>
          <a:ln w="1270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95885" marR="88900" indent="6985">
              <a:lnSpc>
                <a:spcPct val="101400"/>
              </a:lnSpc>
              <a:spcBef>
                <a:spcPts val="755"/>
              </a:spcBef>
            </a:pPr>
            <a:r>
              <a:rPr sz="1400" b="1" dirty="0">
                <a:latin typeface="Verdana"/>
                <a:cs typeface="Verdana"/>
              </a:rPr>
              <a:t>L  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976865" y="1675828"/>
            <a:ext cx="325755" cy="76200"/>
          </a:xfrm>
          <a:custGeom>
            <a:avLst/>
            <a:gdLst/>
            <a:ahLst/>
            <a:cxnLst/>
            <a:rect l="l" t="t" r="r" b="b"/>
            <a:pathLst>
              <a:path w="325754" h="76200">
                <a:moveTo>
                  <a:pt x="300494" y="25323"/>
                </a:moveTo>
                <a:lnTo>
                  <a:pt x="261874" y="25323"/>
                </a:lnTo>
                <a:lnTo>
                  <a:pt x="262039" y="50723"/>
                </a:lnTo>
                <a:lnTo>
                  <a:pt x="249347" y="50806"/>
                </a:lnTo>
                <a:lnTo>
                  <a:pt x="249516" y="76200"/>
                </a:lnTo>
                <a:lnTo>
                  <a:pt x="325462" y="37604"/>
                </a:lnTo>
                <a:lnTo>
                  <a:pt x="300494" y="25323"/>
                </a:lnTo>
                <a:close/>
              </a:path>
              <a:path w="325754" h="76200">
                <a:moveTo>
                  <a:pt x="249178" y="25406"/>
                </a:moveTo>
                <a:lnTo>
                  <a:pt x="0" y="27038"/>
                </a:lnTo>
                <a:lnTo>
                  <a:pt x="177" y="52438"/>
                </a:lnTo>
                <a:lnTo>
                  <a:pt x="249347" y="50806"/>
                </a:lnTo>
                <a:lnTo>
                  <a:pt x="249178" y="25406"/>
                </a:lnTo>
                <a:close/>
              </a:path>
              <a:path w="325754" h="76200">
                <a:moveTo>
                  <a:pt x="261874" y="25323"/>
                </a:moveTo>
                <a:lnTo>
                  <a:pt x="249178" y="25406"/>
                </a:lnTo>
                <a:lnTo>
                  <a:pt x="249347" y="50806"/>
                </a:lnTo>
                <a:lnTo>
                  <a:pt x="262039" y="50723"/>
                </a:lnTo>
                <a:lnTo>
                  <a:pt x="261874" y="25323"/>
                </a:lnTo>
                <a:close/>
              </a:path>
              <a:path w="325754" h="76200">
                <a:moveTo>
                  <a:pt x="249008" y="0"/>
                </a:moveTo>
                <a:lnTo>
                  <a:pt x="249178" y="25406"/>
                </a:lnTo>
                <a:lnTo>
                  <a:pt x="300494" y="25323"/>
                </a:lnTo>
                <a:lnTo>
                  <a:pt x="249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5240" y="2417064"/>
            <a:ext cx="3706367" cy="2682240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7726489" y="1711452"/>
            <a:ext cx="38919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1190" marR="71120" indent="-61912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DenseNet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reuses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feature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map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multiple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layers</a:t>
            </a:r>
            <a:endParaRPr sz="2000">
              <a:latin typeface="Verdana"/>
              <a:cs typeface="Verdana"/>
            </a:endParaRPr>
          </a:p>
          <a:p>
            <a:pPr marL="1397635">
              <a:lnSpc>
                <a:spcPct val="100000"/>
              </a:lnSpc>
              <a:spcBef>
                <a:spcPts val="1135"/>
              </a:spcBef>
            </a:pPr>
            <a:r>
              <a:rPr sz="1800" dirty="0">
                <a:latin typeface="Verdana"/>
                <a:cs typeface="Verdana"/>
              </a:rPr>
              <a:t>[</a:t>
            </a:r>
            <a:r>
              <a:rPr sz="1800" b="1" dirty="0">
                <a:latin typeface="Verdana"/>
                <a:cs typeface="Verdana"/>
              </a:rPr>
              <a:t>Huang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CVPR</a:t>
            </a:r>
            <a:r>
              <a:rPr sz="1800" i="1" spc="-35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2017]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129061" y="3410788"/>
            <a:ext cx="1924685" cy="1485900"/>
            <a:chOff x="4129061" y="3410788"/>
            <a:chExt cx="1924685" cy="1485900"/>
          </a:xfrm>
        </p:grpSpPr>
        <p:sp>
          <p:nvSpPr>
            <p:cNvPr id="84" name="object 84"/>
            <p:cNvSpPr/>
            <p:nvPr/>
          </p:nvSpPr>
          <p:spPr>
            <a:xfrm>
              <a:off x="4129061" y="3533787"/>
              <a:ext cx="302260" cy="318135"/>
            </a:xfrm>
            <a:custGeom>
              <a:avLst/>
              <a:gdLst/>
              <a:ahLst/>
              <a:cxnLst/>
              <a:rect l="l" t="t" r="r" b="b"/>
              <a:pathLst>
                <a:path w="302260" h="318135">
                  <a:moveTo>
                    <a:pt x="45378" y="163104"/>
                  </a:moveTo>
                  <a:lnTo>
                    <a:pt x="37506" y="166363"/>
                  </a:lnTo>
                  <a:lnTo>
                    <a:pt x="31429" y="172337"/>
                  </a:lnTo>
                  <a:lnTo>
                    <a:pt x="27984" y="180499"/>
                  </a:lnTo>
                  <a:lnTo>
                    <a:pt x="0" y="318046"/>
                  </a:lnTo>
                  <a:lnTo>
                    <a:pt x="58463" y="302933"/>
                  </a:lnTo>
                  <a:lnTo>
                    <a:pt x="44996" y="302933"/>
                  </a:lnTo>
                  <a:lnTo>
                    <a:pt x="12750" y="272326"/>
                  </a:lnTo>
                  <a:lnTo>
                    <a:pt x="66102" y="216113"/>
                  </a:lnTo>
                  <a:lnTo>
                    <a:pt x="71551" y="189331"/>
                  </a:lnTo>
                  <a:lnTo>
                    <a:pt x="71547" y="180467"/>
                  </a:lnTo>
                  <a:lnTo>
                    <a:pt x="68302" y="172624"/>
                  </a:lnTo>
                  <a:lnTo>
                    <a:pt x="62331" y="166550"/>
                  </a:lnTo>
                  <a:lnTo>
                    <a:pt x="54203" y="163118"/>
                  </a:lnTo>
                  <a:lnTo>
                    <a:pt x="45378" y="163104"/>
                  </a:lnTo>
                  <a:close/>
                </a:path>
                <a:path w="302260" h="318135">
                  <a:moveTo>
                    <a:pt x="66102" y="216113"/>
                  </a:moveTo>
                  <a:lnTo>
                    <a:pt x="12750" y="272326"/>
                  </a:lnTo>
                  <a:lnTo>
                    <a:pt x="44996" y="302933"/>
                  </a:lnTo>
                  <a:lnTo>
                    <a:pt x="55313" y="292061"/>
                  </a:lnTo>
                  <a:lnTo>
                    <a:pt x="50647" y="292061"/>
                  </a:lnTo>
                  <a:lnTo>
                    <a:pt x="23317" y="266103"/>
                  </a:lnTo>
                  <a:lnTo>
                    <a:pt x="57739" y="257208"/>
                  </a:lnTo>
                  <a:lnTo>
                    <a:pt x="66102" y="216113"/>
                  </a:lnTo>
                  <a:close/>
                </a:path>
                <a:path w="302260" h="318135">
                  <a:moveTo>
                    <a:pt x="133623" y="239403"/>
                  </a:moveTo>
                  <a:lnTo>
                    <a:pt x="124815" y="239877"/>
                  </a:lnTo>
                  <a:lnTo>
                    <a:pt x="98348" y="246716"/>
                  </a:lnTo>
                  <a:lnTo>
                    <a:pt x="44996" y="302933"/>
                  </a:lnTo>
                  <a:lnTo>
                    <a:pt x="58463" y="302933"/>
                  </a:lnTo>
                  <a:lnTo>
                    <a:pt x="135940" y="282905"/>
                  </a:lnTo>
                  <a:lnTo>
                    <a:pt x="143874" y="279054"/>
                  </a:lnTo>
                  <a:lnTo>
                    <a:pt x="149521" y="272676"/>
                  </a:lnTo>
                  <a:lnTo>
                    <a:pt x="152366" y="264643"/>
                  </a:lnTo>
                  <a:lnTo>
                    <a:pt x="151892" y="255828"/>
                  </a:lnTo>
                  <a:lnTo>
                    <a:pt x="148034" y="247894"/>
                  </a:lnTo>
                  <a:lnTo>
                    <a:pt x="141654" y="242247"/>
                  </a:lnTo>
                  <a:lnTo>
                    <a:pt x="133623" y="239403"/>
                  </a:lnTo>
                  <a:close/>
                </a:path>
                <a:path w="302260" h="318135">
                  <a:moveTo>
                    <a:pt x="57739" y="257208"/>
                  </a:moveTo>
                  <a:lnTo>
                    <a:pt x="23317" y="266103"/>
                  </a:lnTo>
                  <a:lnTo>
                    <a:pt x="50647" y="292061"/>
                  </a:lnTo>
                  <a:lnTo>
                    <a:pt x="57739" y="257208"/>
                  </a:lnTo>
                  <a:close/>
                </a:path>
                <a:path w="302260" h="318135">
                  <a:moveTo>
                    <a:pt x="98348" y="246716"/>
                  </a:moveTo>
                  <a:lnTo>
                    <a:pt x="57739" y="257208"/>
                  </a:lnTo>
                  <a:lnTo>
                    <a:pt x="50647" y="292061"/>
                  </a:lnTo>
                  <a:lnTo>
                    <a:pt x="55313" y="292061"/>
                  </a:lnTo>
                  <a:lnTo>
                    <a:pt x="98348" y="246716"/>
                  </a:lnTo>
                  <a:close/>
                </a:path>
                <a:path w="302260" h="318135">
                  <a:moveTo>
                    <a:pt x="244119" y="60830"/>
                  </a:moveTo>
                  <a:lnTo>
                    <a:pt x="203518" y="71326"/>
                  </a:lnTo>
                  <a:lnTo>
                    <a:pt x="66102" y="216113"/>
                  </a:lnTo>
                  <a:lnTo>
                    <a:pt x="57739" y="257208"/>
                  </a:lnTo>
                  <a:lnTo>
                    <a:pt x="98348" y="246716"/>
                  </a:lnTo>
                  <a:lnTo>
                    <a:pt x="235762" y="101924"/>
                  </a:lnTo>
                  <a:lnTo>
                    <a:pt x="244119" y="60830"/>
                  </a:lnTo>
                  <a:close/>
                </a:path>
                <a:path w="302260" h="318135">
                  <a:moveTo>
                    <a:pt x="298779" y="15112"/>
                  </a:moveTo>
                  <a:lnTo>
                    <a:pt x="256870" y="15112"/>
                  </a:lnTo>
                  <a:lnTo>
                    <a:pt x="289115" y="45707"/>
                  </a:lnTo>
                  <a:lnTo>
                    <a:pt x="235762" y="101924"/>
                  </a:lnTo>
                  <a:lnTo>
                    <a:pt x="230314" y="128714"/>
                  </a:lnTo>
                  <a:lnTo>
                    <a:pt x="230310" y="137566"/>
                  </a:lnTo>
                  <a:lnTo>
                    <a:pt x="233559" y="145411"/>
                  </a:lnTo>
                  <a:lnTo>
                    <a:pt x="239533" y="151488"/>
                  </a:lnTo>
                  <a:lnTo>
                    <a:pt x="247662" y="154927"/>
                  </a:lnTo>
                  <a:lnTo>
                    <a:pt x="256509" y="154927"/>
                  </a:lnTo>
                  <a:lnTo>
                    <a:pt x="264360" y="151676"/>
                  </a:lnTo>
                  <a:lnTo>
                    <a:pt x="270436" y="145701"/>
                  </a:lnTo>
                  <a:lnTo>
                    <a:pt x="273880" y="137539"/>
                  </a:lnTo>
                  <a:lnTo>
                    <a:pt x="298779" y="15112"/>
                  </a:lnTo>
                  <a:close/>
                </a:path>
                <a:path w="302260" h="318135">
                  <a:moveTo>
                    <a:pt x="268328" y="25984"/>
                  </a:moveTo>
                  <a:lnTo>
                    <a:pt x="251206" y="25984"/>
                  </a:lnTo>
                  <a:lnTo>
                    <a:pt x="278549" y="51930"/>
                  </a:lnTo>
                  <a:lnTo>
                    <a:pt x="244119" y="60830"/>
                  </a:lnTo>
                  <a:lnTo>
                    <a:pt x="235762" y="101924"/>
                  </a:lnTo>
                  <a:lnTo>
                    <a:pt x="289115" y="45707"/>
                  </a:lnTo>
                  <a:lnTo>
                    <a:pt x="268328" y="25984"/>
                  </a:lnTo>
                  <a:close/>
                </a:path>
                <a:path w="302260" h="318135">
                  <a:moveTo>
                    <a:pt x="301853" y="0"/>
                  </a:moveTo>
                  <a:lnTo>
                    <a:pt x="165925" y="35128"/>
                  </a:lnTo>
                  <a:lnTo>
                    <a:pt x="157986" y="38983"/>
                  </a:lnTo>
                  <a:lnTo>
                    <a:pt x="152339" y="45361"/>
                  </a:lnTo>
                  <a:lnTo>
                    <a:pt x="149498" y="53391"/>
                  </a:lnTo>
                  <a:lnTo>
                    <a:pt x="149974" y="62204"/>
                  </a:lnTo>
                  <a:lnTo>
                    <a:pt x="153829" y="70144"/>
                  </a:lnTo>
                  <a:lnTo>
                    <a:pt x="160207" y="75792"/>
                  </a:lnTo>
                  <a:lnTo>
                    <a:pt x="168237" y="78637"/>
                  </a:lnTo>
                  <a:lnTo>
                    <a:pt x="177050" y="78168"/>
                  </a:lnTo>
                  <a:lnTo>
                    <a:pt x="203518" y="71326"/>
                  </a:lnTo>
                  <a:lnTo>
                    <a:pt x="256870" y="15112"/>
                  </a:lnTo>
                  <a:lnTo>
                    <a:pt x="298779" y="15112"/>
                  </a:lnTo>
                  <a:lnTo>
                    <a:pt x="301853" y="0"/>
                  </a:lnTo>
                  <a:close/>
                </a:path>
                <a:path w="302260" h="318135">
                  <a:moveTo>
                    <a:pt x="256870" y="15112"/>
                  </a:moveTo>
                  <a:lnTo>
                    <a:pt x="203518" y="71326"/>
                  </a:lnTo>
                  <a:lnTo>
                    <a:pt x="244119" y="60830"/>
                  </a:lnTo>
                  <a:lnTo>
                    <a:pt x="251206" y="25984"/>
                  </a:lnTo>
                  <a:lnTo>
                    <a:pt x="268328" y="25984"/>
                  </a:lnTo>
                  <a:lnTo>
                    <a:pt x="256870" y="15112"/>
                  </a:lnTo>
                  <a:close/>
                </a:path>
                <a:path w="302260" h="318135">
                  <a:moveTo>
                    <a:pt x="251206" y="25984"/>
                  </a:moveTo>
                  <a:lnTo>
                    <a:pt x="244119" y="60830"/>
                  </a:lnTo>
                  <a:lnTo>
                    <a:pt x="278549" y="51930"/>
                  </a:lnTo>
                  <a:lnTo>
                    <a:pt x="251206" y="259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31208" y="3785400"/>
              <a:ext cx="78105" cy="1097915"/>
            </a:xfrm>
            <a:custGeom>
              <a:avLst/>
              <a:gdLst/>
              <a:ahLst/>
              <a:cxnLst/>
              <a:rect l="l" t="t" r="r" b="b"/>
              <a:pathLst>
                <a:path w="78104" h="1097914">
                  <a:moveTo>
                    <a:pt x="6845" y="1027341"/>
                  </a:moveTo>
                  <a:lnTo>
                    <a:pt x="901" y="1031049"/>
                  </a:lnTo>
                  <a:lnTo>
                    <a:pt x="0" y="1034973"/>
                  </a:lnTo>
                  <a:lnTo>
                    <a:pt x="38988" y="1097356"/>
                  </a:lnTo>
                  <a:lnTo>
                    <a:pt x="46474" y="1085380"/>
                  </a:lnTo>
                  <a:lnTo>
                    <a:pt x="32638" y="1085380"/>
                  </a:lnTo>
                  <a:lnTo>
                    <a:pt x="32638" y="1063237"/>
                  </a:lnTo>
                  <a:lnTo>
                    <a:pt x="10769" y="1028242"/>
                  </a:lnTo>
                  <a:lnTo>
                    <a:pt x="6845" y="1027341"/>
                  </a:lnTo>
                  <a:close/>
                </a:path>
                <a:path w="78104" h="1097914">
                  <a:moveTo>
                    <a:pt x="32639" y="1063237"/>
                  </a:moveTo>
                  <a:lnTo>
                    <a:pt x="32638" y="1085380"/>
                  </a:lnTo>
                  <a:lnTo>
                    <a:pt x="45338" y="1085380"/>
                  </a:lnTo>
                  <a:lnTo>
                    <a:pt x="45338" y="1082014"/>
                  </a:lnTo>
                  <a:lnTo>
                    <a:pt x="33604" y="1082014"/>
                  </a:lnTo>
                  <a:lnTo>
                    <a:pt x="38988" y="1073398"/>
                  </a:lnTo>
                  <a:lnTo>
                    <a:pt x="32639" y="1063237"/>
                  </a:lnTo>
                  <a:close/>
                </a:path>
                <a:path w="78104" h="1097914">
                  <a:moveTo>
                    <a:pt x="71132" y="1027341"/>
                  </a:moveTo>
                  <a:lnTo>
                    <a:pt x="67208" y="1028242"/>
                  </a:lnTo>
                  <a:lnTo>
                    <a:pt x="45338" y="1063237"/>
                  </a:lnTo>
                  <a:lnTo>
                    <a:pt x="45338" y="1085380"/>
                  </a:lnTo>
                  <a:lnTo>
                    <a:pt x="46474" y="1085380"/>
                  </a:lnTo>
                  <a:lnTo>
                    <a:pt x="77977" y="1034973"/>
                  </a:lnTo>
                  <a:lnTo>
                    <a:pt x="77076" y="1031049"/>
                  </a:lnTo>
                  <a:lnTo>
                    <a:pt x="71132" y="1027341"/>
                  </a:lnTo>
                  <a:close/>
                </a:path>
                <a:path w="78104" h="1097914">
                  <a:moveTo>
                    <a:pt x="38988" y="1073398"/>
                  </a:moveTo>
                  <a:lnTo>
                    <a:pt x="33604" y="1082014"/>
                  </a:lnTo>
                  <a:lnTo>
                    <a:pt x="44373" y="1082014"/>
                  </a:lnTo>
                  <a:lnTo>
                    <a:pt x="38988" y="1073398"/>
                  </a:lnTo>
                  <a:close/>
                </a:path>
                <a:path w="78104" h="1097914">
                  <a:moveTo>
                    <a:pt x="45338" y="1063237"/>
                  </a:moveTo>
                  <a:lnTo>
                    <a:pt x="38988" y="1073398"/>
                  </a:lnTo>
                  <a:lnTo>
                    <a:pt x="44373" y="1082014"/>
                  </a:lnTo>
                  <a:lnTo>
                    <a:pt x="45338" y="1082014"/>
                  </a:lnTo>
                  <a:lnTo>
                    <a:pt x="45338" y="1063237"/>
                  </a:lnTo>
                  <a:close/>
                </a:path>
                <a:path w="78104" h="1097914">
                  <a:moveTo>
                    <a:pt x="38988" y="23958"/>
                  </a:moveTo>
                  <a:lnTo>
                    <a:pt x="32638" y="34119"/>
                  </a:lnTo>
                  <a:lnTo>
                    <a:pt x="32639" y="1063237"/>
                  </a:lnTo>
                  <a:lnTo>
                    <a:pt x="38988" y="1073398"/>
                  </a:lnTo>
                  <a:lnTo>
                    <a:pt x="45338" y="1063237"/>
                  </a:lnTo>
                  <a:lnTo>
                    <a:pt x="45338" y="34119"/>
                  </a:lnTo>
                  <a:lnTo>
                    <a:pt x="38988" y="23958"/>
                  </a:lnTo>
                  <a:close/>
                </a:path>
                <a:path w="78104" h="1097914">
                  <a:moveTo>
                    <a:pt x="38988" y="0"/>
                  </a:moveTo>
                  <a:lnTo>
                    <a:pt x="0" y="62382"/>
                  </a:lnTo>
                  <a:lnTo>
                    <a:pt x="901" y="66306"/>
                  </a:lnTo>
                  <a:lnTo>
                    <a:pt x="6845" y="70015"/>
                  </a:lnTo>
                  <a:lnTo>
                    <a:pt x="10769" y="69113"/>
                  </a:lnTo>
                  <a:lnTo>
                    <a:pt x="32638" y="34119"/>
                  </a:lnTo>
                  <a:lnTo>
                    <a:pt x="32638" y="11976"/>
                  </a:lnTo>
                  <a:lnTo>
                    <a:pt x="46474" y="11976"/>
                  </a:lnTo>
                  <a:lnTo>
                    <a:pt x="38988" y="0"/>
                  </a:lnTo>
                  <a:close/>
                </a:path>
                <a:path w="78104" h="1097914">
                  <a:moveTo>
                    <a:pt x="46474" y="11976"/>
                  </a:moveTo>
                  <a:lnTo>
                    <a:pt x="45338" y="11976"/>
                  </a:lnTo>
                  <a:lnTo>
                    <a:pt x="45339" y="34119"/>
                  </a:lnTo>
                  <a:lnTo>
                    <a:pt x="67208" y="69113"/>
                  </a:lnTo>
                  <a:lnTo>
                    <a:pt x="71132" y="70015"/>
                  </a:lnTo>
                  <a:lnTo>
                    <a:pt x="77076" y="66306"/>
                  </a:lnTo>
                  <a:lnTo>
                    <a:pt x="77977" y="62382"/>
                  </a:lnTo>
                  <a:lnTo>
                    <a:pt x="46474" y="11976"/>
                  </a:lnTo>
                  <a:close/>
                </a:path>
                <a:path w="78104" h="1097914">
                  <a:moveTo>
                    <a:pt x="45338" y="11976"/>
                  </a:moveTo>
                  <a:lnTo>
                    <a:pt x="32638" y="11976"/>
                  </a:lnTo>
                  <a:lnTo>
                    <a:pt x="32638" y="34119"/>
                  </a:lnTo>
                  <a:lnTo>
                    <a:pt x="38988" y="23958"/>
                  </a:lnTo>
                  <a:lnTo>
                    <a:pt x="33604" y="15341"/>
                  </a:lnTo>
                  <a:lnTo>
                    <a:pt x="45338" y="15341"/>
                  </a:lnTo>
                  <a:lnTo>
                    <a:pt x="45338" y="11976"/>
                  </a:lnTo>
                  <a:close/>
                </a:path>
                <a:path w="78104" h="1097914">
                  <a:moveTo>
                    <a:pt x="45338" y="15341"/>
                  </a:moveTo>
                  <a:lnTo>
                    <a:pt x="44373" y="15341"/>
                  </a:lnTo>
                  <a:lnTo>
                    <a:pt x="38988" y="23958"/>
                  </a:lnTo>
                  <a:lnTo>
                    <a:pt x="45339" y="34119"/>
                  </a:lnTo>
                  <a:lnTo>
                    <a:pt x="45338" y="15341"/>
                  </a:lnTo>
                  <a:close/>
                </a:path>
                <a:path w="78104" h="1097914">
                  <a:moveTo>
                    <a:pt x="44373" y="15341"/>
                  </a:moveTo>
                  <a:lnTo>
                    <a:pt x="33604" y="15341"/>
                  </a:lnTo>
                  <a:lnTo>
                    <a:pt x="38988" y="23958"/>
                  </a:lnTo>
                  <a:lnTo>
                    <a:pt x="44373" y="1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38447" y="4198188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266699"/>
                  </a:lnTo>
                  <a:lnTo>
                    <a:pt x="38100" y="2666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784547" y="3423488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1092200" y="0"/>
                  </a:moveTo>
                  <a:lnTo>
                    <a:pt x="0" y="0"/>
                  </a:lnTo>
                  <a:lnTo>
                    <a:pt x="0" y="355600"/>
                  </a:lnTo>
                  <a:lnTo>
                    <a:pt x="0" y="1092200"/>
                  </a:lnTo>
                  <a:lnTo>
                    <a:pt x="1092200" y="1092200"/>
                  </a:lnTo>
                  <a:lnTo>
                    <a:pt x="1092200" y="355600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84547" y="3423488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0" y="0"/>
                  </a:moveTo>
                  <a:lnTo>
                    <a:pt x="1092200" y="0"/>
                  </a:lnTo>
                  <a:lnTo>
                    <a:pt x="1092200" y="1092200"/>
                  </a:lnTo>
                  <a:lnTo>
                    <a:pt x="0" y="1092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606747" y="3588588"/>
              <a:ext cx="1092200" cy="1104900"/>
            </a:xfrm>
            <a:custGeom>
              <a:avLst/>
              <a:gdLst/>
              <a:ahLst/>
              <a:cxnLst/>
              <a:rect l="l" t="t" r="r" b="b"/>
              <a:pathLst>
                <a:path w="1092200" h="1104900">
                  <a:moveTo>
                    <a:pt x="10922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0" y="1104900"/>
                  </a:lnTo>
                  <a:lnTo>
                    <a:pt x="1092200" y="1104900"/>
                  </a:lnTo>
                  <a:lnTo>
                    <a:pt x="1092200" y="190500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rgbClr val="E6B9B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606747" y="3588588"/>
              <a:ext cx="1092200" cy="1104900"/>
            </a:xfrm>
            <a:custGeom>
              <a:avLst/>
              <a:gdLst/>
              <a:ahLst/>
              <a:cxnLst/>
              <a:rect l="l" t="t" r="r" b="b"/>
              <a:pathLst>
                <a:path w="1092200" h="1104900">
                  <a:moveTo>
                    <a:pt x="0" y="0"/>
                  </a:moveTo>
                  <a:lnTo>
                    <a:pt x="1092200" y="0"/>
                  </a:lnTo>
                  <a:lnTo>
                    <a:pt x="1092200" y="11049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03547" y="3779088"/>
              <a:ext cx="1092200" cy="1104900"/>
            </a:xfrm>
            <a:custGeom>
              <a:avLst/>
              <a:gdLst/>
              <a:ahLst/>
              <a:cxnLst/>
              <a:rect l="l" t="t" r="r" b="b"/>
              <a:pathLst>
                <a:path w="1092200" h="1104900">
                  <a:moveTo>
                    <a:pt x="1092200" y="0"/>
                  </a:moveTo>
                  <a:lnTo>
                    <a:pt x="0" y="0"/>
                  </a:lnTo>
                  <a:lnTo>
                    <a:pt x="0" y="1104899"/>
                  </a:lnTo>
                  <a:lnTo>
                    <a:pt x="1092200" y="1104899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rgbClr val="F2DCDB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03547" y="3779088"/>
              <a:ext cx="1092200" cy="1104900"/>
            </a:xfrm>
            <a:custGeom>
              <a:avLst/>
              <a:gdLst/>
              <a:ahLst/>
              <a:cxnLst/>
              <a:rect l="l" t="t" r="r" b="b"/>
              <a:pathLst>
                <a:path w="1092200" h="1104900">
                  <a:moveTo>
                    <a:pt x="0" y="0"/>
                  </a:moveTo>
                  <a:lnTo>
                    <a:pt x="1092200" y="0"/>
                  </a:lnTo>
                  <a:lnTo>
                    <a:pt x="1092200" y="1104900"/>
                  </a:lnTo>
                  <a:lnTo>
                    <a:pt x="0" y="1104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05119" y="3829774"/>
              <a:ext cx="748665" cy="709930"/>
            </a:xfrm>
            <a:custGeom>
              <a:avLst/>
              <a:gdLst/>
              <a:ahLst/>
              <a:cxnLst/>
              <a:rect l="l" t="t" r="r" b="b"/>
              <a:pathLst>
                <a:path w="748664" h="709929">
                  <a:moveTo>
                    <a:pt x="61094" y="535341"/>
                  </a:moveTo>
                  <a:lnTo>
                    <a:pt x="51912" y="538586"/>
                  </a:lnTo>
                  <a:lnTo>
                    <a:pt x="44619" y="545038"/>
                  </a:lnTo>
                  <a:lnTo>
                    <a:pt x="40208" y="554113"/>
                  </a:lnTo>
                  <a:lnTo>
                    <a:pt x="0" y="709434"/>
                  </a:lnTo>
                  <a:lnTo>
                    <a:pt x="71648" y="694893"/>
                  </a:lnTo>
                  <a:lnTo>
                    <a:pt x="52247" y="694893"/>
                  </a:lnTo>
                  <a:lnTo>
                    <a:pt x="17297" y="658037"/>
                  </a:lnTo>
                  <a:lnTo>
                    <a:pt x="81560" y="597094"/>
                  </a:lnTo>
                  <a:lnTo>
                    <a:pt x="89395" y="566839"/>
                  </a:lnTo>
                  <a:lnTo>
                    <a:pt x="89941" y="556770"/>
                  </a:lnTo>
                  <a:lnTo>
                    <a:pt x="86693" y="547592"/>
                  </a:lnTo>
                  <a:lnTo>
                    <a:pt x="80240" y="540300"/>
                  </a:lnTo>
                  <a:lnTo>
                    <a:pt x="71170" y="535889"/>
                  </a:lnTo>
                  <a:lnTo>
                    <a:pt x="61094" y="535341"/>
                  </a:lnTo>
                  <a:close/>
                </a:path>
                <a:path w="748664" h="709929">
                  <a:moveTo>
                    <a:pt x="81560" y="597094"/>
                  </a:moveTo>
                  <a:lnTo>
                    <a:pt x="17297" y="658037"/>
                  </a:lnTo>
                  <a:lnTo>
                    <a:pt x="52247" y="694893"/>
                  </a:lnTo>
                  <a:lnTo>
                    <a:pt x="64970" y="682828"/>
                  </a:lnTo>
                  <a:lnTo>
                    <a:pt x="59359" y="682828"/>
                  </a:lnTo>
                  <a:lnTo>
                    <a:pt x="29717" y="651573"/>
                  </a:lnTo>
                  <a:lnTo>
                    <a:pt x="69547" y="643487"/>
                  </a:lnTo>
                  <a:lnTo>
                    <a:pt x="81560" y="597094"/>
                  </a:lnTo>
                  <a:close/>
                </a:path>
                <a:path w="748664" h="709929">
                  <a:moveTo>
                    <a:pt x="157225" y="627724"/>
                  </a:moveTo>
                  <a:lnTo>
                    <a:pt x="147142" y="627735"/>
                  </a:lnTo>
                  <a:lnTo>
                    <a:pt x="116506" y="633954"/>
                  </a:lnTo>
                  <a:lnTo>
                    <a:pt x="52247" y="694893"/>
                  </a:lnTo>
                  <a:lnTo>
                    <a:pt x="71648" y="694893"/>
                  </a:lnTo>
                  <a:lnTo>
                    <a:pt x="157251" y="677519"/>
                  </a:lnTo>
                  <a:lnTo>
                    <a:pt x="166539" y="673594"/>
                  </a:lnTo>
                  <a:lnTo>
                    <a:pt x="173366" y="666651"/>
                  </a:lnTo>
                  <a:lnTo>
                    <a:pt x="177094" y="657656"/>
                  </a:lnTo>
                  <a:lnTo>
                    <a:pt x="177088" y="647572"/>
                  </a:lnTo>
                  <a:lnTo>
                    <a:pt x="173163" y="638283"/>
                  </a:lnTo>
                  <a:lnTo>
                    <a:pt x="166220" y="631453"/>
                  </a:lnTo>
                  <a:lnTo>
                    <a:pt x="157225" y="627724"/>
                  </a:lnTo>
                  <a:close/>
                </a:path>
                <a:path w="748664" h="709929">
                  <a:moveTo>
                    <a:pt x="69547" y="643487"/>
                  </a:moveTo>
                  <a:lnTo>
                    <a:pt x="29717" y="651573"/>
                  </a:lnTo>
                  <a:lnTo>
                    <a:pt x="59359" y="682828"/>
                  </a:lnTo>
                  <a:lnTo>
                    <a:pt x="69547" y="643487"/>
                  </a:lnTo>
                  <a:close/>
                </a:path>
                <a:path w="748664" h="709929">
                  <a:moveTo>
                    <a:pt x="116506" y="633954"/>
                  </a:moveTo>
                  <a:lnTo>
                    <a:pt x="69547" y="643487"/>
                  </a:lnTo>
                  <a:lnTo>
                    <a:pt x="59359" y="682828"/>
                  </a:lnTo>
                  <a:lnTo>
                    <a:pt x="64970" y="682828"/>
                  </a:lnTo>
                  <a:lnTo>
                    <a:pt x="116506" y="633954"/>
                  </a:lnTo>
                  <a:close/>
                </a:path>
                <a:path w="748664" h="709929">
                  <a:moveTo>
                    <a:pt x="678546" y="65946"/>
                  </a:moveTo>
                  <a:lnTo>
                    <a:pt x="631588" y="75479"/>
                  </a:lnTo>
                  <a:lnTo>
                    <a:pt x="81560" y="597094"/>
                  </a:lnTo>
                  <a:lnTo>
                    <a:pt x="69547" y="643487"/>
                  </a:lnTo>
                  <a:lnTo>
                    <a:pt x="116506" y="633954"/>
                  </a:lnTo>
                  <a:lnTo>
                    <a:pt x="666528" y="112355"/>
                  </a:lnTo>
                  <a:lnTo>
                    <a:pt x="678546" y="65946"/>
                  </a:lnTo>
                  <a:close/>
                </a:path>
                <a:path w="748664" h="709929">
                  <a:moveTo>
                    <a:pt x="744329" y="14541"/>
                  </a:moveTo>
                  <a:lnTo>
                    <a:pt x="695845" y="14541"/>
                  </a:lnTo>
                  <a:lnTo>
                    <a:pt x="730796" y="51409"/>
                  </a:lnTo>
                  <a:lnTo>
                    <a:pt x="666528" y="112355"/>
                  </a:lnTo>
                  <a:lnTo>
                    <a:pt x="658698" y="142595"/>
                  </a:lnTo>
                  <a:lnTo>
                    <a:pt x="658157" y="152666"/>
                  </a:lnTo>
                  <a:lnTo>
                    <a:pt x="661404" y="161847"/>
                  </a:lnTo>
                  <a:lnTo>
                    <a:pt x="667854" y="169139"/>
                  </a:lnTo>
                  <a:lnTo>
                    <a:pt x="676922" y="173545"/>
                  </a:lnTo>
                  <a:lnTo>
                    <a:pt x="686998" y="174093"/>
                  </a:lnTo>
                  <a:lnTo>
                    <a:pt x="696180" y="170849"/>
                  </a:lnTo>
                  <a:lnTo>
                    <a:pt x="703474" y="164401"/>
                  </a:lnTo>
                  <a:lnTo>
                    <a:pt x="707885" y="155333"/>
                  </a:lnTo>
                  <a:lnTo>
                    <a:pt x="744329" y="14541"/>
                  </a:lnTo>
                  <a:close/>
                </a:path>
                <a:path w="748664" h="709929">
                  <a:moveTo>
                    <a:pt x="707283" y="26606"/>
                  </a:moveTo>
                  <a:lnTo>
                    <a:pt x="688733" y="26606"/>
                  </a:lnTo>
                  <a:lnTo>
                    <a:pt x="718375" y="57861"/>
                  </a:lnTo>
                  <a:lnTo>
                    <a:pt x="678546" y="65946"/>
                  </a:lnTo>
                  <a:lnTo>
                    <a:pt x="666528" y="112355"/>
                  </a:lnTo>
                  <a:lnTo>
                    <a:pt x="730796" y="51409"/>
                  </a:lnTo>
                  <a:lnTo>
                    <a:pt x="707283" y="26606"/>
                  </a:lnTo>
                  <a:close/>
                </a:path>
                <a:path w="748664" h="709929">
                  <a:moveTo>
                    <a:pt x="748093" y="0"/>
                  </a:moveTo>
                  <a:lnTo>
                    <a:pt x="590854" y="31915"/>
                  </a:lnTo>
                  <a:lnTo>
                    <a:pt x="581559" y="35840"/>
                  </a:lnTo>
                  <a:lnTo>
                    <a:pt x="574728" y="42783"/>
                  </a:lnTo>
                  <a:lnTo>
                    <a:pt x="570998" y="51778"/>
                  </a:lnTo>
                  <a:lnTo>
                    <a:pt x="571004" y="61861"/>
                  </a:lnTo>
                  <a:lnTo>
                    <a:pt x="574930" y="71156"/>
                  </a:lnTo>
                  <a:lnTo>
                    <a:pt x="581872" y="77985"/>
                  </a:lnTo>
                  <a:lnTo>
                    <a:pt x="590867" y="81712"/>
                  </a:lnTo>
                  <a:lnTo>
                    <a:pt x="600951" y="81699"/>
                  </a:lnTo>
                  <a:lnTo>
                    <a:pt x="631588" y="75479"/>
                  </a:lnTo>
                  <a:lnTo>
                    <a:pt x="695845" y="14541"/>
                  </a:lnTo>
                  <a:lnTo>
                    <a:pt x="744329" y="14541"/>
                  </a:lnTo>
                  <a:lnTo>
                    <a:pt x="748093" y="0"/>
                  </a:lnTo>
                  <a:close/>
                </a:path>
                <a:path w="748664" h="709929">
                  <a:moveTo>
                    <a:pt x="695845" y="14541"/>
                  </a:moveTo>
                  <a:lnTo>
                    <a:pt x="631588" y="75479"/>
                  </a:lnTo>
                  <a:lnTo>
                    <a:pt x="678546" y="65946"/>
                  </a:lnTo>
                  <a:lnTo>
                    <a:pt x="688733" y="26606"/>
                  </a:lnTo>
                  <a:lnTo>
                    <a:pt x="707283" y="26606"/>
                  </a:lnTo>
                  <a:lnTo>
                    <a:pt x="695845" y="14541"/>
                  </a:lnTo>
                  <a:close/>
                </a:path>
                <a:path w="748664" h="709929">
                  <a:moveTo>
                    <a:pt x="688733" y="26606"/>
                  </a:moveTo>
                  <a:lnTo>
                    <a:pt x="678546" y="65946"/>
                  </a:lnTo>
                  <a:lnTo>
                    <a:pt x="718375" y="57861"/>
                  </a:lnTo>
                  <a:lnTo>
                    <a:pt x="688733" y="26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586691" y="4023334"/>
              <a:ext cx="264795" cy="253365"/>
            </a:xfrm>
            <a:custGeom>
              <a:avLst/>
              <a:gdLst/>
              <a:ahLst/>
              <a:cxnLst/>
              <a:rect l="l" t="t" r="r" b="b"/>
              <a:pathLst>
                <a:path w="264795" h="253364">
                  <a:moveTo>
                    <a:pt x="194576" y="0"/>
                  </a:moveTo>
                  <a:lnTo>
                    <a:pt x="0" y="175666"/>
                  </a:lnTo>
                  <a:lnTo>
                    <a:pt x="69710" y="252882"/>
                  </a:lnTo>
                  <a:lnTo>
                    <a:pt x="264287" y="77215"/>
                  </a:lnTo>
                  <a:lnTo>
                    <a:pt x="194576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5619305" y="3969587"/>
            <a:ext cx="24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409859" y="4978349"/>
            <a:ext cx="1097915" cy="78105"/>
            <a:chOff x="4409859" y="4978349"/>
            <a:chExt cx="1097915" cy="78105"/>
          </a:xfrm>
        </p:grpSpPr>
        <p:sp>
          <p:nvSpPr>
            <p:cNvPr id="97" name="object 97"/>
            <p:cNvSpPr/>
            <p:nvPr/>
          </p:nvSpPr>
          <p:spPr>
            <a:xfrm>
              <a:off x="4409859" y="4978349"/>
              <a:ext cx="1097915" cy="78105"/>
            </a:xfrm>
            <a:custGeom>
              <a:avLst/>
              <a:gdLst/>
              <a:ahLst/>
              <a:cxnLst/>
              <a:rect l="l" t="t" r="r" b="b"/>
              <a:pathLst>
                <a:path w="1097914" h="78104">
                  <a:moveTo>
                    <a:pt x="62382" y="0"/>
                  </a:moveTo>
                  <a:lnTo>
                    <a:pt x="0" y="38989"/>
                  </a:lnTo>
                  <a:lnTo>
                    <a:pt x="62382" y="77978"/>
                  </a:lnTo>
                  <a:lnTo>
                    <a:pt x="66306" y="77076"/>
                  </a:lnTo>
                  <a:lnTo>
                    <a:pt x="70015" y="71132"/>
                  </a:lnTo>
                  <a:lnTo>
                    <a:pt x="69113" y="67208"/>
                  </a:lnTo>
                  <a:lnTo>
                    <a:pt x="34119" y="45339"/>
                  </a:lnTo>
                  <a:lnTo>
                    <a:pt x="11976" y="45339"/>
                  </a:lnTo>
                  <a:lnTo>
                    <a:pt x="11976" y="32639"/>
                  </a:lnTo>
                  <a:lnTo>
                    <a:pt x="34119" y="32639"/>
                  </a:lnTo>
                  <a:lnTo>
                    <a:pt x="69113" y="10769"/>
                  </a:lnTo>
                  <a:lnTo>
                    <a:pt x="70015" y="6845"/>
                  </a:lnTo>
                  <a:lnTo>
                    <a:pt x="66306" y="901"/>
                  </a:lnTo>
                  <a:lnTo>
                    <a:pt x="62382" y="0"/>
                  </a:lnTo>
                  <a:close/>
                </a:path>
                <a:path w="1097914" h="78104">
                  <a:moveTo>
                    <a:pt x="1073398" y="38989"/>
                  </a:moveTo>
                  <a:lnTo>
                    <a:pt x="1028242" y="67208"/>
                  </a:lnTo>
                  <a:lnTo>
                    <a:pt x="1027341" y="71132"/>
                  </a:lnTo>
                  <a:lnTo>
                    <a:pt x="1031049" y="77076"/>
                  </a:lnTo>
                  <a:lnTo>
                    <a:pt x="1034973" y="77978"/>
                  </a:lnTo>
                  <a:lnTo>
                    <a:pt x="1087197" y="45339"/>
                  </a:lnTo>
                  <a:lnTo>
                    <a:pt x="1085380" y="45339"/>
                  </a:lnTo>
                  <a:lnTo>
                    <a:pt x="1085380" y="44373"/>
                  </a:lnTo>
                  <a:lnTo>
                    <a:pt x="1082014" y="44373"/>
                  </a:lnTo>
                  <a:lnTo>
                    <a:pt x="1073398" y="38989"/>
                  </a:lnTo>
                  <a:close/>
                </a:path>
                <a:path w="1097914" h="78104">
                  <a:moveTo>
                    <a:pt x="34119" y="32639"/>
                  </a:moveTo>
                  <a:lnTo>
                    <a:pt x="11976" y="32639"/>
                  </a:lnTo>
                  <a:lnTo>
                    <a:pt x="11976" y="45339"/>
                  </a:lnTo>
                  <a:lnTo>
                    <a:pt x="34119" y="45339"/>
                  </a:lnTo>
                  <a:lnTo>
                    <a:pt x="32574" y="44373"/>
                  </a:lnTo>
                  <a:lnTo>
                    <a:pt x="15341" y="44373"/>
                  </a:lnTo>
                  <a:lnTo>
                    <a:pt x="15341" y="33604"/>
                  </a:lnTo>
                  <a:lnTo>
                    <a:pt x="32574" y="33604"/>
                  </a:lnTo>
                  <a:lnTo>
                    <a:pt x="34119" y="32639"/>
                  </a:lnTo>
                  <a:close/>
                </a:path>
                <a:path w="1097914" h="78104">
                  <a:moveTo>
                    <a:pt x="1063237" y="32639"/>
                  </a:moveTo>
                  <a:lnTo>
                    <a:pt x="34119" y="32639"/>
                  </a:lnTo>
                  <a:lnTo>
                    <a:pt x="23958" y="38989"/>
                  </a:lnTo>
                  <a:lnTo>
                    <a:pt x="34119" y="45339"/>
                  </a:lnTo>
                  <a:lnTo>
                    <a:pt x="1063237" y="45339"/>
                  </a:lnTo>
                  <a:lnTo>
                    <a:pt x="1073398" y="38989"/>
                  </a:lnTo>
                  <a:lnTo>
                    <a:pt x="1063237" y="32639"/>
                  </a:lnTo>
                  <a:close/>
                </a:path>
                <a:path w="1097914" h="78104">
                  <a:moveTo>
                    <a:pt x="1087196" y="32639"/>
                  </a:moveTo>
                  <a:lnTo>
                    <a:pt x="1085380" y="32639"/>
                  </a:lnTo>
                  <a:lnTo>
                    <a:pt x="1085380" y="45339"/>
                  </a:lnTo>
                  <a:lnTo>
                    <a:pt x="1087197" y="45339"/>
                  </a:lnTo>
                  <a:lnTo>
                    <a:pt x="1097356" y="38989"/>
                  </a:lnTo>
                  <a:lnTo>
                    <a:pt x="1087196" y="32639"/>
                  </a:lnTo>
                  <a:close/>
                </a:path>
                <a:path w="1097914" h="78104">
                  <a:moveTo>
                    <a:pt x="15341" y="33604"/>
                  </a:moveTo>
                  <a:lnTo>
                    <a:pt x="15341" y="44373"/>
                  </a:lnTo>
                  <a:lnTo>
                    <a:pt x="23958" y="38989"/>
                  </a:lnTo>
                  <a:lnTo>
                    <a:pt x="15341" y="33604"/>
                  </a:lnTo>
                  <a:close/>
                </a:path>
                <a:path w="1097914" h="78104">
                  <a:moveTo>
                    <a:pt x="23958" y="38989"/>
                  </a:moveTo>
                  <a:lnTo>
                    <a:pt x="15341" y="44373"/>
                  </a:lnTo>
                  <a:lnTo>
                    <a:pt x="32574" y="44373"/>
                  </a:lnTo>
                  <a:lnTo>
                    <a:pt x="23958" y="38989"/>
                  </a:lnTo>
                  <a:close/>
                </a:path>
                <a:path w="1097914" h="78104">
                  <a:moveTo>
                    <a:pt x="1082014" y="33604"/>
                  </a:moveTo>
                  <a:lnTo>
                    <a:pt x="1073398" y="38989"/>
                  </a:lnTo>
                  <a:lnTo>
                    <a:pt x="1082014" y="44373"/>
                  </a:lnTo>
                  <a:lnTo>
                    <a:pt x="1082014" y="33604"/>
                  </a:lnTo>
                  <a:close/>
                </a:path>
                <a:path w="1097914" h="78104">
                  <a:moveTo>
                    <a:pt x="1085380" y="33604"/>
                  </a:moveTo>
                  <a:lnTo>
                    <a:pt x="1082014" y="33604"/>
                  </a:lnTo>
                  <a:lnTo>
                    <a:pt x="1082014" y="44373"/>
                  </a:lnTo>
                  <a:lnTo>
                    <a:pt x="1085380" y="44373"/>
                  </a:lnTo>
                  <a:lnTo>
                    <a:pt x="1085380" y="33604"/>
                  </a:lnTo>
                  <a:close/>
                </a:path>
                <a:path w="1097914" h="78104">
                  <a:moveTo>
                    <a:pt x="32574" y="33604"/>
                  </a:moveTo>
                  <a:lnTo>
                    <a:pt x="15341" y="33604"/>
                  </a:lnTo>
                  <a:lnTo>
                    <a:pt x="23958" y="38989"/>
                  </a:lnTo>
                  <a:lnTo>
                    <a:pt x="32574" y="33604"/>
                  </a:lnTo>
                  <a:close/>
                </a:path>
                <a:path w="1097914" h="78104">
                  <a:moveTo>
                    <a:pt x="1034973" y="0"/>
                  </a:moveTo>
                  <a:lnTo>
                    <a:pt x="1031049" y="901"/>
                  </a:lnTo>
                  <a:lnTo>
                    <a:pt x="1027341" y="6845"/>
                  </a:lnTo>
                  <a:lnTo>
                    <a:pt x="1028242" y="10769"/>
                  </a:lnTo>
                  <a:lnTo>
                    <a:pt x="1073398" y="38989"/>
                  </a:lnTo>
                  <a:lnTo>
                    <a:pt x="1082014" y="33604"/>
                  </a:lnTo>
                  <a:lnTo>
                    <a:pt x="1085380" y="33604"/>
                  </a:lnTo>
                  <a:lnTo>
                    <a:pt x="1085380" y="32639"/>
                  </a:lnTo>
                  <a:lnTo>
                    <a:pt x="1087196" y="32639"/>
                  </a:lnTo>
                  <a:lnTo>
                    <a:pt x="1034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1847" y="4985588"/>
              <a:ext cx="355600" cy="38100"/>
            </a:xfrm>
            <a:custGeom>
              <a:avLst/>
              <a:gdLst/>
              <a:ahLst/>
              <a:cxnLst/>
              <a:rect l="l" t="t" r="r" b="b"/>
              <a:pathLst>
                <a:path w="355600" h="38100">
                  <a:moveTo>
                    <a:pt x="355600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355600" y="3809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713583" y="4871287"/>
            <a:ext cx="5019040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5459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405765" marR="5080" indent="-393700">
              <a:lnSpc>
                <a:spcPct val="100000"/>
              </a:lnSpc>
            </a:pPr>
            <a:r>
              <a:rPr sz="2000" spc="-15" dirty="0">
                <a:latin typeface="Verdana"/>
                <a:cs typeface="Verdana"/>
              </a:rPr>
              <a:t>Reuse </a:t>
            </a:r>
            <a:r>
              <a:rPr sz="2000" b="1" spc="-5" dirty="0">
                <a:solidFill>
                  <a:srgbClr val="FF0000"/>
                </a:solidFill>
                <a:latin typeface="Verdana"/>
                <a:cs typeface="Verdana"/>
              </a:rPr>
              <a:t>(M-K) </a:t>
            </a:r>
            <a:r>
              <a:rPr sz="2000" spc="-5" dirty="0">
                <a:latin typeface="Verdana"/>
                <a:cs typeface="Verdana"/>
              </a:rPr>
              <a:t>channels </a:t>
            </a:r>
            <a:r>
              <a:rPr sz="2000" dirty="0">
                <a:latin typeface="Verdana"/>
                <a:cs typeface="Verdana"/>
              </a:rPr>
              <a:t>in </a:t>
            </a:r>
            <a:r>
              <a:rPr sz="2000" spc="-5" dirty="0">
                <a:latin typeface="Verdana"/>
                <a:cs typeface="Verdana"/>
              </a:rPr>
              <a:t>feature maps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previously processed </a:t>
            </a:r>
            <a:r>
              <a:rPr sz="2000" spc="-10" dirty="0">
                <a:latin typeface="Verdana"/>
                <a:cs typeface="Verdana"/>
              </a:rPr>
              <a:t>layers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 rot="18900000">
            <a:off x="5403289" y="4539303"/>
            <a:ext cx="5111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dirty="0">
                <a:latin typeface="Arial"/>
                <a:cs typeface="Arial"/>
              </a:rPr>
              <a:t>……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 rot="18960000">
            <a:off x="4234270" y="3407594"/>
            <a:ext cx="5725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dirty="0">
                <a:latin typeface="Arial"/>
                <a:cs typeface="Arial"/>
              </a:rPr>
              <a:t>……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133202" y="4177284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78488" y="4521885"/>
            <a:ext cx="1540510" cy="1562735"/>
          </a:xfrm>
          <a:custGeom>
            <a:avLst/>
            <a:gdLst/>
            <a:ahLst/>
            <a:cxnLst/>
            <a:rect l="l" t="t" r="r" b="b"/>
            <a:pathLst>
              <a:path w="1540510" h="1562735">
                <a:moveTo>
                  <a:pt x="1540277" y="0"/>
                </a:moveTo>
                <a:lnTo>
                  <a:pt x="0" y="0"/>
                </a:lnTo>
                <a:lnTo>
                  <a:pt x="0" y="1562408"/>
                </a:lnTo>
                <a:lnTo>
                  <a:pt x="1540277" y="1562408"/>
                </a:lnTo>
                <a:lnTo>
                  <a:pt x="1540277" y="0"/>
                </a:lnTo>
                <a:close/>
              </a:path>
            </a:pathLst>
          </a:custGeom>
          <a:solidFill>
            <a:srgbClr val="FFFFFF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4062" y="3325456"/>
            <a:ext cx="216128" cy="227723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3699459" y="3067812"/>
            <a:ext cx="793750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>
              <a:lnSpc>
                <a:spcPts val="235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M-K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1641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Layer</a:t>
            </a:r>
            <a:r>
              <a:rPr spc="-15" dirty="0"/>
              <a:t> </a:t>
            </a:r>
            <a:r>
              <a:rPr spc="-5" dirty="0"/>
              <a:t>Pooling:</a:t>
            </a:r>
            <a:r>
              <a:rPr spc="-10" dirty="0"/>
              <a:t> </a:t>
            </a:r>
            <a:r>
              <a:rPr spc="-5" dirty="0"/>
              <a:t>Simplify</a:t>
            </a:r>
            <a:r>
              <a:rPr spc="-10" dirty="0"/>
              <a:t> </a:t>
            </a:r>
            <a:r>
              <a:rPr dirty="0"/>
              <a:t>FC</a:t>
            </a:r>
            <a:r>
              <a:rPr spc="-15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825" y="2619756"/>
            <a:ext cx="2994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First </a:t>
            </a:r>
            <a:r>
              <a:rPr sz="2000" dirty="0">
                <a:latin typeface="Verdana"/>
                <a:cs typeface="Verdana"/>
              </a:rPr>
              <a:t>FC </a:t>
            </a:r>
            <a:r>
              <a:rPr sz="2000" spc="-10" dirty="0">
                <a:latin typeface="Verdana"/>
                <a:cs typeface="Verdana"/>
              </a:rPr>
              <a:t>layer </a:t>
            </a:r>
            <a:r>
              <a:rPr sz="2000" spc="-5" dirty="0">
                <a:latin typeface="Verdana"/>
                <a:cs typeface="Verdana"/>
              </a:rPr>
              <a:t>accounts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significant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portion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weights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825" y="3838955"/>
            <a:ext cx="3036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38M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61M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AlexNet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7662" y="1217676"/>
            <a:ext cx="37769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[</a:t>
            </a:r>
            <a:r>
              <a:rPr sz="2000" b="1" spc="-5" dirty="0">
                <a:latin typeface="Verdana"/>
                <a:cs typeface="Verdana"/>
              </a:rPr>
              <a:t>Krizhevsky</a:t>
            </a:r>
            <a:r>
              <a:rPr sz="2000" spc="-5" dirty="0">
                <a:latin typeface="Verdana"/>
                <a:cs typeface="Verdana"/>
              </a:rPr>
              <a:t>,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NeurIPS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2012]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927" y="668591"/>
            <a:ext cx="7771003" cy="44611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61039" y="5746603"/>
            <a:ext cx="4781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latin typeface="Calibri"/>
                <a:cs typeface="Calibri"/>
              </a:rPr>
              <a:t>105M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9111" y="5755607"/>
            <a:ext cx="8185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Calibri"/>
                <a:cs typeface="Calibri"/>
              </a:rPr>
              <a:t>#</a:t>
            </a:r>
            <a:r>
              <a:rPr sz="1450" spc="-20" dirty="0">
                <a:latin typeface="Calibri"/>
                <a:cs typeface="Calibri"/>
              </a:rPr>
              <a:t> </a:t>
            </a:r>
            <a:r>
              <a:rPr sz="1450" spc="20" dirty="0">
                <a:latin typeface="Calibri"/>
                <a:cs typeface="Calibri"/>
              </a:rPr>
              <a:t>of</a:t>
            </a:r>
            <a:r>
              <a:rPr sz="1450" spc="-15" dirty="0">
                <a:latin typeface="Calibri"/>
                <a:cs typeface="Calibri"/>
              </a:rPr>
              <a:t> </a:t>
            </a:r>
            <a:r>
              <a:rPr sz="1450" spc="30" dirty="0">
                <a:latin typeface="Calibri"/>
                <a:cs typeface="Calibri"/>
              </a:rPr>
              <a:t>MACs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7251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L1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8270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L2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4110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L3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9368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L4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8083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L5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82681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L6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42319" y="4339548"/>
            <a:ext cx="2000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L7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79123" y="3742740"/>
            <a:ext cx="507365" cy="472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1000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50" spc="5" dirty="0">
                <a:latin typeface="Calibri"/>
                <a:cs typeface="Calibri"/>
              </a:rPr>
              <a:t>s</a:t>
            </a:r>
            <a:r>
              <a:rPr sz="1450" spc="-5" dirty="0">
                <a:latin typeface="Calibri"/>
                <a:cs typeface="Calibri"/>
              </a:rPr>
              <a:t>c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1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50183" y="3976782"/>
            <a:ext cx="67818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224</a:t>
            </a:r>
            <a:r>
              <a:rPr sz="1450" spc="5" dirty="0">
                <a:latin typeface="Calibri"/>
                <a:cs typeface="Calibri"/>
              </a:rPr>
              <a:t>x</a:t>
            </a:r>
            <a:r>
              <a:rPr sz="1450" spc="10" dirty="0">
                <a:latin typeface="Calibri"/>
                <a:cs typeface="Calibri"/>
              </a:rPr>
              <a:t>224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43401" y="4199123"/>
            <a:ext cx="491490" cy="472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0480">
              <a:lnSpc>
                <a:spcPct val="100600"/>
              </a:lnSpc>
              <a:spcBef>
                <a:spcPts val="110"/>
              </a:spcBef>
            </a:pPr>
            <a:r>
              <a:rPr sz="1450" spc="5" dirty="0">
                <a:latin typeface="Calibri"/>
                <a:cs typeface="Calibri"/>
              </a:rPr>
              <a:t>Input </a:t>
            </a:r>
            <a:r>
              <a:rPr sz="1450" spc="-31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Ima</a:t>
            </a:r>
            <a:r>
              <a:rPr sz="1450" spc="-10" dirty="0">
                <a:latin typeface="Calibri"/>
                <a:cs typeface="Calibri"/>
              </a:rPr>
              <a:t>g</a:t>
            </a:r>
            <a:r>
              <a:rPr sz="1450" spc="10" dirty="0">
                <a:latin typeface="Calibri"/>
                <a:cs typeface="Calibri"/>
              </a:rPr>
              <a:t>e</a:t>
            </a:r>
            <a:endParaRPr sz="145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290265" y="4246919"/>
          <a:ext cx="763268" cy="1228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8726">
                <a:tc>
                  <a:txBody>
                    <a:bodyPr/>
                    <a:lstStyle/>
                    <a:p>
                      <a:pPr marL="122555">
                        <a:lnSpc>
                          <a:spcPts val="1425"/>
                        </a:lnSpc>
                      </a:pPr>
                      <a:r>
                        <a:rPr sz="1450" dirty="0">
                          <a:latin typeface="Calibri"/>
                          <a:cs typeface="Calibri"/>
                        </a:rPr>
                        <a:t>Conv</a:t>
                      </a:r>
                      <a:r>
                        <a:rPr sz="1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spc="5" dirty="0">
                          <a:latin typeface="Calibri"/>
                          <a:cs typeface="Calibri"/>
                        </a:rPr>
                        <a:t>(11x11)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1425"/>
                        </a:lnSpc>
                      </a:pPr>
                      <a:r>
                        <a:rPr sz="1450" spc="5" dirty="0">
                          <a:latin typeface="Calibri"/>
                          <a:cs typeface="Calibri"/>
                        </a:rPr>
                        <a:t>Non-Linearity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380"/>
                        </a:lnSpc>
                      </a:pPr>
                      <a:r>
                        <a:rPr sz="1450" spc="15" dirty="0">
                          <a:latin typeface="Calibri"/>
                          <a:cs typeface="Calibri"/>
                        </a:rPr>
                        <a:t>Norm</a:t>
                      </a:r>
                      <a:r>
                        <a:rPr sz="14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spc="10" dirty="0">
                          <a:latin typeface="Calibri"/>
                          <a:cs typeface="Calibri"/>
                        </a:rPr>
                        <a:t>(LRN)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ts val="1380"/>
                        </a:lnSpc>
                      </a:pPr>
                      <a:r>
                        <a:rPr sz="1450" spc="5" dirty="0">
                          <a:latin typeface="Calibri"/>
                          <a:cs typeface="Calibri"/>
                        </a:rPr>
                        <a:t>Max</a:t>
                      </a:r>
                      <a:r>
                        <a:rPr sz="14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dirty="0">
                          <a:latin typeface="Calibri"/>
                          <a:cs typeface="Calibri"/>
                        </a:rPr>
                        <a:t>Pool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439957" y="4246919"/>
          <a:ext cx="763268" cy="1228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8726">
                <a:tc>
                  <a:txBody>
                    <a:bodyPr/>
                    <a:lstStyle/>
                    <a:p>
                      <a:pPr marL="215900">
                        <a:lnSpc>
                          <a:spcPts val="1380"/>
                        </a:lnSpc>
                      </a:pPr>
                      <a:r>
                        <a:rPr sz="1450" dirty="0">
                          <a:latin typeface="Calibri"/>
                          <a:cs typeface="Calibri"/>
                        </a:rPr>
                        <a:t>Conv</a:t>
                      </a:r>
                      <a:r>
                        <a:rPr sz="1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spc="5" dirty="0">
                          <a:latin typeface="Calibri"/>
                          <a:cs typeface="Calibri"/>
                        </a:rPr>
                        <a:t>(5x5)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1470"/>
                        </a:lnSpc>
                      </a:pPr>
                      <a:r>
                        <a:rPr sz="1450" spc="5" dirty="0">
                          <a:latin typeface="Calibri"/>
                          <a:cs typeface="Calibri"/>
                        </a:rPr>
                        <a:t>Non-Linearity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380"/>
                        </a:lnSpc>
                      </a:pPr>
                      <a:r>
                        <a:rPr sz="1450" spc="15" dirty="0">
                          <a:latin typeface="Calibri"/>
                          <a:cs typeface="Calibri"/>
                        </a:rPr>
                        <a:t>Norm</a:t>
                      </a:r>
                      <a:r>
                        <a:rPr sz="14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spc="10" dirty="0">
                          <a:latin typeface="Calibri"/>
                          <a:cs typeface="Calibri"/>
                        </a:rPr>
                        <a:t>(LRN)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380"/>
                        </a:lnSpc>
                      </a:pPr>
                      <a:r>
                        <a:rPr sz="1450" spc="5" dirty="0">
                          <a:latin typeface="Calibri"/>
                          <a:cs typeface="Calibri"/>
                        </a:rPr>
                        <a:t>Max</a:t>
                      </a:r>
                      <a:r>
                        <a:rPr sz="14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50" dirty="0">
                          <a:latin typeface="Calibri"/>
                          <a:cs typeface="Calibri"/>
                        </a:rPr>
                        <a:t>Pooling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6741998" y="4235049"/>
            <a:ext cx="399415" cy="1252855"/>
            <a:chOff x="6741998" y="4235049"/>
            <a:chExt cx="399415" cy="1252855"/>
          </a:xfrm>
        </p:grpSpPr>
        <p:sp>
          <p:nvSpPr>
            <p:cNvPr id="22" name="object 22"/>
            <p:cNvSpPr/>
            <p:nvPr/>
          </p:nvSpPr>
          <p:spPr>
            <a:xfrm>
              <a:off x="6748031" y="4241076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34"/>
                  </a:lnTo>
                  <a:lnTo>
                    <a:pt x="187705" y="1240434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8E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48031" y="4241082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5737" y="4241076"/>
              <a:ext cx="200025" cy="1240790"/>
            </a:xfrm>
            <a:custGeom>
              <a:avLst/>
              <a:gdLst/>
              <a:ahLst/>
              <a:cxnLst/>
              <a:rect l="l" t="t" r="r" b="b"/>
              <a:pathLst>
                <a:path w="200025" h="1240789">
                  <a:moveTo>
                    <a:pt x="199440" y="0"/>
                  </a:moveTo>
                  <a:lnTo>
                    <a:pt x="0" y="0"/>
                  </a:lnTo>
                  <a:lnTo>
                    <a:pt x="0" y="1240434"/>
                  </a:lnTo>
                  <a:lnTo>
                    <a:pt x="199440" y="1240434"/>
                  </a:lnTo>
                  <a:lnTo>
                    <a:pt x="19944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5737" y="4241082"/>
              <a:ext cx="200025" cy="1240790"/>
            </a:xfrm>
            <a:custGeom>
              <a:avLst/>
              <a:gdLst/>
              <a:ahLst/>
              <a:cxnLst/>
              <a:rect l="l" t="t" r="r" b="b"/>
              <a:pathLst>
                <a:path w="200025" h="1240789">
                  <a:moveTo>
                    <a:pt x="0" y="1240428"/>
                  </a:moveTo>
                  <a:lnTo>
                    <a:pt x="0" y="0"/>
                  </a:lnTo>
                  <a:lnTo>
                    <a:pt x="199437" y="0"/>
                  </a:lnTo>
                  <a:lnTo>
                    <a:pt x="199437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708461" y="4324778"/>
            <a:ext cx="447675" cy="105854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 marR="5080" indent="104775">
              <a:lnSpc>
                <a:spcPts val="1520"/>
              </a:lnSpc>
              <a:spcBef>
                <a:spcPts val="290"/>
              </a:spcBef>
            </a:pPr>
            <a:r>
              <a:rPr sz="1450" dirty="0">
                <a:latin typeface="Calibri"/>
                <a:cs typeface="Calibri"/>
              </a:rPr>
              <a:t>Conv </a:t>
            </a:r>
            <a:r>
              <a:rPr sz="1450" spc="5" dirty="0">
                <a:latin typeface="Calibri"/>
                <a:cs typeface="Calibri"/>
              </a:rPr>
              <a:t>(3x3) 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o</a:t>
            </a:r>
            <a:r>
              <a:rPr sz="1450" spc="-3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-</a:t>
            </a:r>
            <a:r>
              <a:rPr sz="145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in</a:t>
            </a:r>
            <a:r>
              <a:rPr sz="145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ty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68234" y="4246752"/>
            <a:ext cx="399415" cy="1240790"/>
            <a:chOff x="7868234" y="4246752"/>
            <a:chExt cx="399415" cy="1240790"/>
          </a:xfrm>
        </p:grpSpPr>
        <p:sp>
          <p:nvSpPr>
            <p:cNvPr id="28" name="object 28"/>
            <p:cNvSpPr/>
            <p:nvPr/>
          </p:nvSpPr>
          <p:spPr>
            <a:xfrm>
              <a:off x="7874266" y="4252785"/>
              <a:ext cx="187960" cy="1228725"/>
            </a:xfrm>
            <a:custGeom>
              <a:avLst/>
              <a:gdLst/>
              <a:ahLst/>
              <a:cxnLst/>
              <a:rect l="l" t="t" r="r" b="b"/>
              <a:pathLst>
                <a:path w="187959" h="1228725">
                  <a:moveTo>
                    <a:pt x="187706" y="0"/>
                  </a:moveTo>
                  <a:lnTo>
                    <a:pt x="0" y="0"/>
                  </a:lnTo>
                  <a:lnTo>
                    <a:pt x="0" y="1228724"/>
                  </a:lnTo>
                  <a:lnTo>
                    <a:pt x="187706" y="1228724"/>
                  </a:lnTo>
                  <a:lnTo>
                    <a:pt x="187706" y="0"/>
                  </a:lnTo>
                  <a:close/>
                </a:path>
              </a:pathLst>
            </a:custGeom>
            <a:solidFill>
              <a:srgbClr val="8E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74266" y="4252784"/>
              <a:ext cx="187960" cy="1228725"/>
            </a:xfrm>
            <a:custGeom>
              <a:avLst/>
              <a:gdLst/>
              <a:ahLst/>
              <a:cxnLst/>
              <a:rect l="l" t="t" r="r" b="b"/>
              <a:pathLst>
                <a:path w="187959" h="1228725">
                  <a:moveTo>
                    <a:pt x="0" y="1228726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28726"/>
                  </a:lnTo>
                  <a:lnTo>
                    <a:pt x="0" y="1228726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73707" y="4252785"/>
              <a:ext cx="187960" cy="1228725"/>
            </a:xfrm>
            <a:custGeom>
              <a:avLst/>
              <a:gdLst/>
              <a:ahLst/>
              <a:cxnLst/>
              <a:rect l="l" t="t" r="r" b="b"/>
              <a:pathLst>
                <a:path w="187959" h="1228725">
                  <a:moveTo>
                    <a:pt x="187705" y="0"/>
                  </a:moveTo>
                  <a:lnTo>
                    <a:pt x="0" y="0"/>
                  </a:lnTo>
                  <a:lnTo>
                    <a:pt x="0" y="1228724"/>
                  </a:lnTo>
                  <a:lnTo>
                    <a:pt x="187705" y="1228724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73707" y="4252784"/>
              <a:ext cx="187960" cy="1228725"/>
            </a:xfrm>
            <a:custGeom>
              <a:avLst/>
              <a:gdLst/>
              <a:ahLst/>
              <a:cxnLst/>
              <a:rect l="l" t="t" r="r" b="b"/>
              <a:pathLst>
                <a:path w="187959" h="1228725">
                  <a:moveTo>
                    <a:pt x="0" y="1228726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28726"/>
                  </a:lnTo>
                  <a:lnTo>
                    <a:pt x="0" y="1228726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834685" y="4336487"/>
            <a:ext cx="451484" cy="1058545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 marR="5080" indent="116839">
              <a:lnSpc>
                <a:spcPts val="1550"/>
              </a:lnSpc>
              <a:spcBef>
                <a:spcPts val="265"/>
              </a:spcBef>
            </a:pPr>
            <a:r>
              <a:rPr sz="1450" dirty="0">
                <a:latin typeface="Calibri"/>
                <a:cs typeface="Calibri"/>
              </a:rPr>
              <a:t>Conv </a:t>
            </a:r>
            <a:r>
              <a:rPr sz="1450" spc="5" dirty="0">
                <a:latin typeface="Calibri"/>
                <a:cs typeface="Calibri"/>
              </a:rPr>
              <a:t>(3x3) 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o</a:t>
            </a:r>
            <a:r>
              <a:rPr sz="1450" spc="60" dirty="0">
                <a:latin typeface="Calibri"/>
                <a:cs typeface="Calibri"/>
              </a:rPr>
              <a:t>n</a:t>
            </a:r>
            <a:r>
              <a:rPr sz="1450" spc="-85" dirty="0">
                <a:latin typeface="Calibri"/>
                <a:cs typeface="Calibri"/>
              </a:rPr>
              <a:t>-</a:t>
            </a:r>
            <a:r>
              <a:rPr sz="145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in</a:t>
            </a:r>
            <a:r>
              <a:rPr sz="145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ty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959265" y="4246746"/>
            <a:ext cx="587375" cy="1252855"/>
            <a:chOff x="8959265" y="4246746"/>
            <a:chExt cx="587375" cy="1252855"/>
          </a:xfrm>
        </p:grpSpPr>
        <p:sp>
          <p:nvSpPr>
            <p:cNvPr id="34" name="object 34"/>
            <p:cNvSpPr/>
            <p:nvPr/>
          </p:nvSpPr>
          <p:spPr>
            <a:xfrm>
              <a:off x="8965298" y="4252785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21"/>
                  </a:lnTo>
                  <a:lnTo>
                    <a:pt x="187705" y="1240421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8EB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65298" y="425277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64738" y="4252785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21"/>
                  </a:lnTo>
                  <a:lnTo>
                    <a:pt x="187705" y="1240421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64738" y="425277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2444" y="4252785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21"/>
                  </a:lnTo>
                  <a:lnTo>
                    <a:pt x="187705" y="1240421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FFC0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2444" y="425277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928066" y="4336487"/>
            <a:ext cx="636905" cy="106997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 marR="5080" indent="-5080" algn="ctr">
              <a:lnSpc>
                <a:spcPct val="86500"/>
              </a:lnSpc>
              <a:spcBef>
                <a:spcPts val="290"/>
              </a:spcBef>
            </a:pPr>
            <a:r>
              <a:rPr sz="1450" dirty="0">
                <a:latin typeface="Calibri"/>
                <a:cs typeface="Calibri"/>
              </a:rPr>
              <a:t>Conv </a:t>
            </a:r>
            <a:r>
              <a:rPr sz="1450" spc="5" dirty="0">
                <a:latin typeface="Calibri"/>
                <a:cs typeface="Calibri"/>
              </a:rPr>
              <a:t>(3x3) 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o</a:t>
            </a:r>
            <a:r>
              <a:rPr sz="1450" spc="6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-</a:t>
            </a:r>
            <a:r>
              <a:rPr sz="145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in</a:t>
            </a:r>
            <a:r>
              <a:rPr sz="145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ty  </a:t>
            </a:r>
            <a:r>
              <a:rPr sz="1450" spc="5" dirty="0">
                <a:latin typeface="Calibri"/>
                <a:cs typeface="Calibri"/>
              </a:rPr>
              <a:t>Max</a:t>
            </a:r>
            <a:r>
              <a:rPr sz="1450" spc="-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Pooling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44722" y="4246746"/>
            <a:ext cx="387985" cy="1252855"/>
            <a:chOff x="9944722" y="4246746"/>
            <a:chExt cx="387985" cy="1252855"/>
          </a:xfrm>
        </p:grpSpPr>
        <p:sp>
          <p:nvSpPr>
            <p:cNvPr id="42" name="object 42"/>
            <p:cNvSpPr/>
            <p:nvPr/>
          </p:nvSpPr>
          <p:spPr>
            <a:xfrm>
              <a:off x="9950754" y="4252785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21"/>
                  </a:lnTo>
                  <a:lnTo>
                    <a:pt x="187705" y="1240421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50754" y="425277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38460" y="4252785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21"/>
                  </a:lnTo>
                  <a:lnTo>
                    <a:pt x="187705" y="1240421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38460" y="425277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906385" y="4336487"/>
            <a:ext cx="447675" cy="105854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 marR="5080">
              <a:lnSpc>
                <a:spcPts val="1520"/>
              </a:lnSpc>
              <a:spcBef>
                <a:spcPts val="290"/>
              </a:spcBef>
            </a:pPr>
            <a:r>
              <a:rPr sz="1450" spc="5" dirty="0">
                <a:latin typeface="Calibri"/>
                <a:cs typeface="Calibri"/>
              </a:rPr>
              <a:t>Fully Connect </a:t>
            </a:r>
            <a:r>
              <a:rPr sz="1450" spc="-31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o</a:t>
            </a:r>
            <a:r>
              <a:rPr sz="1450" spc="-3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-</a:t>
            </a:r>
            <a:r>
              <a:rPr sz="145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in</a:t>
            </a:r>
            <a:r>
              <a:rPr sz="145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ty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625149" y="4258455"/>
            <a:ext cx="399415" cy="1252855"/>
            <a:chOff x="10625149" y="4258455"/>
            <a:chExt cx="399415" cy="1252855"/>
          </a:xfrm>
        </p:grpSpPr>
        <p:sp>
          <p:nvSpPr>
            <p:cNvPr id="48" name="object 48"/>
            <p:cNvSpPr/>
            <p:nvPr/>
          </p:nvSpPr>
          <p:spPr>
            <a:xfrm>
              <a:off x="10631182" y="4264482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34"/>
                  </a:lnTo>
                  <a:lnTo>
                    <a:pt x="187705" y="1240434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31182" y="4264488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18888" y="4264482"/>
              <a:ext cx="200025" cy="1240790"/>
            </a:xfrm>
            <a:custGeom>
              <a:avLst/>
              <a:gdLst/>
              <a:ahLst/>
              <a:cxnLst/>
              <a:rect l="l" t="t" r="r" b="b"/>
              <a:pathLst>
                <a:path w="200025" h="1240789">
                  <a:moveTo>
                    <a:pt x="199440" y="0"/>
                  </a:moveTo>
                  <a:lnTo>
                    <a:pt x="0" y="0"/>
                  </a:lnTo>
                  <a:lnTo>
                    <a:pt x="0" y="1240434"/>
                  </a:lnTo>
                  <a:lnTo>
                    <a:pt x="199440" y="1240434"/>
                  </a:lnTo>
                  <a:lnTo>
                    <a:pt x="19944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818888" y="4264488"/>
              <a:ext cx="200025" cy="1240790"/>
            </a:xfrm>
            <a:custGeom>
              <a:avLst/>
              <a:gdLst/>
              <a:ahLst/>
              <a:cxnLst/>
              <a:rect l="l" t="t" r="r" b="b"/>
              <a:pathLst>
                <a:path w="200025" h="1240789">
                  <a:moveTo>
                    <a:pt x="0" y="1240428"/>
                  </a:moveTo>
                  <a:lnTo>
                    <a:pt x="0" y="0"/>
                  </a:lnTo>
                  <a:lnTo>
                    <a:pt x="199437" y="0"/>
                  </a:lnTo>
                  <a:lnTo>
                    <a:pt x="199437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591550" y="4348184"/>
            <a:ext cx="447675" cy="105854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 marR="5080">
              <a:lnSpc>
                <a:spcPts val="1520"/>
              </a:lnSpc>
              <a:spcBef>
                <a:spcPts val="290"/>
              </a:spcBef>
            </a:pPr>
            <a:r>
              <a:rPr sz="1450" spc="5" dirty="0">
                <a:latin typeface="Calibri"/>
                <a:cs typeface="Calibri"/>
              </a:rPr>
              <a:t>Fully Connect </a:t>
            </a:r>
            <a:r>
              <a:rPr sz="1450" spc="-31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o</a:t>
            </a:r>
            <a:r>
              <a:rPr sz="1450" spc="-3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-</a:t>
            </a:r>
            <a:r>
              <a:rPr sz="145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in</a:t>
            </a:r>
            <a:r>
              <a:rPr sz="145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ty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258663" y="4235049"/>
            <a:ext cx="200025" cy="1252855"/>
            <a:chOff x="11258663" y="4235049"/>
            <a:chExt cx="200025" cy="1252855"/>
          </a:xfrm>
        </p:grpSpPr>
        <p:sp>
          <p:nvSpPr>
            <p:cNvPr id="54" name="object 54"/>
            <p:cNvSpPr/>
            <p:nvPr/>
          </p:nvSpPr>
          <p:spPr>
            <a:xfrm>
              <a:off x="11264696" y="4241076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187705" y="0"/>
                  </a:moveTo>
                  <a:lnTo>
                    <a:pt x="0" y="0"/>
                  </a:lnTo>
                  <a:lnTo>
                    <a:pt x="0" y="1240434"/>
                  </a:lnTo>
                  <a:lnTo>
                    <a:pt x="187705" y="1240434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264696" y="4241082"/>
              <a:ext cx="187960" cy="1240790"/>
            </a:xfrm>
            <a:custGeom>
              <a:avLst/>
              <a:gdLst/>
              <a:ahLst/>
              <a:cxnLst/>
              <a:rect l="l" t="t" r="r" b="b"/>
              <a:pathLst>
                <a:path w="187959" h="1240789">
                  <a:moveTo>
                    <a:pt x="0" y="1240428"/>
                  </a:moveTo>
                  <a:lnTo>
                    <a:pt x="0" y="0"/>
                  </a:lnTo>
                  <a:lnTo>
                    <a:pt x="187705" y="0"/>
                  </a:lnTo>
                  <a:lnTo>
                    <a:pt x="187705" y="1240428"/>
                  </a:lnTo>
                  <a:lnTo>
                    <a:pt x="0" y="1240428"/>
                  </a:lnTo>
                  <a:close/>
                </a:path>
              </a:pathLst>
            </a:custGeom>
            <a:ln w="11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1229471" y="4331220"/>
            <a:ext cx="254635" cy="105219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450" spc="5" dirty="0">
                <a:latin typeface="Calibri"/>
                <a:cs typeface="Calibri"/>
              </a:rPr>
              <a:t>Fully</a:t>
            </a:r>
            <a:r>
              <a:rPr sz="1450" spc="-4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Connect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62070" y="4804016"/>
            <a:ext cx="7907655" cy="999490"/>
            <a:chOff x="3862070" y="4804016"/>
            <a:chExt cx="7907655" cy="999490"/>
          </a:xfrm>
        </p:grpSpPr>
        <p:sp>
          <p:nvSpPr>
            <p:cNvPr id="58" name="object 58"/>
            <p:cNvSpPr/>
            <p:nvPr/>
          </p:nvSpPr>
          <p:spPr>
            <a:xfrm>
              <a:off x="3862070" y="4804016"/>
              <a:ext cx="7907655" cy="140335"/>
            </a:xfrm>
            <a:custGeom>
              <a:avLst/>
              <a:gdLst/>
              <a:ahLst/>
              <a:cxnLst/>
              <a:rect l="l" t="t" r="r" b="b"/>
              <a:pathLst>
                <a:path w="7907655" h="140335">
                  <a:moveTo>
                    <a:pt x="434467" y="57277"/>
                  </a:moveTo>
                  <a:lnTo>
                    <a:pt x="424395" y="51422"/>
                  </a:lnTo>
                  <a:lnTo>
                    <a:pt x="352590" y="9639"/>
                  </a:lnTo>
                  <a:lnTo>
                    <a:pt x="349008" y="10579"/>
                  </a:lnTo>
                  <a:lnTo>
                    <a:pt x="345744" y="16167"/>
                  </a:lnTo>
                  <a:lnTo>
                    <a:pt x="346684" y="19748"/>
                  </a:lnTo>
                  <a:lnTo>
                    <a:pt x="401104" y="51422"/>
                  </a:lnTo>
                  <a:lnTo>
                    <a:pt x="0" y="51422"/>
                  </a:lnTo>
                  <a:lnTo>
                    <a:pt x="0" y="63131"/>
                  </a:lnTo>
                  <a:lnTo>
                    <a:pt x="401104" y="63131"/>
                  </a:lnTo>
                  <a:lnTo>
                    <a:pt x="346684" y="94805"/>
                  </a:lnTo>
                  <a:lnTo>
                    <a:pt x="345744" y="98386"/>
                  </a:lnTo>
                  <a:lnTo>
                    <a:pt x="349008" y="103974"/>
                  </a:lnTo>
                  <a:lnTo>
                    <a:pt x="352590" y="104914"/>
                  </a:lnTo>
                  <a:lnTo>
                    <a:pt x="424395" y="63131"/>
                  </a:lnTo>
                  <a:lnTo>
                    <a:pt x="434467" y="57277"/>
                  </a:lnTo>
                  <a:close/>
                </a:path>
                <a:path w="7907655" h="140335">
                  <a:moveTo>
                    <a:pt x="1584947" y="68973"/>
                  </a:moveTo>
                  <a:lnTo>
                    <a:pt x="1574888" y="63144"/>
                  </a:lnTo>
                  <a:lnTo>
                    <a:pt x="1503006" y="21450"/>
                  </a:lnTo>
                  <a:lnTo>
                    <a:pt x="1499425" y="22390"/>
                  </a:lnTo>
                  <a:lnTo>
                    <a:pt x="1496161" y="27978"/>
                  </a:lnTo>
                  <a:lnTo>
                    <a:pt x="1497114" y="31559"/>
                  </a:lnTo>
                  <a:lnTo>
                    <a:pt x="1551597" y="63182"/>
                  </a:lnTo>
                  <a:lnTo>
                    <a:pt x="1196606" y="63639"/>
                  </a:lnTo>
                  <a:lnTo>
                    <a:pt x="1196619" y="75336"/>
                  </a:lnTo>
                  <a:lnTo>
                    <a:pt x="1551622" y="74879"/>
                  </a:lnTo>
                  <a:lnTo>
                    <a:pt x="1497215" y="106629"/>
                  </a:lnTo>
                  <a:lnTo>
                    <a:pt x="1496275" y="110210"/>
                  </a:lnTo>
                  <a:lnTo>
                    <a:pt x="1499539" y="115785"/>
                  </a:lnTo>
                  <a:lnTo>
                    <a:pt x="1503133" y="116725"/>
                  </a:lnTo>
                  <a:lnTo>
                    <a:pt x="1584947" y="68973"/>
                  </a:lnTo>
                  <a:close/>
                </a:path>
                <a:path w="7907655" h="140335">
                  <a:moveTo>
                    <a:pt x="2860548" y="92392"/>
                  </a:moveTo>
                  <a:lnTo>
                    <a:pt x="2850502" y="86537"/>
                  </a:lnTo>
                  <a:lnTo>
                    <a:pt x="2334577" y="86537"/>
                  </a:lnTo>
                  <a:lnTo>
                    <a:pt x="2334577" y="98234"/>
                  </a:lnTo>
                  <a:lnTo>
                    <a:pt x="2850489" y="98234"/>
                  </a:lnTo>
                  <a:lnTo>
                    <a:pt x="2860548" y="92392"/>
                  </a:lnTo>
                  <a:close/>
                </a:path>
                <a:path w="7907655" h="140335">
                  <a:moveTo>
                    <a:pt x="2883839" y="92379"/>
                  </a:moveTo>
                  <a:lnTo>
                    <a:pt x="2873794" y="86537"/>
                  </a:lnTo>
                  <a:lnTo>
                    <a:pt x="2801963" y="44742"/>
                  </a:lnTo>
                  <a:lnTo>
                    <a:pt x="2798368" y="45681"/>
                  </a:lnTo>
                  <a:lnTo>
                    <a:pt x="2795105" y="51269"/>
                  </a:lnTo>
                  <a:lnTo>
                    <a:pt x="2796032" y="54851"/>
                  </a:lnTo>
                  <a:lnTo>
                    <a:pt x="2850502" y="86537"/>
                  </a:lnTo>
                  <a:lnTo>
                    <a:pt x="2860548" y="92379"/>
                  </a:lnTo>
                  <a:lnTo>
                    <a:pt x="2869234" y="87325"/>
                  </a:lnTo>
                  <a:lnTo>
                    <a:pt x="2860548" y="92392"/>
                  </a:lnTo>
                  <a:lnTo>
                    <a:pt x="2796032" y="129921"/>
                  </a:lnTo>
                  <a:lnTo>
                    <a:pt x="2795105" y="133502"/>
                  </a:lnTo>
                  <a:lnTo>
                    <a:pt x="2798368" y="139077"/>
                  </a:lnTo>
                  <a:lnTo>
                    <a:pt x="2801963" y="140030"/>
                  </a:lnTo>
                  <a:lnTo>
                    <a:pt x="2873768" y="98234"/>
                  </a:lnTo>
                  <a:lnTo>
                    <a:pt x="2883839" y="92379"/>
                  </a:lnTo>
                  <a:close/>
                </a:path>
                <a:path w="7907655" h="140335">
                  <a:moveTo>
                    <a:pt x="4016819" y="60058"/>
                  </a:moveTo>
                  <a:lnTo>
                    <a:pt x="3935120" y="12115"/>
                  </a:lnTo>
                  <a:lnTo>
                    <a:pt x="3931526" y="13042"/>
                  </a:lnTo>
                  <a:lnTo>
                    <a:pt x="3928237" y="18605"/>
                  </a:lnTo>
                  <a:lnTo>
                    <a:pt x="3929176" y="22199"/>
                  </a:lnTo>
                  <a:lnTo>
                    <a:pt x="3983494" y="54089"/>
                  </a:lnTo>
                  <a:lnTo>
                    <a:pt x="3273133" y="51422"/>
                  </a:lnTo>
                  <a:lnTo>
                    <a:pt x="3273082" y="63131"/>
                  </a:lnTo>
                  <a:lnTo>
                    <a:pt x="3983456" y="65786"/>
                  </a:lnTo>
                  <a:lnTo>
                    <a:pt x="3928884" y="97256"/>
                  </a:lnTo>
                  <a:lnTo>
                    <a:pt x="3927932" y="100838"/>
                  </a:lnTo>
                  <a:lnTo>
                    <a:pt x="3931170" y="106438"/>
                  </a:lnTo>
                  <a:lnTo>
                    <a:pt x="3934764" y="107391"/>
                  </a:lnTo>
                  <a:lnTo>
                    <a:pt x="4006748" y="65862"/>
                  </a:lnTo>
                  <a:lnTo>
                    <a:pt x="4016819" y="60058"/>
                  </a:lnTo>
                  <a:close/>
                </a:path>
                <a:path w="7907655" h="140335">
                  <a:moveTo>
                    <a:pt x="5106492" y="67056"/>
                  </a:moveTo>
                  <a:lnTo>
                    <a:pt x="5025288" y="18300"/>
                  </a:lnTo>
                  <a:lnTo>
                    <a:pt x="5021681" y="19189"/>
                  </a:lnTo>
                  <a:lnTo>
                    <a:pt x="5018341" y="24726"/>
                  </a:lnTo>
                  <a:lnTo>
                    <a:pt x="5019243" y="28321"/>
                  </a:lnTo>
                  <a:lnTo>
                    <a:pt x="5073231" y="60756"/>
                  </a:lnTo>
                  <a:lnTo>
                    <a:pt x="4399419" y="51422"/>
                  </a:lnTo>
                  <a:lnTo>
                    <a:pt x="4399254" y="63131"/>
                  </a:lnTo>
                  <a:lnTo>
                    <a:pt x="5073078" y="72453"/>
                  </a:lnTo>
                  <a:lnTo>
                    <a:pt x="5018189" y="103378"/>
                  </a:lnTo>
                  <a:lnTo>
                    <a:pt x="5017198" y="106946"/>
                  </a:lnTo>
                  <a:lnTo>
                    <a:pt x="5020386" y="112572"/>
                  </a:lnTo>
                  <a:lnTo>
                    <a:pt x="5023967" y="113563"/>
                  </a:lnTo>
                  <a:lnTo>
                    <a:pt x="5096395" y="72745"/>
                  </a:lnTo>
                  <a:lnTo>
                    <a:pt x="5106492" y="67056"/>
                  </a:lnTo>
                  <a:close/>
                </a:path>
                <a:path w="7907655" h="140335">
                  <a:moveTo>
                    <a:pt x="6084036" y="68986"/>
                  </a:moveTo>
                  <a:lnTo>
                    <a:pt x="6073965" y="63131"/>
                  </a:lnTo>
                  <a:lnTo>
                    <a:pt x="6002159" y="21336"/>
                  </a:lnTo>
                  <a:lnTo>
                    <a:pt x="5998565" y="22288"/>
                  </a:lnTo>
                  <a:lnTo>
                    <a:pt x="5995301" y="27863"/>
                  </a:lnTo>
                  <a:lnTo>
                    <a:pt x="5996241" y="31445"/>
                  </a:lnTo>
                  <a:lnTo>
                    <a:pt x="6050673" y="63131"/>
                  </a:lnTo>
                  <a:lnTo>
                    <a:pt x="5678081" y="63131"/>
                  </a:lnTo>
                  <a:lnTo>
                    <a:pt x="5678081" y="74828"/>
                  </a:lnTo>
                  <a:lnTo>
                    <a:pt x="6050686" y="74828"/>
                  </a:lnTo>
                  <a:lnTo>
                    <a:pt x="6060745" y="68986"/>
                  </a:lnTo>
                  <a:lnTo>
                    <a:pt x="5996241" y="106514"/>
                  </a:lnTo>
                  <a:lnTo>
                    <a:pt x="5995301" y="110096"/>
                  </a:lnTo>
                  <a:lnTo>
                    <a:pt x="5998565" y="115671"/>
                  </a:lnTo>
                  <a:lnTo>
                    <a:pt x="6002159" y="116624"/>
                  </a:lnTo>
                  <a:lnTo>
                    <a:pt x="6073991" y="74828"/>
                  </a:lnTo>
                  <a:lnTo>
                    <a:pt x="6084036" y="68986"/>
                  </a:lnTo>
                  <a:close/>
                </a:path>
                <a:path w="7907655" h="140335">
                  <a:moveTo>
                    <a:pt x="6768630" y="68986"/>
                  </a:moveTo>
                  <a:lnTo>
                    <a:pt x="6758572" y="63131"/>
                  </a:lnTo>
                  <a:lnTo>
                    <a:pt x="6686753" y="21336"/>
                  </a:lnTo>
                  <a:lnTo>
                    <a:pt x="6683172" y="22288"/>
                  </a:lnTo>
                  <a:lnTo>
                    <a:pt x="6679895" y="27863"/>
                  </a:lnTo>
                  <a:lnTo>
                    <a:pt x="6680848" y="31445"/>
                  </a:lnTo>
                  <a:lnTo>
                    <a:pt x="6735280" y="63131"/>
                  </a:lnTo>
                  <a:lnTo>
                    <a:pt x="6452362" y="63131"/>
                  </a:lnTo>
                  <a:lnTo>
                    <a:pt x="6452362" y="74828"/>
                  </a:lnTo>
                  <a:lnTo>
                    <a:pt x="6735292" y="74828"/>
                  </a:lnTo>
                  <a:lnTo>
                    <a:pt x="6745351" y="68986"/>
                  </a:lnTo>
                  <a:lnTo>
                    <a:pt x="6680848" y="106514"/>
                  </a:lnTo>
                  <a:lnTo>
                    <a:pt x="6679895" y="110096"/>
                  </a:lnTo>
                  <a:lnTo>
                    <a:pt x="6683172" y="115671"/>
                  </a:lnTo>
                  <a:lnTo>
                    <a:pt x="6686753" y="116624"/>
                  </a:lnTo>
                  <a:lnTo>
                    <a:pt x="6758584" y="74828"/>
                  </a:lnTo>
                  <a:lnTo>
                    <a:pt x="6768630" y="68986"/>
                  </a:lnTo>
                  <a:close/>
                </a:path>
                <a:path w="7907655" h="140335">
                  <a:moveTo>
                    <a:pt x="7409243" y="57277"/>
                  </a:moveTo>
                  <a:lnTo>
                    <a:pt x="7399172" y="51422"/>
                  </a:lnTo>
                  <a:lnTo>
                    <a:pt x="7327379" y="9639"/>
                  </a:lnTo>
                  <a:lnTo>
                    <a:pt x="7323785" y="10579"/>
                  </a:lnTo>
                  <a:lnTo>
                    <a:pt x="7320521" y="16154"/>
                  </a:lnTo>
                  <a:lnTo>
                    <a:pt x="7321461" y="19748"/>
                  </a:lnTo>
                  <a:lnTo>
                    <a:pt x="7375880" y="51422"/>
                  </a:lnTo>
                  <a:lnTo>
                    <a:pt x="7144525" y="51422"/>
                  </a:lnTo>
                  <a:lnTo>
                    <a:pt x="7144525" y="63131"/>
                  </a:lnTo>
                  <a:lnTo>
                    <a:pt x="7375880" y="63131"/>
                  </a:lnTo>
                  <a:lnTo>
                    <a:pt x="7321461" y="94805"/>
                  </a:lnTo>
                  <a:lnTo>
                    <a:pt x="7320521" y="98386"/>
                  </a:lnTo>
                  <a:lnTo>
                    <a:pt x="7323785" y="103974"/>
                  </a:lnTo>
                  <a:lnTo>
                    <a:pt x="7327379" y="104914"/>
                  </a:lnTo>
                  <a:lnTo>
                    <a:pt x="7399172" y="63131"/>
                  </a:lnTo>
                  <a:lnTo>
                    <a:pt x="7409243" y="57277"/>
                  </a:lnTo>
                  <a:close/>
                </a:path>
                <a:path w="7907655" h="140335">
                  <a:moveTo>
                    <a:pt x="7907375" y="45580"/>
                  </a:moveTo>
                  <a:lnTo>
                    <a:pt x="7897228" y="40017"/>
                  </a:lnTo>
                  <a:lnTo>
                    <a:pt x="7824330" y="0"/>
                  </a:lnTo>
                  <a:lnTo>
                    <a:pt x="7820761" y="1028"/>
                  </a:lnTo>
                  <a:lnTo>
                    <a:pt x="7817637" y="6692"/>
                  </a:lnTo>
                  <a:lnTo>
                    <a:pt x="7818679" y="10248"/>
                  </a:lnTo>
                  <a:lnTo>
                    <a:pt x="7873898" y="40563"/>
                  </a:lnTo>
                  <a:lnTo>
                    <a:pt x="7601915" y="47371"/>
                  </a:lnTo>
                  <a:lnTo>
                    <a:pt x="7602207" y="59067"/>
                  </a:lnTo>
                  <a:lnTo>
                    <a:pt x="7874178" y="52260"/>
                  </a:lnTo>
                  <a:lnTo>
                    <a:pt x="7820558" y="85293"/>
                  </a:lnTo>
                  <a:lnTo>
                    <a:pt x="7819707" y="88900"/>
                  </a:lnTo>
                  <a:lnTo>
                    <a:pt x="7823111" y="94399"/>
                  </a:lnTo>
                  <a:lnTo>
                    <a:pt x="7826718" y="95250"/>
                  </a:lnTo>
                  <a:lnTo>
                    <a:pt x="7907375" y="45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89144" y="5499062"/>
              <a:ext cx="446405" cy="304800"/>
            </a:xfrm>
            <a:custGeom>
              <a:avLst/>
              <a:gdLst/>
              <a:ahLst/>
              <a:cxnLst/>
              <a:rect l="l" t="t" r="r" b="b"/>
              <a:pathLst>
                <a:path w="446404" h="304800">
                  <a:moveTo>
                    <a:pt x="445795" y="0"/>
                  </a:moveTo>
                  <a:lnTo>
                    <a:pt x="0" y="0"/>
                  </a:lnTo>
                  <a:lnTo>
                    <a:pt x="0" y="304253"/>
                  </a:lnTo>
                  <a:lnTo>
                    <a:pt x="445795" y="304253"/>
                  </a:lnTo>
                  <a:lnTo>
                    <a:pt x="445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760976" y="5509764"/>
            <a:ext cx="30162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34k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30964" y="5497713"/>
            <a:ext cx="528320" cy="5010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19"/>
              </a:spcBef>
            </a:pPr>
            <a:r>
              <a:rPr sz="1450" spc="10" dirty="0">
                <a:latin typeface="Calibri"/>
                <a:cs typeface="Calibri"/>
              </a:rPr>
              <a:t>307k</a:t>
            </a:r>
            <a:endParaRPr sz="1450">
              <a:latin typeface="Calibri"/>
              <a:cs typeface="Calibri"/>
            </a:endParaRPr>
          </a:p>
          <a:p>
            <a:pPr marR="54610" algn="r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latin typeface="Calibri"/>
                <a:cs typeface="Calibri"/>
              </a:rPr>
              <a:t>224M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57517" y="5497713"/>
            <a:ext cx="504190" cy="5010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19"/>
              </a:spcBef>
            </a:pPr>
            <a:r>
              <a:rPr sz="1450" spc="10" dirty="0">
                <a:latin typeface="Calibri"/>
                <a:cs typeface="Calibri"/>
              </a:rPr>
              <a:t>885k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latin typeface="Calibri"/>
                <a:cs typeface="Calibri"/>
              </a:rPr>
              <a:t>150M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21472" y="5510758"/>
            <a:ext cx="539750" cy="269240"/>
          </a:xfrm>
          <a:custGeom>
            <a:avLst/>
            <a:gdLst/>
            <a:ahLst/>
            <a:cxnLst/>
            <a:rect l="l" t="t" r="r" b="b"/>
            <a:pathLst>
              <a:path w="539750" h="269239">
                <a:moveTo>
                  <a:pt x="539648" y="0"/>
                </a:moveTo>
                <a:lnTo>
                  <a:pt x="0" y="0"/>
                </a:lnTo>
                <a:lnTo>
                  <a:pt x="0" y="269152"/>
                </a:lnTo>
                <a:lnTo>
                  <a:pt x="539648" y="269152"/>
                </a:lnTo>
                <a:lnTo>
                  <a:pt x="5396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808772" y="5497713"/>
            <a:ext cx="478790" cy="5010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19"/>
              </a:spcBef>
            </a:pPr>
            <a:r>
              <a:rPr sz="1450" spc="10" dirty="0">
                <a:latin typeface="Calibri"/>
                <a:cs typeface="Calibri"/>
              </a:rPr>
              <a:t>664k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latin typeface="Calibri"/>
                <a:cs typeface="Calibri"/>
              </a:rPr>
              <a:t>112M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80334" y="5497713"/>
            <a:ext cx="403860" cy="5010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219"/>
              </a:spcBef>
            </a:pPr>
            <a:r>
              <a:rPr sz="1450" spc="10" dirty="0">
                <a:latin typeface="Calibri"/>
                <a:cs typeface="Calibri"/>
              </a:rPr>
              <a:t>442k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latin typeface="Calibri"/>
                <a:cs typeface="Calibri"/>
              </a:rPr>
              <a:t>75M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927285" y="5531423"/>
            <a:ext cx="4940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450" spc="10" dirty="0">
                <a:latin typeface="Calibri"/>
                <a:cs typeface="Calibri"/>
              </a:rPr>
              <a:t>37</a:t>
            </a:r>
            <a:r>
              <a:rPr sz="1450" dirty="0">
                <a:latin typeface="Calibri"/>
                <a:cs typeface="Calibri"/>
              </a:rPr>
              <a:t>.</a:t>
            </a:r>
            <a:r>
              <a:rPr sz="1450" spc="15" dirty="0">
                <a:latin typeface="Calibri"/>
                <a:cs typeface="Calibri"/>
              </a:rPr>
              <a:t>7M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98100" y="5499062"/>
            <a:ext cx="8400415" cy="316230"/>
          </a:xfrm>
          <a:custGeom>
            <a:avLst/>
            <a:gdLst/>
            <a:ahLst/>
            <a:cxnLst/>
            <a:rect l="l" t="t" r="r" b="b"/>
            <a:pathLst>
              <a:path w="8400415" h="316229">
                <a:moveTo>
                  <a:pt x="1102779" y="0"/>
                </a:moveTo>
                <a:lnTo>
                  <a:pt x="0" y="0"/>
                </a:lnTo>
                <a:lnTo>
                  <a:pt x="0" y="315963"/>
                </a:lnTo>
                <a:lnTo>
                  <a:pt x="1102779" y="315963"/>
                </a:lnTo>
                <a:lnTo>
                  <a:pt x="1102779" y="0"/>
                </a:lnTo>
                <a:close/>
              </a:path>
              <a:path w="8400415" h="316229">
                <a:moveTo>
                  <a:pt x="8399818" y="0"/>
                </a:moveTo>
                <a:lnTo>
                  <a:pt x="7578611" y="0"/>
                </a:lnTo>
                <a:lnTo>
                  <a:pt x="7543406" y="0"/>
                </a:lnTo>
                <a:lnTo>
                  <a:pt x="6909905" y="0"/>
                </a:lnTo>
                <a:lnTo>
                  <a:pt x="6909905" y="304253"/>
                </a:lnTo>
                <a:lnTo>
                  <a:pt x="7543406" y="304253"/>
                </a:lnTo>
                <a:lnTo>
                  <a:pt x="7578611" y="304253"/>
                </a:lnTo>
                <a:lnTo>
                  <a:pt x="8399818" y="304253"/>
                </a:lnTo>
                <a:lnTo>
                  <a:pt x="8399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670922" y="5521465"/>
            <a:ext cx="95250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Calibri"/>
                <a:cs typeface="Calibri"/>
              </a:rPr>
              <a:t>#</a:t>
            </a:r>
            <a:r>
              <a:rPr sz="1450" spc="-2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of</a:t>
            </a:r>
            <a:r>
              <a:rPr sz="1450" spc="-2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weights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918865" y="5489270"/>
            <a:ext cx="513715" cy="315595"/>
            <a:chOff x="9918865" y="5489270"/>
            <a:chExt cx="513715" cy="315595"/>
          </a:xfrm>
        </p:grpSpPr>
        <p:sp>
          <p:nvSpPr>
            <p:cNvPr id="70" name="object 70"/>
            <p:cNvSpPr/>
            <p:nvPr/>
          </p:nvSpPr>
          <p:spPr>
            <a:xfrm>
              <a:off x="9928072" y="5498477"/>
              <a:ext cx="495300" cy="297180"/>
            </a:xfrm>
            <a:custGeom>
              <a:avLst/>
              <a:gdLst/>
              <a:ahLst/>
              <a:cxnLst/>
              <a:rect l="l" t="t" r="r" b="b"/>
              <a:pathLst>
                <a:path w="495300" h="297179">
                  <a:moveTo>
                    <a:pt x="494690" y="0"/>
                  </a:moveTo>
                  <a:lnTo>
                    <a:pt x="0" y="0"/>
                  </a:lnTo>
                  <a:lnTo>
                    <a:pt x="0" y="296810"/>
                  </a:lnTo>
                  <a:lnTo>
                    <a:pt x="494690" y="296810"/>
                  </a:lnTo>
                  <a:lnTo>
                    <a:pt x="494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28072" y="5498477"/>
              <a:ext cx="495300" cy="297180"/>
            </a:xfrm>
            <a:custGeom>
              <a:avLst/>
              <a:gdLst/>
              <a:ahLst/>
              <a:cxnLst/>
              <a:rect l="l" t="t" r="r" b="b"/>
              <a:pathLst>
                <a:path w="495300" h="297179">
                  <a:moveTo>
                    <a:pt x="0" y="0"/>
                  </a:moveTo>
                  <a:lnTo>
                    <a:pt x="494681" y="0"/>
                  </a:lnTo>
                  <a:lnTo>
                    <a:pt x="494681" y="296808"/>
                  </a:lnTo>
                  <a:lnTo>
                    <a:pt x="0" y="296808"/>
                  </a:lnTo>
                  <a:lnTo>
                    <a:pt x="0" y="0"/>
                  </a:lnTo>
                  <a:close/>
                </a:path>
              </a:pathLst>
            </a:custGeom>
            <a:ln w="179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983075" y="5512758"/>
            <a:ext cx="1656080" cy="4864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12775" algn="l"/>
                <a:tab pos="1244600" algn="l"/>
              </a:tabLst>
            </a:pPr>
            <a:r>
              <a:rPr sz="1450" spc="20" dirty="0">
                <a:solidFill>
                  <a:srgbClr val="FF0000"/>
                </a:solidFill>
                <a:latin typeface="Calibri"/>
                <a:cs typeface="Calibri"/>
              </a:rPr>
              <a:t>38</a:t>
            </a:r>
            <a:r>
              <a:rPr sz="1450" spc="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45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175" spc="15" baseline="1915" dirty="0">
                <a:latin typeface="Calibri"/>
                <a:cs typeface="Calibri"/>
              </a:rPr>
              <a:t>16</a:t>
            </a:r>
            <a:r>
              <a:rPr sz="2175" baseline="1915" dirty="0">
                <a:latin typeface="Calibri"/>
                <a:cs typeface="Calibri"/>
              </a:rPr>
              <a:t>.</a:t>
            </a:r>
            <a:r>
              <a:rPr sz="2175" spc="22" baseline="1915" dirty="0">
                <a:latin typeface="Calibri"/>
                <a:cs typeface="Calibri"/>
              </a:rPr>
              <a:t>8M</a:t>
            </a:r>
            <a:r>
              <a:rPr sz="2175" baseline="1915" dirty="0">
                <a:latin typeface="Calibri"/>
                <a:cs typeface="Calibri"/>
              </a:rPr>
              <a:t>	</a:t>
            </a:r>
            <a:r>
              <a:rPr sz="2175" spc="15" baseline="1915" dirty="0">
                <a:latin typeface="Calibri"/>
                <a:cs typeface="Calibri"/>
              </a:rPr>
              <a:t>4</a:t>
            </a:r>
            <a:r>
              <a:rPr sz="2175" baseline="1915" dirty="0">
                <a:latin typeface="Calibri"/>
                <a:cs typeface="Calibri"/>
              </a:rPr>
              <a:t>.</a:t>
            </a:r>
            <a:r>
              <a:rPr sz="2175" spc="22" baseline="1915" dirty="0">
                <a:latin typeface="Calibri"/>
                <a:cs typeface="Calibri"/>
              </a:rPr>
              <a:t>1M</a:t>
            </a:r>
            <a:endParaRPr sz="2175" baseline="1915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100"/>
              </a:spcBef>
              <a:tabLst>
                <a:tab pos="701040" algn="l"/>
                <a:tab pos="1252220" algn="l"/>
              </a:tabLst>
            </a:pPr>
            <a:r>
              <a:rPr sz="1450" spc="25" dirty="0">
                <a:latin typeface="Calibri"/>
                <a:cs typeface="Calibri"/>
              </a:rPr>
              <a:t>38M	17M	</a:t>
            </a:r>
            <a:r>
              <a:rPr sz="1450" spc="30" dirty="0">
                <a:latin typeface="Calibri"/>
                <a:cs typeface="Calibri"/>
              </a:rPr>
              <a:t>4M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495840" y="3852557"/>
            <a:ext cx="1125220" cy="2411730"/>
          </a:xfrm>
          <a:custGeom>
            <a:avLst/>
            <a:gdLst/>
            <a:ahLst/>
            <a:cxnLst/>
            <a:rect l="l" t="t" r="r" b="b"/>
            <a:pathLst>
              <a:path w="1125220" h="2411729">
                <a:moveTo>
                  <a:pt x="0" y="1205590"/>
                </a:moveTo>
                <a:lnTo>
                  <a:pt x="779" y="1141563"/>
                </a:lnTo>
                <a:lnTo>
                  <a:pt x="3093" y="1078405"/>
                </a:lnTo>
                <a:lnTo>
                  <a:pt x="6901" y="1016202"/>
                </a:lnTo>
                <a:lnTo>
                  <a:pt x="12165" y="955035"/>
                </a:lnTo>
                <a:lnTo>
                  <a:pt x="18846" y="894989"/>
                </a:lnTo>
                <a:lnTo>
                  <a:pt x="26906" y="836147"/>
                </a:lnTo>
                <a:lnTo>
                  <a:pt x="36304" y="778592"/>
                </a:lnTo>
                <a:lnTo>
                  <a:pt x="47003" y="722407"/>
                </a:lnTo>
                <a:lnTo>
                  <a:pt x="58963" y="667675"/>
                </a:lnTo>
                <a:lnTo>
                  <a:pt x="72147" y="614481"/>
                </a:lnTo>
                <a:lnTo>
                  <a:pt x="86513" y="562907"/>
                </a:lnTo>
                <a:lnTo>
                  <a:pt x="102025" y="513036"/>
                </a:lnTo>
                <a:lnTo>
                  <a:pt x="118643" y="464953"/>
                </a:lnTo>
                <a:lnTo>
                  <a:pt x="136328" y="418740"/>
                </a:lnTo>
                <a:lnTo>
                  <a:pt x="155041" y="374480"/>
                </a:lnTo>
                <a:lnTo>
                  <a:pt x="174743" y="332257"/>
                </a:lnTo>
                <a:lnTo>
                  <a:pt x="195396" y="292155"/>
                </a:lnTo>
                <a:lnTo>
                  <a:pt x="216960" y="254256"/>
                </a:lnTo>
                <a:lnTo>
                  <a:pt x="239397" y="218643"/>
                </a:lnTo>
                <a:lnTo>
                  <a:pt x="262668" y="185401"/>
                </a:lnTo>
                <a:lnTo>
                  <a:pt x="286734" y="154613"/>
                </a:lnTo>
                <a:lnTo>
                  <a:pt x="337095" y="100730"/>
                </a:lnTo>
                <a:lnTo>
                  <a:pt x="390170" y="57660"/>
                </a:lnTo>
                <a:lnTo>
                  <a:pt x="445647" y="26071"/>
                </a:lnTo>
                <a:lnTo>
                  <a:pt x="503215" y="6628"/>
                </a:lnTo>
                <a:lnTo>
                  <a:pt x="562563" y="0"/>
                </a:lnTo>
                <a:lnTo>
                  <a:pt x="592440" y="1671"/>
                </a:lnTo>
                <a:lnTo>
                  <a:pt x="650937" y="14790"/>
                </a:lnTo>
                <a:lnTo>
                  <a:pt x="707497" y="40389"/>
                </a:lnTo>
                <a:lnTo>
                  <a:pt x="761811" y="77801"/>
                </a:lnTo>
                <a:lnTo>
                  <a:pt x="813568" y="126361"/>
                </a:lnTo>
                <a:lnTo>
                  <a:pt x="862455" y="185401"/>
                </a:lnTo>
                <a:lnTo>
                  <a:pt x="885726" y="218643"/>
                </a:lnTo>
                <a:lnTo>
                  <a:pt x="908163" y="254256"/>
                </a:lnTo>
                <a:lnTo>
                  <a:pt x="929727" y="292155"/>
                </a:lnTo>
                <a:lnTo>
                  <a:pt x="950380" y="332257"/>
                </a:lnTo>
                <a:lnTo>
                  <a:pt x="970082" y="374480"/>
                </a:lnTo>
                <a:lnTo>
                  <a:pt x="988794" y="418740"/>
                </a:lnTo>
                <a:lnTo>
                  <a:pt x="1006479" y="464953"/>
                </a:lnTo>
                <a:lnTo>
                  <a:pt x="1023096" y="513036"/>
                </a:lnTo>
                <a:lnTo>
                  <a:pt x="1038608" y="562907"/>
                </a:lnTo>
                <a:lnTo>
                  <a:pt x="1052974" y="614481"/>
                </a:lnTo>
                <a:lnTo>
                  <a:pt x="1066157" y="667675"/>
                </a:lnTo>
                <a:lnTo>
                  <a:pt x="1078117" y="722407"/>
                </a:lnTo>
                <a:lnTo>
                  <a:pt x="1088816" y="778592"/>
                </a:lnTo>
                <a:lnTo>
                  <a:pt x="1098215" y="836147"/>
                </a:lnTo>
                <a:lnTo>
                  <a:pt x="1106274" y="894989"/>
                </a:lnTo>
                <a:lnTo>
                  <a:pt x="1112955" y="955035"/>
                </a:lnTo>
                <a:lnTo>
                  <a:pt x="1118219" y="1016202"/>
                </a:lnTo>
                <a:lnTo>
                  <a:pt x="1122027" y="1078405"/>
                </a:lnTo>
                <a:lnTo>
                  <a:pt x="1124340" y="1141563"/>
                </a:lnTo>
                <a:lnTo>
                  <a:pt x="1125120" y="1205590"/>
                </a:lnTo>
                <a:lnTo>
                  <a:pt x="1124340" y="1269618"/>
                </a:lnTo>
                <a:lnTo>
                  <a:pt x="1122027" y="1332775"/>
                </a:lnTo>
                <a:lnTo>
                  <a:pt x="1118219" y="1394979"/>
                </a:lnTo>
                <a:lnTo>
                  <a:pt x="1112955" y="1456145"/>
                </a:lnTo>
                <a:lnTo>
                  <a:pt x="1106274" y="1516191"/>
                </a:lnTo>
                <a:lnTo>
                  <a:pt x="1098215" y="1575034"/>
                </a:lnTo>
                <a:lnTo>
                  <a:pt x="1088816" y="1632589"/>
                </a:lnTo>
                <a:lnTo>
                  <a:pt x="1078117" y="1688774"/>
                </a:lnTo>
                <a:lnTo>
                  <a:pt x="1066157" y="1743505"/>
                </a:lnTo>
                <a:lnTo>
                  <a:pt x="1052974" y="1796700"/>
                </a:lnTo>
                <a:lnTo>
                  <a:pt x="1038608" y="1848274"/>
                </a:lnTo>
                <a:lnTo>
                  <a:pt x="1023096" y="1898144"/>
                </a:lnTo>
                <a:lnTo>
                  <a:pt x="1006479" y="1946228"/>
                </a:lnTo>
                <a:lnTo>
                  <a:pt x="988794" y="1992441"/>
                </a:lnTo>
                <a:lnTo>
                  <a:pt x="970082" y="2036701"/>
                </a:lnTo>
                <a:lnTo>
                  <a:pt x="950380" y="2078923"/>
                </a:lnTo>
                <a:lnTo>
                  <a:pt x="929727" y="2119026"/>
                </a:lnTo>
                <a:lnTo>
                  <a:pt x="908163" y="2156925"/>
                </a:lnTo>
                <a:lnTo>
                  <a:pt x="885726" y="2192537"/>
                </a:lnTo>
                <a:lnTo>
                  <a:pt x="862455" y="2225779"/>
                </a:lnTo>
                <a:lnTo>
                  <a:pt x="838389" y="2256568"/>
                </a:lnTo>
                <a:lnTo>
                  <a:pt x="788029" y="2310451"/>
                </a:lnTo>
                <a:lnTo>
                  <a:pt x="734955" y="2353520"/>
                </a:lnTo>
                <a:lnTo>
                  <a:pt x="679478" y="2385110"/>
                </a:lnTo>
                <a:lnTo>
                  <a:pt x="621911" y="2404552"/>
                </a:lnTo>
                <a:lnTo>
                  <a:pt x="562563" y="2411181"/>
                </a:lnTo>
                <a:lnTo>
                  <a:pt x="532686" y="2409510"/>
                </a:lnTo>
                <a:lnTo>
                  <a:pt x="474189" y="2396391"/>
                </a:lnTo>
                <a:lnTo>
                  <a:pt x="417628" y="2370792"/>
                </a:lnTo>
                <a:lnTo>
                  <a:pt x="363313" y="2333379"/>
                </a:lnTo>
                <a:lnTo>
                  <a:pt x="311556" y="2284819"/>
                </a:lnTo>
                <a:lnTo>
                  <a:pt x="262668" y="2225779"/>
                </a:lnTo>
                <a:lnTo>
                  <a:pt x="239397" y="2192537"/>
                </a:lnTo>
                <a:lnTo>
                  <a:pt x="216960" y="2156925"/>
                </a:lnTo>
                <a:lnTo>
                  <a:pt x="195396" y="2119026"/>
                </a:lnTo>
                <a:lnTo>
                  <a:pt x="174743" y="2078923"/>
                </a:lnTo>
                <a:lnTo>
                  <a:pt x="155041" y="2036701"/>
                </a:lnTo>
                <a:lnTo>
                  <a:pt x="136328" y="1992441"/>
                </a:lnTo>
                <a:lnTo>
                  <a:pt x="118643" y="1946228"/>
                </a:lnTo>
                <a:lnTo>
                  <a:pt x="102025" y="1898144"/>
                </a:lnTo>
                <a:lnTo>
                  <a:pt x="86513" y="1848274"/>
                </a:lnTo>
                <a:lnTo>
                  <a:pt x="72147" y="1796700"/>
                </a:lnTo>
                <a:lnTo>
                  <a:pt x="58963" y="1743505"/>
                </a:lnTo>
                <a:lnTo>
                  <a:pt x="47003" y="1688774"/>
                </a:lnTo>
                <a:lnTo>
                  <a:pt x="36304" y="1632589"/>
                </a:lnTo>
                <a:lnTo>
                  <a:pt x="26906" y="1575034"/>
                </a:lnTo>
                <a:lnTo>
                  <a:pt x="18846" y="1516191"/>
                </a:lnTo>
                <a:lnTo>
                  <a:pt x="12165" y="1456145"/>
                </a:lnTo>
                <a:lnTo>
                  <a:pt x="6901" y="1394979"/>
                </a:lnTo>
                <a:lnTo>
                  <a:pt x="3093" y="1332775"/>
                </a:lnTo>
                <a:lnTo>
                  <a:pt x="779" y="1269618"/>
                </a:lnTo>
                <a:lnTo>
                  <a:pt x="0" y="120559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81641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Layer</a:t>
            </a:r>
            <a:r>
              <a:rPr spc="-15" dirty="0"/>
              <a:t> </a:t>
            </a:r>
            <a:r>
              <a:rPr spc="-5" dirty="0"/>
              <a:t>Pooling:</a:t>
            </a:r>
            <a:r>
              <a:rPr spc="-10" dirty="0"/>
              <a:t> </a:t>
            </a:r>
            <a:r>
              <a:rPr spc="-5" dirty="0"/>
              <a:t>Simplify</a:t>
            </a:r>
            <a:r>
              <a:rPr spc="-10" dirty="0"/>
              <a:t> </a:t>
            </a:r>
            <a:r>
              <a:rPr dirty="0"/>
              <a:t>FC</a:t>
            </a:r>
            <a:r>
              <a:rPr spc="-15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8241" y="5622036"/>
            <a:ext cx="2206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[</a:t>
            </a:r>
            <a:r>
              <a:rPr sz="2000" b="1" dirty="0">
                <a:latin typeface="Verdana"/>
                <a:cs typeface="Verdana"/>
              </a:rPr>
              <a:t>Lin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i="1" spc="-5" dirty="0">
                <a:latin typeface="Verdana"/>
                <a:cs typeface="Verdana"/>
              </a:rPr>
              <a:t>ICLR</a:t>
            </a:r>
            <a:r>
              <a:rPr sz="2000" i="1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2014]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822" y="3867404"/>
            <a:ext cx="5088890" cy="1518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algn="ctr">
              <a:lnSpc>
                <a:spcPct val="98700"/>
              </a:lnSpc>
              <a:spcBef>
                <a:spcPts val="135"/>
              </a:spcBef>
            </a:pPr>
            <a:r>
              <a:rPr sz="2400" b="1" spc="-5" dirty="0">
                <a:latin typeface="Verdana"/>
                <a:cs typeface="Verdana"/>
              </a:rPr>
              <a:t>Global </a:t>
            </a:r>
            <a:r>
              <a:rPr sz="2400" b="1" dirty="0">
                <a:latin typeface="Verdana"/>
                <a:cs typeface="Verdana"/>
              </a:rPr>
              <a:t>Pooling </a:t>
            </a:r>
            <a:r>
              <a:rPr sz="2400" spc="-5" dirty="0">
                <a:latin typeface="Verdana"/>
                <a:cs typeface="Verdana"/>
              </a:rPr>
              <a:t>reduces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size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 the input to the first </a:t>
            </a:r>
            <a:r>
              <a:rPr sz="2400" spc="-5" dirty="0">
                <a:latin typeface="Verdana"/>
                <a:cs typeface="Verdana"/>
              </a:rPr>
              <a:t>FC </a:t>
            </a:r>
            <a:r>
              <a:rPr sz="2400" spc="-70" dirty="0">
                <a:latin typeface="Verdana"/>
                <a:cs typeface="Verdana"/>
              </a:rPr>
              <a:t>layer, </a:t>
            </a:r>
            <a:r>
              <a:rPr sz="2400" spc="-6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which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reduces</a:t>
            </a:r>
            <a:r>
              <a:rPr sz="2400" dirty="0">
                <a:latin typeface="Verdana"/>
                <a:cs typeface="Verdana"/>
              </a:rPr>
              <a:t> its </a:t>
            </a:r>
            <a:r>
              <a:rPr sz="2400" spc="-5" dirty="0">
                <a:latin typeface="Verdana"/>
                <a:cs typeface="Verdana"/>
              </a:rPr>
              <a:t>size</a:t>
            </a:r>
            <a:endParaRPr sz="2400">
              <a:latin typeface="Verdana"/>
              <a:cs typeface="Verdana"/>
            </a:endParaRPr>
          </a:p>
          <a:p>
            <a:pPr marL="207010" algn="ctr">
              <a:lnSpc>
                <a:spcPct val="100000"/>
              </a:lnSpc>
              <a:spcBef>
                <a:spcPts val="785"/>
              </a:spcBef>
            </a:pPr>
            <a:r>
              <a:rPr sz="2000" spc="-25" dirty="0">
                <a:latin typeface="Verdana"/>
                <a:cs typeface="Verdana"/>
              </a:rPr>
              <a:t>(e.g.,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2000" spc="-5" dirty="0">
                <a:latin typeface="Verdana"/>
                <a:cs typeface="Verdana"/>
              </a:rPr>
              <a:t>x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W</a:t>
            </a:r>
            <a:r>
              <a:rPr sz="2000" spc="-5" dirty="0">
                <a:latin typeface="Verdana"/>
                <a:cs typeface="Verdana"/>
              </a:rPr>
              <a:t>xCx1000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sz="2000" dirty="0">
                <a:latin typeface="Verdana"/>
                <a:cs typeface="Verdana"/>
              </a:rPr>
              <a:t>x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sz="2000" dirty="0">
                <a:latin typeface="Verdana"/>
                <a:cs typeface="Verdana"/>
              </a:rPr>
              <a:t>xCx1000)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41121" y="1648650"/>
            <a:ext cx="1925320" cy="1746885"/>
            <a:chOff x="7041121" y="1648650"/>
            <a:chExt cx="1925320" cy="1746885"/>
          </a:xfrm>
        </p:grpSpPr>
        <p:sp>
          <p:nvSpPr>
            <p:cNvPr id="6" name="object 6"/>
            <p:cNvSpPr/>
            <p:nvPr/>
          </p:nvSpPr>
          <p:spPr>
            <a:xfrm>
              <a:off x="7581773" y="1661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3556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355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81773" y="1661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18273" y="17248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2921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18273" y="17248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9373" y="1788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228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9373" y="1788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65873" y="18772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1397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65873" y="18772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41121" y="2023262"/>
              <a:ext cx="78105" cy="1372235"/>
            </a:xfrm>
            <a:custGeom>
              <a:avLst/>
              <a:gdLst/>
              <a:ahLst/>
              <a:cxnLst/>
              <a:rect l="l" t="t" r="r" b="b"/>
              <a:pathLst>
                <a:path w="78104" h="1372235">
                  <a:moveTo>
                    <a:pt x="6857" y="1301661"/>
                  </a:moveTo>
                  <a:lnTo>
                    <a:pt x="914" y="1305369"/>
                  </a:lnTo>
                  <a:lnTo>
                    <a:pt x="0" y="1309293"/>
                  </a:lnTo>
                  <a:lnTo>
                    <a:pt x="39001" y="1371676"/>
                  </a:lnTo>
                  <a:lnTo>
                    <a:pt x="46487" y="1359700"/>
                  </a:lnTo>
                  <a:lnTo>
                    <a:pt x="32651" y="1359700"/>
                  </a:lnTo>
                  <a:lnTo>
                    <a:pt x="32647" y="1337557"/>
                  </a:lnTo>
                  <a:lnTo>
                    <a:pt x="10769" y="1302562"/>
                  </a:lnTo>
                  <a:lnTo>
                    <a:pt x="6857" y="1301661"/>
                  </a:lnTo>
                  <a:close/>
                </a:path>
                <a:path w="78104" h="1372235">
                  <a:moveTo>
                    <a:pt x="32651" y="1337564"/>
                  </a:moveTo>
                  <a:lnTo>
                    <a:pt x="32651" y="1359700"/>
                  </a:lnTo>
                  <a:lnTo>
                    <a:pt x="45351" y="1359700"/>
                  </a:lnTo>
                  <a:lnTo>
                    <a:pt x="45351" y="1356334"/>
                  </a:lnTo>
                  <a:lnTo>
                    <a:pt x="33616" y="1356334"/>
                  </a:lnTo>
                  <a:lnTo>
                    <a:pt x="39000" y="1347719"/>
                  </a:lnTo>
                  <a:lnTo>
                    <a:pt x="32651" y="1337564"/>
                  </a:lnTo>
                  <a:close/>
                </a:path>
                <a:path w="78104" h="1372235">
                  <a:moveTo>
                    <a:pt x="71145" y="1301661"/>
                  </a:moveTo>
                  <a:lnTo>
                    <a:pt x="67221" y="1302562"/>
                  </a:lnTo>
                  <a:lnTo>
                    <a:pt x="45351" y="1337557"/>
                  </a:lnTo>
                  <a:lnTo>
                    <a:pt x="45351" y="1359700"/>
                  </a:lnTo>
                  <a:lnTo>
                    <a:pt x="46487" y="1359700"/>
                  </a:lnTo>
                  <a:lnTo>
                    <a:pt x="77990" y="1309293"/>
                  </a:lnTo>
                  <a:lnTo>
                    <a:pt x="77089" y="1305369"/>
                  </a:lnTo>
                  <a:lnTo>
                    <a:pt x="71145" y="1301661"/>
                  </a:lnTo>
                  <a:close/>
                </a:path>
                <a:path w="78104" h="1372235">
                  <a:moveTo>
                    <a:pt x="39000" y="1347719"/>
                  </a:moveTo>
                  <a:lnTo>
                    <a:pt x="33616" y="1356334"/>
                  </a:lnTo>
                  <a:lnTo>
                    <a:pt x="44386" y="1356334"/>
                  </a:lnTo>
                  <a:lnTo>
                    <a:pt x="39000" y="1347719"/>
                  </a:lnTo>
                  <a:close/>
                </a:path>
                <a:path w="78104" h="1372235">
                  <a:moveTo>
                    <a:pt x="45351" y="1337557"/>
                  </a:moveTo>
                  <a:lnTo>
                    <a:pt x="39000" y="1347719"/>
                  </a:lnTo>
                  <a:lnTo>
                    <a:pt x="44386" y="1356334"/>
                  </a:lnTo>
                  <a:lnTo>
                    <a:pt x="45351" y="1356334"/>
                  </a:lnTo>
                  <a:lnTo>
                    <a:pt x="45351" y="1337557"/>
                  </a:lnTo>
                  <a:close/>
                </a:path>
                <a:path w="78104" h="1372235">
                  <a:moveTo>
                    <a:pt x="39000" y="23956"/>
                  </a:moveTo>
                  <a:lnTo>
                    <a:pt x="32651" y="34111"/>
                  </a:lnTo>
                  <a:lnTo>
                    <a:pt x="32651" y="1337564"/>
                  </a:lnTo>
                  <a:lnTo>
                    <a:pt x="39000" y="1347719"/>
                  </a:lnTo>
                  <a:lnTo>
                    <a:pt x="45347" y="1337564"/>
                  </a:lnTo>
                  <a:lnTo>
                    <a:pt x="45347" y="34111"/>
                  </a:lnTo>
                  <a:lnTo>
                    <a:pt x="39000" y="23956"/>
                  </a:lnTo>
                  <a:close/>
                </a:path>
                <a:path w="78104" h="1372235">
                  <a:moveTo>
                    <a:pt x="39001" y="0"/>
                  </a:moveTo>
                  <a:lnTo>
                    <a:pt x="0" y="62382"/>
                  </a:lnTo>
                  <a:lnTo>
                    <a:pt x="901" y="66306"/>
                  </a:lnTo>
                  <a:lnTo>
                    <a:pt x="6857" y="70015"/>
                  </a:lnTo>
                  <a:lnTo>
                    <a:pt x="10769" y="69113"/>
                  </a:lnTo>
                  <a:lnTo>
                    <a:pt x="32647" y="34119"/>
                  </a:lnTo>
                  <a:lnTo>
                    <a:pt x="32651" y="11963"/>
                  </a:lnTo>
                  <a:lnTo>
                    <a:pt x="46478" y="11963"/>
                  </a:lnTo>
                  <a:lnTo>
                    <a:pt x="39001" y="0"/>
                  </a:lnTo>
                  <a:close/>
                </a:path>
                <a:path w="78104" h="1372235">
                  <a:moveTo>
                    <a:pt x="46478" y="11963"/>
                  </a:moveTo>
                  <a:lnTo>
                    <a:pt x="45351" y="11963"/>
                  </a:lnTo>
                  <a:lnTo>
                    <a:pt x="45351" y="34119"/>
                  </a:lnTo>
                  <a:lnTo>
                    <a:pt x="67221" y="69113"/>
                  </a:lnTo>
                  <a:lnTo>
                    <a:pt x="71132" y="70015"/>
                  </a:lnTo>
                  <a:lnTo>
                    <a:pt x="77089" y="66306"/>
                  </a:lnTo>
                  <a:lnTo>
                    <a:pt x="77990" y="62382"/>
                  </a:lnTo>
                  <a:lnTo>
                    <a:pt x="46478" y="11963"/>
                  </a:lnTo>
                  <a:close/>
                </a:path>
                <a:path w="78104" h="1372235">
                  <a:moveTo>
                    <a:pt x="45351" y="15341"/>
                  </a:moveTo>
                  <a:lnTo>
                    <a:pt x="44386" y="15341"/>
                  </a:lnTo>
                  <a:lnTo>
                    <a:pt x="39000" y="23956"/>
                  </a:lnTo>
                  <a:lnTo>
                    <a:pt x="45351" y="34119"/>
                  </a:lnTo>
                  <a:lnTo>
                    <a:pt x="45351" y="15341"/>
                  </a:lnTo>
                  <a:close/>
                </a:path>
                <a:path w="78104" h="1372235">
                  <a:moveTo>
                    <a:pt x="45351" y="11963"/>
                  </a:moveTo>
                  <a:lnTo>
                    <a:pt x="32651" y="11963"/>
                  </a:lnTo>
                  <a:lnTo>
                    <a:pt x="32651" y="34111"/>
                  </a:lnTo>
                  <a:lnTo>
                    <a:pt x="39000" y="23956"/>
                  </a:lnTo>
                  <a:lnTo>
                    <a:pt x="33616" y="15341"/>
                  </a:lnTo>
                  <a:lnTo>
                    <a:pt x="45351" y="15341"/>
                  </a:lnTo>
                  <a:lnTo>
                    <a:pt x="45351" y="11963"/>
                  </a:lnTo>
                  <a:close/>
                </a:path>
                <a:path w="78104" h="1372235">
                  <a:moveTo>
                    <a:pt x="44386" y="15341"/>
                  </a:moveTo>
                  <a:lnTo>
                    <a:pt x="33616" y="15341"/>
                  </a:lnTo>
                  <a:lnTo>
                    <a:pt x="39000" y="23956"/>
                  </a:lnTo>
                  <a:lnTo>
                    <a:pt x="44386" y="1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61073" y="2563050"/>
              <a:ext cx="38100" cy="279400"/>
            </a:xfrm>
            <a:custGeom>
              <a:avLst/>
              <a:gdLst/>
              <a:ahLst/>
              <a:cxnLst/>
              <a:rect l="l" t="t" r="r" b="b"/>
              <a:pathLst>
                <a:path w="38100" h="279400">
                  <a:moveTo>
                    <a:pt x="381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38100" y="2794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93001" y="255035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37472" y="1864550"/>
            <a:ext cx="2123440" cy="1029335"/>
          </a:xfrm>
          <a:custGeom>
            <a:avLst/>
            <a:gdLst/>
            <a:ahLst/>
            <a:cxnLst/>
            <a:rect l="l" t="t" r="r" b="b"/>
            <a:pathLst>
              <a:path w="2123440" h="1029335">
                <a:moveTo>
                  <a:pt x="0" y="0"/>
                </a:moveTo>
                <a:lnTo>
                  <a:pt x="2123371" y="102918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8900000">
            <a:off x="5770934" y="2934185"/>
            <a:ext cx="32328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06367" y="1915350"/>
            <a:ext cx="1506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output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fmap</a:t>
            </a:r>
            <a:r>
              <a:rPr sz="1950" spc="-7" baseline="-17094" dirty="0">
                <a:latin typeface="Arial MT"/>
                <a:cs typeface="Arial MT"/>
              </a:rPr>
              <a:t>1</a:t>
            </a:r>
            <a:endParaRPr sz="1950" baseline="-17094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24509" y="1648586"/>
            <a:ext cx="381635" cy="361950"/>
          </a:xfrm>
          <a:custGeom>
            <a:avLst/>
            <a:gdLst/>
            <a:ahLst/>
            <a:cxnLst/>
            <a:rect l="l" t="t" r="r" b="b"/>
            <a:pathLst>
              <a:path w="381634" h="361950">
                <a:moveTo>
                  <a:pt x="28790" y="272910"/>
                </a:moveTo>
                <a:lnTo>
                  <a:pt x="21856" y="276987"/>
                </a:lnTo>
                <a:lnTo>
                  <a:pt x="0" y="361441"/>
                </a:lnTo>
                <a:lnTo>
                  <a:pt x="35837" y="354164"/>
                </a:lnTo>
                <a:lnTo>
                  <a:pt x="26123" y="354164"/>
                </a:lnTo>
                <a:lnTo>
                  <a:pt x="8648" y="335737"/>
                </a:lnTo>
                <a:lnTo>
                  <a:pt x="40770" y="305273"/>
                </a:lnTo>
                <a:lnTo>
                  <a:pt x="46443" y="283349"/>
                </a:lnTo>
                <a:lnTo>
                  <a:pt x="42367" y="276415"/>
                </a:lnTo>
                <a:lnTo>
                  <a:pt x="28790" y="272910"/>
                </a:lnTo>
                <a:close/>
              </a:path>
              <a:path w="381634" h="361950">
                <a:moveTo>
                  <a:pt x="40770" y="305273"/>
                </a:moveTo>
                <a:lnTo>
                  <a:pt x="8648" y="335737"/>
                </a:lnTo>
                <a:lnTo>
                  <a:pt x="26123" y="354164"/>
                </a:lnTo>
                <a:lnTo>
                  <a:pt x="32485" y="348132"/>
                </a:lnTo>
                <a:lnTo>
                  <a:pt x="29679" y="348132"/>
                </a:lnTo>
                <a:lnTo>
                  <a:pt x="14858" y="332511"/>
                </a:lnTo>
                <a:lnTo>
                  <a:pt x="34768" y="328466"/>
                </a:lnTo>
                <a:lnTo>
                  <a:pt x="40770" y="305273"/>
                </a:lnTo>
                <a:close/>
              </a:path>
              <a:path w="381634" h="361950">
                <a:moveTo>
                  <a:pt x="80441" y="319189"/>
                </a:moveTo>
                <a:lnTo>
                  <a:pt x="58252" y="323696"/>
                </a:lnTo>
                <a:lnTo>
                  <a:pt x="26123" y="354164"/>
                </a:lnTo>
                <a:lnTo>
                  <a:pt x="35837" y="354164"/>
                </a:lnTo>
                <a:lnTo>
                  <a:pt x="85496" y="344081"/>
                </a:lnTo>
                <a:lnTo>
                  <a:pt x="89928" y="337375"/>
                </a:lnTo>
                <a:lnTo>
                  <a:pt x="87147" y="323634"/>
                </a:lnTo>
                <a:lnTo>
                  <a:pt x="80441" y="319189"/>
                </a:lnTo>
                <a:close/>
              </a:path>
              <a:path w="381634" h="361950">
                <a:moveTo>
                  <a:pt x="34768" y="328466"/>
                </a:moveTo>
                <a:lnTo>
                  <a:pt x="14858" y="332511"/>
                </a:lnTo>
                <a:lnTo>
                  <a:pt x="29679" y="348132"/>
                </a:lnTo>
                <a:lnTo>
                  <a:pt x="34768" y="328466"/>
                </a:lnTo>
                <a:close/>
              </a:path>
              <a:path w="381634" h="361950">
                <a:moveTo>
                  <a:pt x="58252" y="323696"/>
                </a:moveTo>
                <a:lnTo>
                  <a:pt x="34768" y="328466"/>
                </a:lnTo>
                <a:lnTo>
                  <a:pt x="29679" y="348132"/>
                </a:lnTo>
                <a:lnTo>
                  <a:pt x="32485" y="348132"/>
                </a:lnTo>
                <a:lnTo>
                  <a:pt x="58252" y="323696"/>
                </a:lnTo>
                <a:close/>
              </a:path>
              <a:path w="381634" h="361950">
                <a:moveTo>
                  <a:pt x="346342" y="32985"/>
                </a:moveTo>
                <a:lnTo>
                  <a:pt x="322855" y="37752"/>
                </a:lnTo>
                <a:lnTo>
                  <a:pt x="40770" y="305273"/>
                </a:lnTo>
                <a:lnTo>
                  <a:pt x="34768" y="328466"/>
                </a:lnTo>
                <a:lnTo>
                  <a:pt x="58252" y="323696"/>
                </a:lnTo>
                <a:lnTo>
                  <a:pt x="340340" y="56182"/>
                </a:lnTo>
                <a:lnTo>
                  <a:pt x="346342" y="32985"/>
                </a:lnTo>
                <a:close/>
              </a:path>
              <a:path w="381634" h="361950">
                <a:moveTo>
                  <a:pt x="379243" y="7277"/>
                </a:moveTo>
                <a:lnTo>
                  <a:pt x="354990" y="7277"/>
                </a:lnTo>
                <a:lnTo>
                  <a:pt x="372478" y="25704"/>
                </a:lnTo>
                <a:lnTo>
                  <a:pt x="340340" y="56182"/>
                </a:lnTo>
                <a:lnTo>
                  <a:pt x="334670" y="78092"/>
                </a:lnTo>
                <a:lnTo>
                  <a:pt x="338747" y="85026"/>
                </a:lnTo>
                <a:lnTo>
                  <a:pt x="352323" y="88544"/>
                </a:lnTo>
                <a:lnTo>
                  <a:pt x="359257" y="84454"/>
                </a:lnTo>
                <a:lnTo>
                  <a:pt x="379243" y="7277"/>
                </a:lnTo>
                <a:close/>
              </a:path>
              <a:path w="381634" h="361950">
                <a:moveTo>
                  <a:pt x="360715" y="13309"/>
                </a:moveTo>
                <a:lnTo>
                  <a:pt x="351434" y="13309"/>
                </a:lnTo>
                <a:lnTo>
                  <a:pt x="366255" y="28943"/>
                </a:lnTo>
                <a:lnTo>
                  <a:pt x="346342" y="32985"/>
                </a:lnTo>
                <a:lnTo>
                  <a:pt x="340340" y="56182"/>
                </a:lnTo>
                <a:lnTo>
                  <a:pt x="372478" y="25704"/>
                </a:lnTo>
                <a:lnTo>
                  <a:pt x="360715" y="13309"/>
                </a:lnTo>
                <a:close/>
              </a:path>
              <a:path w="381634" h="361950">
                <a:moveTo>
                  <a:pt x="381126" y="0"/>
                </a:moveTo>
                <a:lnTo>
                  <a:pt x="295630" y="17360"/>
                </a:lnTo>
                <a:lnTo>
                  <a:pt x="291185" y="24066"/>
                </a:lnTo>
                <a:lnTo>
                  <a:pt x="293979" y="37807"/>
                </a:lnTo>
                <a:lnTo>
                  <a:pt x="300685" y="42252"/>
                </a:lnTo>
                <a:lnTo>
                  <a:pt x="322855" y="37752"/>
                </a:lnTo>
                <a:lnTo>
                  <a:pt x="354990" y="7277"/>
                </a:lnTo>
                <a:lnTo>
                  <a:pt x="379243" y="7277"/>
                </a:lnTo>
                <a:lnTo>
                  <a:pt x="381126" y="0"/>
                </a:lnTo>
                <a:close/>
              </a:path>
              <a:path w="381634" h="361950">
                <a:moveTo>
                  <a:pt x="354990" y="7277"/>
                </a:moveTo>
                <a:lnTo>
                  <a:pt x="322855" y="37752"/>
                </a:lnTo>
                <a:lnTo>
                  <a:pt x="346342" y="32985"/>
                </a:lnTo>
                <a:lnTo>
                  <a:pt x="351434" y="13309"/>
                </a:lnTo>
                <a:lnTo>
                  <a:pt x="360715" y="13309"/>
                </a:lnTo>
                <a:lnTo>
                  <a:pt x="354990" y="7277"/>
                </a:lnTo>
                <a:close/>
              </a:path>
              <a:path w="381634" h="361950">
                <a:moveTo>
                  <a:pt x="351434" y="13309"/>
                </a:moveTo>
                <a:lnTo>
                  <a:pt x="346342" y="32985"/>
                </a:lnTo>
                <a:lnTo>
                  <a:pt x="366255" y="28943"/>
                </a:lnTo>
                <a:lnTo>
                  <a:pt x="351434" y="13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31460" y="2458269"/>
            <a:ext cx="342265" cy="3422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2070"/>
              </a:lnSpc>
              <a:spcBef>
                <a:spcPts val="62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272" y="1635950"/>
            <a:ext cx="4851400" cy="1765300"/>
            <a:chOff x="6248272" y="1635950"/>
            <a:chExt cx="4851400" cy="1765300"/>
          </a:xfrm>
        </p:grpSpPr>
        <p:sp>
          <p:nvSpPr>
            <p:cNvPr id="23" name="object 23"/>
            <p:cNvSpPr/>
            <p:nvPr/>
          </p:nvSpPr>
          <p:spPr>
            <a:xfrm>
              <a:off x="7276973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635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76972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00772" y="20169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00772" y="20169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14552" y="1714677"/>
              <a:ext cx="200025" cy="193040"/>
            </a:xfrm>
            <a:custGeom>
              <a:avLst/>
              <a:gdLst/>
              <a:ahLst/>
              <a:cxnLst/>
              <a:rect l="l" t="t" r="r" b="b"/>
              <a:pathLst>
                <a:path w="200025" h="193039">
                  <a:moveTo>
                    <a:pt x="138976" y="0"/>
                  </a:moveTo>
                  <a:lnTo>
                    <a:pt x="0" y="125475"/>
                  </a:lnTo>
                  <a:lnTo>
                    <a:pt x="60451" y="192443"/>
                  </a:lnTo>
                  <a:lnTo>
                    <a:pt x="199440" y="66967"/>
                  </a:lnTo>
                  <a:lnTo>
                    <a:pt x="138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53372" y="1648650"/>
              <a:ext cx="1911985" cy="1248410"/>
            </a:xfrm>
            <a:custGeom>
              <a:avLst/>
              <a:gdLst/>
              <a:ahLst/>
              <a:cxnLst/>
              <a:rect l="l" t="t" r="r" b="b"/>
              <a:pathLst>
                <a:path w="1911984" h="1248410">
                  <a:moveTo>
                    <a:pt x="0" y="0"/>
                  </a:moveTo>
                  <a:lnTo>
                    <a:pt x="1911891" y="124837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72372" y="2016950"/>
              <a:ext cx="2293620" cy="887094"/>
            </a:xfrm>
            <a:custGeom>
              <a:avLst/>
              <a:gdLst/>
              <a:ahLst/>
              <a:cxnLst/>
              <a:rect l="l" t="t" r="r" b="b"/>
              <a:pathLst>
                <a:path w="2293620" h="887094">
                  <a:moveTo>
                    <a:pt x="0" y="0"/>
                  </a:moveTo>
                  <a:lnTo>
                    <a:pt x="2293571" y="88654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77422" y="2798000"/>
              <a:ext cx="203200" cy="215900"/>
            </a:xfrm>
            <a:custGeom>
              <a:avLst/>
              <a:gdLst/>
              <a:ahLst/>
              <a:cxnLst/>
              <a:rect l="l" t="t" r="r" b="b"/>
              <a:pathLst>
                <a:path w="203200" h="215900">
                  <a:moveTo>
                    <a:pt x="203200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3200" y="2159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77422" y="2798000"/>
              <a:ext cx="203200" cy="215900"/>
            </a:xfrm>
            <a:custGeom>
              <a:avLst/>
              <a:gdLst/>
              <a:ahLst/>
              <a:cxnLst/>
              <a:rect l="l" t="t" r="r" b="b"/>
              <a:pathLst>
                <a:path w="203200" h="215900">
                  <a:moveTo>
                    <a:pt x="0" y="0"/>
                  </a:moveTo>
                  <a:lnTo>
                    <a:pt x="203200" y="0"/>
                  </a:lnTo>
                  <a:lnTo>
                    <a:pt x="203200" y="215900"/>
                  </a:lnTo>
                  <a:lnTo>
                    <a:pt x="0" y="21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05822" y="2556700"/>
              <a:ext cx="266700" cy="279400"/>
            </a:xfrm>
            <a:custGeom>
              <a:avLst/>
              <a:gdLst/>
              <a:ahLst/>
              <a:cxnLst/>
              <a:rect l="l" t="t" r="r" b="b"/>
              <a:pathLst>
                <a:path w="266700" h="279400">
                  <a:moveTo>
                    <a:pt x="133350" y="0"/>
                  </a:moveTo>
                  <a:lnTo>
                    <a:pt x="133350" y="279400"/>
                  </a:lnTo>
                </a:path>
                <a:path w="266700" h="279400">
                  <a:moveTo>
                    <a:pt x="0" y="139700"/>
                  </a:moveTo>
                  <a:lnTo>
                    <a:pt x="266700" y="139700"/>
                  </a:lnTo>
                </a:path>
                <a:path w="266700" h="279400">
                  <a:moveTo>
                    <a:pt x="0" y="139700"/>
                  </a:moveTo>
                  <a:lnTo>
                    <a:pt x="6798" y="95544"/>
                  </a:lnTo>
                  <a:lnTo>
                    <a:pt x="25728" y="57195"/>
                  </a:lnTo>
                  <a:lnTo>
                    <a:pt x="54595" y="26954"/>
                  </a:lnTo>
                  <a:lnTo>
                    <a:pt x="91201" y="7122"/>
                  </a:lnTo>
                  <a:lnTo>
                    <a:pt x="133350" y="0"/>
                  </a:lnTo>
                  <a:lnTo>
                    <a:pt x="175498" y="7122"/>
                  </a:lnTo>
                  <a:lnTo>
                    <a:pt x="212104" y="26954"/>
                  </a:lnTo>
                  <a:lnTo>
                    <a:pt x="240971" y="57195"/>
                  </a:lnTo>
                  <a:lnTo>
                    <a:pt x="259901" y="95544"/>
                  </a:lnTo>
                  <a:lnTo>
                    <a:pt x="266700" y="139700"/>
                  </a:lnTo>
                  <a:lnTo>
                    <a:pt x="259901" y="183856"/>
                  </a:lnTo>
                  <a:lnTo>
                    <a:pt x="240971" y="222205"/>
                  </a:lnTo>
                  <a:lnTo>
                    <a:pt x="212104" y="252446"/>
                  </a:lnTo>
                  <a:lnTo>
                    <a:pt x="175498" y="272278"/>
                  </a:lnTo>
                  <a:lnTo>
                    <a:pt x="133350" y="279400"/>
                  </a:lnTo>
                  <a:lnTo>
                    <a:pt x="91201" y="272278"/>
                  </a:lnTo>
                  <a:lnTo>
                    <a:pt x="54595" y="252446"/>
                  </a:lnTo>
                  <a:lnTo>
                    <a:pt x="25728" y="222205"/>
                  </a:lnTo>
                  <a:lnTo>
                    <a:pt x="6798" y="183856"/>
                  </a:lnTo>
                  <a:lnTo>
                    <a:pt x="0" y="1397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7322" y="2696400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40917" y="40917"/>
                  </a:moveTo>
                  <a:lnTo>
                    <a:pt x="238483" y="238483"/>
                  </a:lnTo>
                </a:path>
                <a:path w="279400" h="279400">
                  <a:moveTo>
                    <a:pt x="238483" y="40917"/>
                  </a:moveTo>
                  <a:lnTo>
                    <a:pt x="40917" y="238483"/>
                  </a:lnTo>
                </a:path>
                <a:path w="279400" h="279400">
                  <a:moveTo>
                    <a:pt x="0" y="139700"/>
                  </a:moveTo>
                  <a:lnTo>
                    <a:pt x="7122" y="95544"/>
                  </a:lnTo>
                  <a:lnTo>
                    <a:pt x="26954" y="57195"/>
                  </a:lnTo>
                  <a:lnTo>
                    <a:pt x="57195" y="26954"/>
                  </a:lnTo>
                  <a:lnTo>
                    <a:pt x="95544" y="7122"/>
                  </a:lnTo>
                  <a:lnTo>
                    <a:pt x="139700" y="0"/>
                  </a:lnTo>
                  <a:lnTo>
                    <a:pt x="183856" y="7122"/>
                  </a:lnTo>
                  <a:lnTo>
                    <a:pt x="222205" y="26954"/>
                  </a:lnTo>
                  <a:lnTo>
                    <a:pt x="252446" y="57195"/>
                  </a:lnTo>
                  <a:lnTo>
                    <a:pt x="272278" y="95544"/>
                  </a:lnTo>
                  <a:lnTo>
                    <a:pt x="279400" y="139700"/>
                  </a:lnTo>
                  <a:lnTo>
                    <a:pt x="272278" y="183856"/>
                  </a:lnTo>
                  <a:lnTo>
                    <a:pt x="252446" y="222205"/>
                  </a:lnTo>
                  <a:lnTo>
                    <a:pt x="222205" y="252446"/>
                  </a:lnTo>
                  <a:lnTo>
                    <a:pt x="183856" y="272278"/>
                  </a:lnTo>
                  <a:lnTo>
                    <a:pt x="139700" y="279400"/>
                  </a:lnTo>
                  <a:lnTo>
                    <a:pt x="95544" y="272278"/>
                  </a:lnTo>
                  <a:lnTo>
                    <a:pt x="57195" y="252446"/>
                  </a:lnTo>
                  <a:lnTo>
                    <a:pt x="26954" y="222205"/>
                  </a:lnTo>
                  <a:lnTo>
                    <a:pt x="7122" y="183856"/>
                  </a:lnTo>
                  <a:lnTo>
                    <a:pt x="0" y="1397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71897" y="2740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07072" y="3482911"/>
            <a:ext cx="1372235" cy="134620"/>
            <a:chOff x="7207072" y="3482911"/>
            <a:chExt cx="1372235" cy="134620"/>
          </a:xfrm>
        </p:grpSpPr>
        <p:sp>
          <p:nvSpPr>
            <p:cNvPr id="36" name="object 36"/>
            <p:cNvSpPr/>
            <p:nvPr/>
          </p:nvSpPr>
          <p:spPr>
            <a:xfrm>
              <a:off x="7207072" y="3482911"/>
              <a:ext cx="1372235" cy="78105"/>
            </a:xfrm>
            <a:custGeom>
              <a:avLst/>
              <a:gdLst/>
              <a:ahLst/>
              <a:cxnLst/>
              <a:rect l="l" t="t" r="r" b="b"/>
              <a:pathLst>
                <a:path w="1372234" h="78104">
                  <a:moveTo>
                    <a:pt x="62395" y="0"/>
                  </a:moveTo>
                  <a:lnTo>
                    <a:pt x="0" y="38988"/>
                  </a:lnTo>
                  <a:lnTo>
                    <a:pt x="62395" y="77977"/>
                  </a:lnTo>
                  <a:lnTo>
                    <a:pt x="66306" y="77076"/>
                  </a:lnTo>
                  <a:lnTo>
                    <a:pt x="70027" y="71132"/>
                  </a:lnTo>
                  <a:lnTo>
                    <a:pt x="69126" y="67208"/>
                  </a:lnTo>
                  <a:lnTo>
                    <a:pt x="34131" y="45338"/>
                  </a:lnTo>
                  <a:lnTo>
                    <a:pt x="11988" y="45338"/>
                  </a:lnTo>
                  <a:lnTo>
                    <a:pt x="11988" y="32638"/>
                  </a:lnTo>
                  <a:lnTo>
                    <a:pt x="34131" y="32638"/>
                  </a:lnTo>
                  <a:lnTo>
                    <a:pt x="69126" y="10769"/>
                  </a:lnTo>
                  <a:lnTo>
                    <a:pt x="70027" y="6845"/>
                  </a:lnTo>
                  <a:lnTo>
                    <a:pt x="66306" y="901"/>
                  </a:lnTo>
                  <a:lnTo>
                    <a:pt x="62395" y="0"/>
                  </a:lnTo>
                  <a:close/>
                </a:path>
                <a:path w="1372234" h="78104">
                  <a:moveTo>
                    <a:pt x="1347728" y="38988"/>
                  </a:moveTo>
                  <a:lnTo>
                    <a:pt x="1302562" y="67208"/>
                  </a:lnTo>
                  <a:lnTo>
                    <a:pt x="1301661" y="71132"/>
                  </a:lnTo>
                  <a:lnTo>
                    <a:pt x="1305382" y="77076"/>
                  </a:lnTo>
                  <a:lnTo>
                    <a:pt x="1309306" y="77977"/>
                  </a:lnTo>
                  <a:lnTo>
                    <a:pt x="1361529" y="45338"/>
                  </a:lnTo>
                  <a:lnTo>
                    <a:pt x="1359725" y="45338"/>
                  </a:lnTo>
                  <a:lnTo>
                    <a:pt x="1359725" y="44373"/>
                  </a:lnTo>
                  <a:lnTo>
                    <a:pt x="1356347" y="44373"/>
                  </a:lnTo>
                  <a:lnTo>
                    <a:pt x="1347728" y="38988"/>
                  </a:lnTo>
                  <a:close/>
                </a:path>
                <a:path w="1372234" h="78104">
                  <a:moveTo>
                    <a:pt x="34131" y="32638"/>
                  </a:moveTo>
                  <a:lnTo>
                    <a:pt x="11988" y="32638"/>
                  </a:lnTo>
                  <a:lnTo>
                    <a:pt x="11988" y="45338"/>
                  </a:lnTo>
                  <a:lnTo>
                    <a:pt x="34131" y="45338"/>
                  </a:lnTo>
                  <a:lnTo>
                    <a:pt x="32587" y="44373"/>
                  </a:lnTo>
                  <a:lnTo>
                    <a:pt x="15354" y="44373"/>
                  </a:lnTo>
                  <a:lnTo>
                    <a:pt x="15354" y="33604"/>
                  </a:lnTo>
                  <a:lnTo>
                    <a:pt x="32587" y="33604"/>
                  </a:lnTo>
                  <a:lnTo>
                    <a:pt x="34131" y="32638"/>
                  </a:lnTo>
                  <a:close/>
                </a:path>
                <a:path w="1372234" h="78104">
                  <a:moveTo>
                    <a:pt x="1337565" y="32638"/>
                  </a:moveTo>
                  <a:lnTo>
                    <a:pt x="34131" y="32638"/>
                  </a:lnTo>
                  <a:lnTo>
                    <a:pt x="23970" y="38988"/>
                  </a:lnTo>
                  <a:lnTo>
                    <a:pt x="34131" y="45338"/>
                  </a:lnTo>
                  <a:lnTo>
                    <a:pt x="1337565" y="45338"/>
                  </a:lnTo>
                  <a:lnTo>
                    <a:pt x="1347728" y="38988"/>
                  </a:lnTo>
                  <a:lnTo>
                    <a:pt x="1337565" y="32638"/>
                  </a:lnTo>
                  <a:close/>
                </a:path>
                <a:path w="1372234" h="78104">
                  <a:moveTo>
                    <a:pt x="1361528" y="32638"/>
                  </a:moveTo>
                  <a:lnTo>
                    <a:pt x="1359725" y="32638"/>
                  </a:lnTo>
                  <a:lnTo>
                    <a:pt x="1359725" y="45338"/>
                  </a:lnTo>
                  <a:lnTo>
                    <a:pt x="1361529" y="45338"/>
                  </a:lnTo>
                  <a:lnTo>
                    <a:pt x="1371688" y="38988"/>
                  </a:lnTo>
                  <a:lnTo>
                    <a:pt x="1361528" y="32638"/>
                  </a:lnTo>
                  <a:close/>
                </a:path>
                <a:path w="1372234" h="78104">
                  <a:moveTo>
                    <a:pt x="15354" y="33604"/>
                  </a:moveTo>
                  <a:lnTo>
                    <a:pt x="15354" y="44373"/>
                  </a:lnTo>
                  <a:lnTo>
                    <a:pt x="23970" y="38988"/>
                  </a:lnTo>
                  <a:lnTo>
                    <a:pt x="15354" y="33604"/>
                  </a:lnTo>
                  <a:close/>
                </a:path>
                <a:path w="1372234" h="78104">
                  <a:moveTo>
                    <a:pt x="23970" y="38988"/>
                  </a:moveTo>
                  <a:lnTo>
                    <a:pt x="15354" y="44373"/>
                  </a:lnTo>
                  <a:lnTo>
                    <a:pt x="32587" y="44373"/>
                  </a:lnTo>
                  <a:lnTo>
                    <a:pt x="23970" y="38988"/>
                  </a:lnTo>
                  <a:close/>
                </a:path>
                <a:path w="1372234" h="78104">
                  <a:moveTo>
                    <a:pt x="1356347" y="33604"/>
                  </a:moveTo>
                  <a:lnTo>
                    <a:pt x="1347728" y="38988"/>
                  </a:lnTo>
                  <a:lnTo>
                    <a:pt x="1356347" y="44373"/>
                  </a:lnTo>
                  <a:lnTo>
                    <a:pt x="1356347" y="33604"/>
                  </a:lnTo>
                  <a:close/>
                </a:path>
                <a:path w="1372234" h="78104">
                  <a:moveTo>
                    <a:pt x="1359725" y="33604"/>
                  </a:moveTo>
                  <a:lnTo>
                    <a:pt x="1356347" y="33604"/>
                  </a:lnTo>
                  <a:lnTo>
                    <a:pt x="1356347" y="44373"/>
                  </a:lnTo>
                  <a:lnTo>
                    <a:pt x="1359725" y="44373"/>
                  </a:lnTo>
                  <a:lnTo>
                    <a:pt x="1359725" y="33604"/>
                  </a:lnTo>
                  <a:close/>
                </a:path>
                <a:path w="1372234" h="78104">
                  <a:moveTo>
                    <a:pt x="32587" y="33604"/>
                  </a:moveTo>
                  <a:lnTo>
                    <a:pt x="15354" y="33604"/>
                  </a:lnTo>
                  <a:lnTo>
                    <a:pt x="23970" y="38988"/>
                  </a:lnTo>
                  <a:lnTo>
                    <a:pt x="32587" y="33604"/>
                  </a:lnTo>
                  <a:close/>
                </a:path>
                <a:path w="1372234" h="78104">
                  <a:moveTo>
                    <a:pt x="1309306" y="0"/>
                  </a:moveTo>
                  <a:lnTo>
                    <a:pt x="1305382" y="901"/>
                  </a:lnTo>
                  <a:lnTo>
                    <a:pt x="1301661" y="6845"/>
                  </a:lnTo>
                  <a:lnTo>
                    <a:pt x="1302562" y="10769"/>
                  </a:lnTo>
                  <a:lnTo>
                    <a:pt x="1347728" y="38988"/>
                  </a:lnTo>
                  <a:lnTo>
                    <a:pt x="1356347" y="33604"/>
                  </a:lnTo>
                  <a:lnTo>
                    <a:pt x="1359725" y="33604"/>
                  </a:lnTo>
                  <a:lnTo>
                    <a:pt x="1359725" y="32638"/>
                  </a:lnTo>
                  <a:lnTo>
                    <a:pt x="1361528" y="32638"/>
                  </a:lnTo>
                  <a:lnTo>
                    <a:pt x="1309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08773" y="3490150"/>
              <a:ext cx="355600" cy="127000"/>
            </a:xfrm>
            <a:custGeom>
              <a:avLst/>
              <a:gdLst/>
              <a:ahLst/>
              <a:cxnLst/>
              <a:rect l="l" t="t" r="r" b="b"/>
              <a:pathLst>
                <a:path w="355600" h="127000">
                  <a:moveTo>
                    <a:pt x="35560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355600" y="1270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66989" y="3375848"/>
            <a:ext cx="24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88624" y="30456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21721" y="1648650"/>
            <a:ext cx="1912620" cy="1759585"/>
            <a:chOff x="4221721" y="1648650"/>
            <a:chExt cx="1912620" cy="1759585"/>
          </a:xfrm>
        </p:grpSpPr>
        <p:sp>
          <p:nvSpPr>
            <p:cNvPr id="41" name="object 41"/>
            <p:cNvSpPr/>
            <p:nvPr/>
          </p:nvSpPr>
          <p:spPr>
            <a:xfrm>
              <a:off x="4749673" y="1661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49673" y="16613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21721" y="2035962"/>
              <a:ext cx="78105" cy="1372235"/>
            </a:xfrm>
            <a:custGeom>
              <a:avLst/>
              <a:gdLst/>
              <a:ahLst/>
              <a:cxnLst/>
              <a:rect l="l" t="t" r="r" b="b"/>
              <a:pathLst>
                <a:path w="78104" h="1372235">
                  <a:moveTo>
                    <a:pt x="6858" y="1301661"/>
                  </a:moveTo>
                  <a:lnTo>
                    <a:pt x="914" y="1305369"/>
                  </a:lnTo>
                  <a:lnTo>
                    <a:pt x="0" y="1309293"/>
                  </a:lnTo>
                  <a:lnTo>
                    <a:pt x="39001" y="1371676"/>
                  </a:lnTo>
                  <a:lnTo>
                    <a:pt x="46487" y="1359700"/>
                  </a:lnTo>
                  <a:lnTo>
                    <a:pt x="32651" y="1359700"/>
                  </a:lnTo>
                  <a:lnTo>
                    <a:pt x="32647" y="1337557"/>
                  </a:lnTo>
                  <a:lnTo>
                    <a:pt x="10769" y="1302562"/>
                  </a:lnTo>
                  <a:lnTo>
                    <a:pt x="6858" y="1301661"/>
                  </a:lnTo>
                  <a:close/>
                </a:path>
                <a:path w="78104" h="1372235">
                  <a:moveTo>
                    <a:pt x="32651" y="1337564"/>
                  </a:moveTo>
                  <a:lnTo>
                    <a:pt x="32651" y="1359700"/>
                  </a:lnTo>
                  <a:lnTo>
                    <a:pt x="45351" y="1359700"/>
                  </a:lnTo>
                  <a:lnTo>
                    <a:pt x="45351" y="1356334"/>
                  </a:lnTo>
                  <a:lnTo>
                    <a:pt x="33616" y="1356334"/>
                  </a:lnTo>
                  <a:lnTo>
                    <a:pt x="39000" y="1347719"/>
                  </a:lnTo>
                  <a:lnTo>
                    <a:pt x="32651" y="1337564"/>
                  </a:lnTo>
                  <a:close/>
                </a:path>
                <a:path w="78104" h="1372235">
                  <a:moveTo>
                    <a:pt x="71145" y="1301661"/>
                  </a:moveTo>
                  <a:lnTo>
                    <a:pt x="67221" y="1302562"/>
                  </a:lnTo>
                  <a:lnTo>
                    <a:pt x="45351" y="1337557"/>
                  </a:lnTo>
                  <a:lnTo>
                    <a:pt x="45351" y="1359700"/>
                  </a:lnTo>
                  <a:lnTo>
                    <a:pt x="46487" y="1359700"/>
                  </a:lnTo>
                  <a:lnTo>
                    <a:pt x="77990" y="1309293"/>
                  </a:lnTo>
                  <a:lnTo>
                    <a:pt x="77088" y="1305369"/>
                  </a:lnTo>
                  <a:lnTo>
                    <a:pt x="71145" y="1301661"/>
                  </a:lnTo>
                  <a:close/>
                </a:path>
                <a:path w="78104" h="1372235">
                  <a:moveTo>
                    <a:pt x="39000" y="1347719"/>
                  </a:moveTo>
                  <a:lnTo>
                    <a:pt x="33616" y="1356334"/>
                  </a:lnTo>
                  <a:lnTo>
                    <a:pt x="44386" y="1356334"/>
                  </a:lnTo>
                  <a:lnTo>
                    <a:pt x="39000" y="1347719"/>
                  </a:lnTo>
                  <a:close/>
                </a:path>
                <a:path w="78104" h="1372235">
                  <a:moveTo>
                    <a:pt x="45351" y="1337557"/>
                  </a:moveTo>
                  <a:lnTo>
                    <a:pt x="39000" y="1347719"/>
                  </a:lnTo>
                  <a:lnTo>
                    <a:pt x="44386" y="1356334"/>
                  </a:lnTo>
                  <a:lnTo>
                    <a:pt x="45351" y="1356334"/>
                  </a:lnTo>
                  <a:lnTo>
                    <a:pt x="45351" y="1337557"/>
                  </a:lnTo>
                  <a:close/>
                </a:path>
                <a:path w="78104" h="1372235">
                  <a:moveTo>
                    <a:pt x="39000" y="23956"/>
                  </a:moveTo>
                  <a:lnTo>
                    <a:pt x="32651" y="34111"/>
                  </a:lnTo>
                  <a:lnTo>
                    <a:pt x="32651" y="1337564"/>
                  </a:lnTo>
                  <a:lnTo>
                    <a:pt x="39000" y="1347719"/>
                  </a:lnTo>
                  <a:lnTo>
                    <a:pt x="45347" y="1337564"/>
                  </a:lnTo>
                  <a:lnTo>
                    <a:pt x="45347" y="34111"/>
                  </a:lnTo>
                  <a:lnTo>
                    <a:pt x="39000" y="23956"/>
                  </a:lnTo>
                  <a:close/>
                </a:path>
                <a:path w="78104" h="1372235">
                  <a:moveTo>
                    <a:pt x="39001" y="0"/>
                  </a:moveTo>
                  <a:lnTo>
                    <a:pt x="0" y="62382"/>
                  </a:lnTo>
                  <a:lnTo>
                    <a:pt x="914" y="66306"/>
                  </a:lnTo>
                  <a:lnTo>
                    <a:pt x="6858" y="70015"/>
                  </a:lnTo>
                  <a:lnTo>
                    <a:pt x="10769" y="69113"/>
                  </a:lnTo>
                  <a:lnTo>
                    <a:pt x="32647" y="34119"/>
                  </a:lnTo>
                  <a:lnTo>
                    <a:pt x="32651" y="11963"/>
                  </a:lnTo>
                  <a:lnTo>
                    <a:pt x="46478" y="11963"/>
                  </a:lnTo>
                  <a:lnTo>
                    <a:pt x="39001" y="0"/>
                  </a:lnTo>
                  <a:close/>
                </a:path>
                <a:path w="78104" h="1372235">
                  <a:moveTo>
                    <a:pt x="46478" y="11963"/>
                  </a:moveTo>
                  <a:lnTo>
                    <a:pt x="45351" y="11963"/>
                  </a:lnTo>
                  <a:lnTo>
                    <a:pt x="45351" y="34119"/>
                  </a:lnTo>
                  <a:lnTo>
                    <a:pt x="67221" y="69113"/>
                  </a:lnTo>
                  <a:lnTo>
                    <a:pt x="71145" y="70015"/>
                  </a:lnTo>
                  <a:lnTo>
                    <a:pt x="77088" y="66306"/>
                  </a:lnTo>
                  <a:lnTo>
                    <a:pt x="77990" y="62382"/>
                  </a:lnTo>
                  <a:lnTo>
                    <a:pt x="46478" y="11963"/>
                  </a:lnTo>
                  <a:close/>
                </a:path>
                <a:path w="78104" h="1372235">
                  <a:moveTo>
                    <a:pt x="45351" y="15341"/>
                  </a:moveTo>
                  <a:lnTo>
                    <a:pt x="44386" y="15341"/>
                  </a:lnTo>
                  <a:lnTo>
                    <a:pt x="39000" y="23956"/>
                  </a:lnTo>
                  <a:lnTo>
                    <a:pt x="45351" y="34119"/>
                  </a:lnTo>
                  <a:lnTo>
                    <a:pt x="45351" y="15341"/>
                  </a:lnTo>
                  <a:close/>
                </a:path>
                <a:path w="78104" h="1372235">
                  <a:moveTo>
                    <a:pt x="45351" y="11963"/>
                  </a:moveTo>
                  <a:lnTo>
                    <a:pt x="32651" y="11963"/>
                  </a:lnTo>
                  <a:lnTo>
                    <a:pt x="32651" y="34111"/>
                  </a:lnTo>
                  <a:lnTo>
                    <a:pt x="39000" y="23956"/>
                  </a:lnTo>
                  <a:lnTo>
                    <a:pt x="33616" y="15341"/>
                  </a:lnTo>
                  <a:lnTo>
                    <a:pt x="45351" y="15341"/>
                  </a:lnTo>
                  <a:lnTo>
                    <a:pt x="45351" y="11963"/>
                  </a:lnTo>
                  <a:close/>
                </a:path>
                <a:path w="78104" h="1372235">
                  <a:moveTo>
                    <a:pt x="44386" y="15341"/>
                  </a:moveTo>
                  <a:lnTo>
                    <a:pt x="33616" y="15341"/>
                  </a:lnTo>
                  <a:lnTo>
                    <a:pt x="39000" y="23956"/>
                  </a:lnTo>
                  <a:lnTo>
                    <a:pt x="44386" y="1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28973" y="257575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163885" y="256305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92409" y="1648586"/>
            <a:ext cx="381635" cy="361950"/>
          </a:xfrm>
          <a:custGeom>
            <a:avLst/>
            <a:gdLst/>
            <a:ahLst/>
            <a:cxnLst/>
            <a:rect l="l" t="t" r="r" b="b"/>
            <a:pathLst>
              <a:path w="381635" h="361950">
                <a:moveTo>
                  <a:pt x="28790" y="272910"/>
                </a:moveTo>
                <a:lnTo>
                  <a:pt x="21856" y="276987"/>
                </a:lnTo>
                <a:lnTo>
                  <a:pt x="0" y="361441"/>
                </a:lnTo>
                <a:lnTo>
                  <a:pt x="35837" y="354164"/>
                </a:lnTo>
                <a:lnTo>
                  <a:pt x="26123" y="354164"/>
                </a:lnTo>
                <a:lnTo>
                  <a:pt x="8648" y="335737"/>
                </a:lnTo>
                <a:lnTo>
                  <a:pt x="40781" y="305263"/>
                </a:lnTo>
                <a:lnTo>
                  <a:pt x="46456" y="283349"/>
                </a:lnTo>
                <a:lnTo>
                  <a:pt x="42367" y="276415"/>
                </a:lnTo>
                <a:lnTo>
                  <a:pt x="28790" y="272910"/>
                </a:lnTo>
                <a:close/>
              </a:path>
              <a:path w="381635" h="361950">
                <a:moveTo>
                  <a:pt x="40781" y="305263"/>
                </a:moveTo>
                <a:lnTo>
                  <a:pt x="8648" y="335737"/>
                </a:lnTo>
                <a:lnTo>
                  <a:pt x="26123" y="354164"/>
                </a:lnTo>
                <a:lnTo>
                  <a:pt x="32485" y="348132"/>
                </a:lnTo>
                <a:lnTo>
                  <a:pt x="29679" y="348132"/>
                </a:lnTo>
                <a:lnTo>
                  <a:pt x="14858" y="332511"/>
                </a:lnTo>
                <a:lnTo>
                  <a:pt x="34772" y="328466"/>
                </a:lnTo>
                <a:lnTo>
                  <a:pt x="40781" y="305263"/>
                </a:lnTo>
                <a:close/>
              </a:path>
              <a:path w="381635" h="361950">
                <a:moveTo>
                  <a:pt x="80441" y="319189"/>
                </a:moveTo>
                <a:lnTo>
                  <a:pt x="58252" y="323696"/>
                </a:lnTo>
                <a:lnTo>
                  <a:pt x="26123" y="354164"/>
                </a:lnTo>
                <a:lnTo>
                  <a:pt x="35837" y="354164"/>
                </a:lnTo>
                <a:lnTo>
                  <a:pt x="85496" y="344081"/>
                </a:lnTo>
                <a:lnTo>
                  <a:pt x="89928" y="337375"/>
                </a:lnTo>
                <a:lnTo>
                  <a:pt x="87147" y="323634"/>
                </a:lnTo>
                <a:lnTo>
                  <a:pt x="80441" y="319189"/>
                </a:lnTo>
                <a:close/>
              </a:path>
              <a:path w="381635" h="361950">
                <a:moveTo>
                  <a:pt x="34772" y="328466"/>
                </a:moveTo>
                <a:lnTo>
                  <a:pt x="14858" y="332511"/>
                </a:lnTo>
                <a:lnTo>
                  <a:pt x="29679" y="348132"/>
                </a:lnTo>
                <a:lnTo>
                  <a:pt x="34772" y="328466"/>
                </a:lnTo>
                <a:close/>
              </a:path>
              <a:path w="381635" h="361950">
                <a:moveTo>
                  <a:pt x="58252" y="323696"/>
                </a:moveTo>
                <a:lnTo>
                  <a:pt x="34772" y="328466"/>
                </a:lnTo>
                <a:lnTo>
                  <a:pt x="29679" y="348132"/>
                </a:lnTo>
                <a:lnTo>
                  <a:pt x="32485" y="348132"/>
                </a:lnTo>
                <a:lnTo>
                  <a:pt x="58252" y="323696"/>
                </a:lnTo>
                <a:close/>
              </a:path>
              <a:path w="381635" h="361950">
                <a:moveTo>
                  <a:pt x="346342" y="32987"/>
                </a:moveTo>
                <a:lnTo>
                  <a:pt x="322854" y="37753"/>
                </a:lnTo>
                <a:lnTo>
                  <a:pt x="40781" y="305263"/>
                </a:lnTo>
                <a:lnTo>
                  <a:pt x="34772" y="328466"/>
                </a:lnTo>
                <a:lnTo>
                  <a:pt x="58252" y="323696"/>
                </a:lnTo>
                <a:lnTo>
                  <a:pt x="340340" y="56182"/>
                </a:lnTo>
                <a:lnTo>
                  <a:pt x="346342" y="32987"/>
                </a:lnTo>
                <a:close/>
              </a:path>
              <a:path w="381635" h="361950">
                <a:moveTo>
                  <a:pt x="379243" y="7277"/>
                </a:moveTo>
                <a:lnTo>
                  <a:pt x="354990" y="7277"/>
                </a:lnTo>
                <a:lnTo>
                  <a:pt x="372478" y="25704"/>
                </a:lnTo>
                <a:lnTo>
                  <a:pt x="340340" y="56182"/>
                </a:lnTo>
                <a:lnTo>
                  <a:pt x="334670" y="78092"/>
                </a:lnTo>
                <a:lnTo>
                  <a:pt x="338747" y="85026"/>
                </a:lnTo>
                <a:lnTo>
                  <a:pt x="352336" y="88544"/>
                </a:lnTo>
                <a:lnTo>
                  <a:pt x="359257" y="84454"/>
                </a:lnTo>
                <a:lnTo>
                  <a:pt x="379243" y="7277"/>
                </a:lnTo>
                <a:close/>
              </a:path>
              <a:path w="381635" h="361950">
                <a:moveTo>
                  <a:pt x="360715" y="13309"/>
                </a:moveTo>
                <a:lnTo>
                  <a:pt x="351434" y="13309"/>
                </a:lnTo>
                <a:lnTo>
                  <a:pt x="366267" y="28943"/>
                </a:lnTo>
                <a:lnTo>
                  <a:pt x="346342" y="32987"/>
                </a:lnTo>
                <a:lnTo>
                  <a:pt x="340340" y="56182"/>
                </a:lnTo>
                <a:lnTo>
                  <a:pt x="372478" y="25704"/>
                </a:lnTo>
                <a:lnTo>
                  <a:pt x="360715" y="13309"/>
                </a:lnTo>
                <a:close/>
              </a:path>
              <a:path w="381635" h="361950">
                <a:moveTo>
                  <a:pt x="381126" y="0"/>
                </a:moveTo>
                <a:lnTo>
                  <a:pt x="295630" y="17360"/>
                </a:lnTo>
                <a:lnTo>
                  <a:pt x="291185" y="24066"/>
                </a:lnTo>
                <a:lnTo>
                  <a:pt x="293979" y="37807"/>
                </a:lnTo>
                <a:lnTo>
                  <a:pt x="300685" y="42252"/>
                </a:lnTo>
                <a:lnTo>
                  <a:pt x="322854" y="37753"/>
                </a:lnTo>
                <a:lnTo>
                  <a:pt x="354990" y="7277"/>
                </a:lnTo>
                <a:lnTo>
                  <a:pt x="379243" y="7277"/>
                </a:lnTo>
                <a:lnTo>
                  <a:pt x="381126" y="0"/>
                </a:lnTo>
                <a:close/>
              </a:path>
              <a:path w="381635" h="361950">
                <a:moveTo>
                  <a:pt x="354990" y="7277"/>
                </a:moveTo>
                <a:lnTo>
                  <a:pt x="322854" y="37753"/>
                </a:lnTo>
                <a:lnTo>
                  <a:pt x="346342" y="32987"/>
                </a:lnTo>
                <a:lnTo>
                  <a:pt x="351434" y="13309"/>
                </a:lnTo>
                <a:lnTo>
                  <a:pt x="360715" y="13309"/>
                </a:lnTo>
                <a:lnTo>
                  <a:pt x="354990" y="7277"/>
                </a:lnTo>
                <a:close/>
              </a:path>
              <a:path w="381635" h="361950">
                <a:moveTo>
                  <a:pt x="351434" y="13309"/>
                </a:moveTo>
                <a:lnTo>
                  <a:pt x="346342" y="32987"/>
                </a:lnTo>
                <a:lnTo>
                  <a:pt x="366267" y="28943"/>
                </a:lnTo>
                <a:lnTo>
                  <a:pt x="351434" y="13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202358" y="2458269"/>
            <a:ext cx="342265" cy="3422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2070"/>
              </a:lnSpc>
              <a:spcBef>
                <a:spcPts val="62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8900000">
            <a:off x="5741572" y="1689585"/>
            <a:ext cx="32328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385436" y="1719465"/>
            <a:ext cx="1443990" cy="1618615"/>
            <a:chOff x="4385436" y="1719465"/>
            <a:chExt cx="1443990" cy="1618615"/>
          </a:xfrm>
        </p:grpSpPr>
        <p:sp>
          <p:nvSpPr>
            <p:cNvPr id="50" name="object 50"/>
            <p:cNvSpPr/>
            <p:nvPr/>
          </p:nvSpPr>
          <p:spPr>
            <a:xfrm>
              <a:off x="4444872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44872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85436" y="1719465"/>
              <a:ext cx="200025" cy="193040"/>
            </a:xfrm>
            <a:custGeom>
              <a:avLst/>
              <a:gdLst/>
              <a:ahLst/>
              <a:cxnLst/>
              <a:rect l="l" t="t" r="r" b="b"/>
              <a:pathLst>
                <a:path w="200025" h="193039">
                  <a:moveTo>
                    <a:pt x="138988" y="0"/>
                  </a:moveTo>
                  <a:lnTo>
                    <a:pt x="0" y="125475"/>
                  </a:lnTo>
                  <a:lnTo>
                    <a:pt x="60464" y="192443"/>
                  </a:lnTo>
                  <a:lnTo>
                    <a:pt x="199440" y="66967"/>
                  </a:lnTo>
                  <a:lnTo>
                    <a:pt x="138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374972" y="3482911"/>
            <a:ext cx="1372235" cy="134620"/>
            <a:chOff x="4374972" y="3482911"/>
            <a:chExt cx="1372235" cy="134620"/>
          </a:xfrm>
        </p:grpSpPr>
        <p:sp>
          <p:nvSpPr>
            <p:cNvPr id="54" name="object 54"/>
            <p:cNvSpPr/>
            <p:nvPr/>
          </p:nvSpPr>
          <p:spPr>
            <a:xfrm>
              <a:off x="4374972" y="3482911"/>
              <a:ext cx="1372235" cy="78105"/>
            </a:xfrm>
            <a:custGeom>
              <a:avLst/>
              <a:gdLst/>
              <a:ahLst/>
              <a:cxnLst/>
              <a:rect l="l" t="t" r="r" b="b"/>
              <a:pathLst>
                <a:path w="1372235" h="78104">
                  <a:moveTo>
                    <a:pt x="62395" y="0"/>
                  </a:moveTo>
                  <a:lnTo>
                    <a:pt x="0" y="38988"/>
                  </a:lnTo>
                  <a:lnTo>
                    <a:pt x="62395" y="77977"/>
                  </a:lnTo>
                  <a:lnTo>
                    <a:pt x="66306" y="77076"/>
                  </a:lnTo>
                  <a:lnTo>
                    <a:pt x="70027" y="71132"/>
                  </a:lnTo>
                  <a:lnTo>
                    <a:pt x="69126" y="67208"/>
                  </a:lnTo>
                  <a:lnTo>
                    <a:pt x="34131" y="45338"/>
                  </a:lnTo>
                  <a:lnTo>
                    <a:pt x="11988" y="45338"/>
                  </a:lnTo>
                  <a:lnTo>
                    <a:pt x="11988" y="32638"/>
                  </a:lnTo>
                  <a:lnTo>
                    <a:pt x="34131" y="32638"/>
                  </a:lnTo>
                  <a:lnTo>
                    <a:pt x="69126" y="10769"/>
                  </a:lnTo>
                  <a:lnTo>
                    <a:pt x="70027" y="6845"/>
                  </a:lnTo>
                  <a:lnTo>
                    <a:pt x="66306" y="901"/>
                  </a:lnTo>
                  <a:lnTo>
                    <a:pt x="62395" y="0"/>
                  </a:lnTo>
                  <a:close/>
                </a:path>
                <a:path w="1372235" h="78104">
                  <a:moveTo>
                    <a:pt x="1347728" y="38988"/>
                  </a:moveTo>
                  <a:lnTo>
                    <a:pt x="1302562" y="67208"/>
                  </a:lnTo>
                  <a:lnTo>
                    <a:pt x="1301661" y="71132"/>
                  </a:lnTo>
                  <a:lnTo>
                    <a:pt x="1305382" y="77076"/>
                  </a:lnTo>
                  <a:lnTo>
                    <a:pt x="1309293" y="77977"/>
                  </a:lnTo>
                  <a:lnTo>
                    <a:pt x="1361529" y="45338"/>
                  </a:lnTo>
                  <a:lnTo>
                    <a:pt x="1359725" y="45338"/>
                  </a:lnTo>
                  <a:lnTo>
                    <a:pt x="1359725" y="44373"/>
                  </a:lnTo>
                  <a:lnTo>
                    <a:pt x="1356347" y="44373"/>
                  </a:lnTo>
                  <a:lnTo>
                    <a:pt x="1347728" y="38988"/>
                  </a:lnTo>
                  <a:close/>
                </a:path>
                <a:path w="1372235" h="78104">
                  <a:moveTo>
                    <a:pt x="34131" y="32638"/>
                  </a:moveTo>
                  <a:lnTo>
                    <a:pt x="11988" y="32638"/>
                  </a:lnTo>
                  <a:lnTo>
                    <a:pt x="11988" y="45338"/>
                  </a:lnTo>
                  <a:lnTo>
                    <a:pt x="34131" y="45338"/>
                  </a:lnTo>
                  <a:lnTo>
                    <a:pt x="32587" y="44373"/>
                  </a:lnTo>
                  <a:lnTo>
                    <a:pt x="15354" y="44373"/>
                  </a:lnTo>
                  <a:lnTo>
                    <a:pt x="15354" y="33604"/>
                  </a:lnTo>
                  <a:lnTo>
                    <a:pt x="32587" y="33604"/>
                  </a:lnTo>
                  <a:lnTo>
                    <a:pt x="34131" y="32638"/>
                  </a:lnTo>
                  <a:close/>
                </a:path>
                <a:path w="1372235" h="78104">
                  <a:moveTo>
                    <a:pt x="1337565" y="32638"/>
                  </a:moveTo>
                  <a:lnTo>
                    <a:pt x="34131" y="32638"/>
                  </a:lnTo>
                  <a:lnTo>
                    <a:pt x="23970" y="38988"/>
                  </a:lnTo>
                  <a:lnTo>
                    <a:pt x="34131" y="45338"/>
                  </a:lnTo>
                  <a:lnTo>
                    <a:pt x="1337565" y="45338"/>
                  </a:lnTo>
                  <a:lnTo>
                    <a:pt x="1347728" y="38988"/>
                  </a:lnTo>
                  <a:lnTo>
                    <a:pt x="1337565" y="32638"/>
                  </a:lnTo>
                  <a:close/>
                </a:path>
                <a:path w="1372235" h="78104">
                  <a:moveTo>
                    <a:pt x="1361526" y="32638"/>
                  </a:moveTo>
                  <a:lnTo>
                    <a:pt x="1359725" y="32638"/>
                  </a:lnTo>
                  <a:lnTo>
                    <a:pt x="1359725" y="45338"/>
                  </a:lnTo>
                  <a:lnTo>
                    <a:pt x="1361529" y="45338"/>
                  </a:lnTo>
                  <a:lnTo>
                    <a:pt x="1371688" y="38988"/>
                  </a:lnTo>
                  <a:lnTo>
                    <a:pt x="1361526" y="32638"/>
                  </a:lnTo>
                  <a:close/>
                </a:path>
                <a:path w="1372235" h="78104">
                  <a:moveTo>
                    <a:pt x="15354" y="33604"/>
                  </a:moveTo>
                  <a:lnTo>
                    <a:pt x="15354" y="44373"/>
                  </a:lnTo>
                  <a:lnTo>
                    <a:pt x="23970" y="38988"/>
                  </a:lnTo>
                  <a:lnTo>
                    <a:pt x="15354" y="33604"/>
                  </a:lnTo>
                  <a:close/>
                </a:path>
                <a:path w="1372235" h="78104">
                  <a:moveTo>
                    <a:pt x="23970" y="38988"/>
                  </a:moveTo>
                  <a:lnTo>
                    <a:pt x="15354" y="44373"/>
                  </a:lnTo>
                  <a:lnTo>
                    <a:pt x="32587" y="44373"/>
                  </a:lnTo>
                  <a:lnTo>
                    <a:pt x="23970" y="38988"/>
                  </a:lnTo>
                  <a:close/>
                </a:path>
                <a:path w="1372235" h="78104">
                  <a:moveTo>
                    <a:pt x="1356347" y="33604"/>
                  </a:moveTo>
                  <a:lnTo>
                    <a:pt x="1347728" y="38988"/>
                  </a:lnTo>
                  <a:lnTo>
                    <a:pt x="1356347" y="44373"/>
                  </a:lnTo>
                  <a:lnTo>
                    <a:pt x="1356347" y="33604"/>
                  </a:lnTo>
                  <a:close/>
                </a:path>
                <a:path w="1372235" h="78104">
                  <a:moveTo>
                    <a:pt x="1359725" y="33604"/>
                  </a:moveTo>
                  <a:lnTo>
                    <a:pt x="1356347" y="33604"/>
                  </a:lnTo>
                  <a:lnTo>
                    <a:pt x="1356347" y="44373"/>
                  </a:lnTo>
                  <a:lnTo>
                    <a:pt x="1359725" y="44373"/>
                  </a:lnTo>
                  <a:lnTo>
                    <a:pt x="1359725" y="33604"/>
                  </a:lnTo>
                  <a:close/>
                </a:path>
                <a:path w="1372235" h="78104">
                  <a:moveTo>
                    <a:pt x="32587" y="33604"/>
                  </a:moveTo>
                  <a:lnTo>
                    <a:pt x="15354" y="33604"/>
                  </a:lnTo>
                  <a:lnTo>
                    <a:pt x="23970" y="38988"/>
                  </a:lnTo>
                  <a:lnTo>
                    <a:pt x="32587" y="33604"/>
                  </a:lnTo>
                  <a:close/>
                </a:path>
                <a:path w="1372235" h="78104">
                  <a:moveTo>
                    <a:pt x="1309293" y="0"/>
                  </a:moveTo>
                  <a:lnTo>
                    <a:pt x="1305382" y="901"/>
                  </a:lnTo>
                  <a:lnTo>
                    <a:pt x="1301661" y="6845"/>
                  </a:lnTo>
                  <a:lnTo>
                    <a:pt x="1302562" y="10769"/>
                  </a:lnTo>
                  <a:lnTo>
                    <a:pt x="1347728" y="38988"/>
                  </a:lnTo>
                  <a:lnTo>
                    <a:pt x="1356347" y="33604"/>
                  </a:lnTo>
                  <a:lnTo>
                    <a:pt x="1359725" y="33604"/>
                  </a:lnTo>
                  <a:lnTo>
                    <a:pt x="1359725" y="32638"/>
                  </a:lnTo>
                  <a:lnTo>
                    <a:pt x="1361526" y="32638"/>
                  </a:lnTo>
                  <a:lnTo>
                    <a:pt x="1309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76672" y="3490150"/>
              <a:ext cx="368300" cy="127000"/>
            </a:xfrm>
            <a:custGeom>
              <a:avLst/>
              <a:gdLst/>
              <a:ahLst/>
              <a:cxnLst/>
              <a:rect l="l" t="t" r="r" b="b"/>
              <a:pathLst>
                <a:path w="368300" h="127000">
                  <a:moveTo>
                    <a:pt x="36830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368300" y="1270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937874" y="3375848"/>
            <a:ext cx="24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433555" y="2418422"/>
            <a:ext cx="2162175" cy="386080"/>
          </a:xfrm>
          <a:custGeom>
            <a:avLst/>
            <a:gdLst/>
            <a:ahLst/>
            <a:cxnLst/>
            <a:rect l="l" t="t" r="r" b="b"/>
            <a:pathLst>
              <a:path w="2162175" h="386080">
                <a:moveTo>
                  <a:pt x="2088802" y="41368"/>
                </a:moveTo>
                <a:lnTo>
                  <a:pt x="0" y="360514"/>
                </a:lnTo>
                <a:lnTo>
                  <a:pt x="3835" y="385622"/>
                </a:lnTo>
                <a:lnTo>
                  <a:pt x="2092627" y="66479"/>
                </a:lnTo>
                <a:lnTo>
                  <a:pt x="2112234" y="50631"/>
                </a:lnTo>
                <a:lnTo>
                  <a:pt x="2088802" y="41368"/>
                </a:lnTo>
                <a:close/>
              </a:path>
              <a:path w="2162175" h="386080">
                <a:moveTo>
                  <a:pt x="2139957" y="34277"/>
                </a:moveTo>
                <a:lnTo>
                  <a:pt x="2135212" y="34277"/>
                </a:lnTo>
                <a:lnTo>
                  <a:pt x="2139061" y="59385"/>
                </a:lnTo>
                <a:lnTo>
                  <a:pt x="2092627" y="66479"/>
                </a:lnTo>
                <a:lnTo>
                  <a:pt x="2055101" y="96812"/>
                </a:lnTo>
                <a:lnTo>
                  <a:pt x="2054250" y="104800"/>
                </a:lnTo>
                <a:lnTo>
                  <a:pt x="2063064" y="115709"/>
                </a:lnTo>
                <a:lnTo>
                  <a:pt x="2071065" y="116560"/>
                </a:lnTo>
                <a:lnTo>
                  <a:pt x="2162060" y="43014"/>
                </a:lnTo>
                <a:lnTo>
                  <a:pt x="2139957" y="34277"/>
                </a:lnTo>
                <a:close/>
              </a:path>
              <a:path w="2162175" h="386080">
                <a:moveTo>
                  <a:pt x="2112234" y="50631"/>
                </a:moveTo>
                <a:lnTo>
                  <a:pt x="2092627" y="66479"/>
                </a:lnTo>
                <a:lnTo>
                  <a:pt x="2139061" y="59385"/>
                </a:lnTo>
                <a:lnTo>
                  <a:pt x="2138946" y="58635"/>
                </a:lnTo>
                <a:lnTo>
                  <a:pt x="2132482" y="58635"/>
                </a:lnTo>
                <a:lnTo>
                  <a:pt x="2112234" y="50631"/>
                </a:lnTo>
                <a:close/>
              </a:path>
              <a:path w="2162175" h="386080">
                <a:moveTo>
                  <a:pt x="2129167" y="36944"/>
                </a:moveTo>
                <a:lnTo>
                  <a:pt x="2112234" y="50631"/>
                </a:lnTo>
                <a:lnTo>
                  <a:pt x="2132482" y="58635"/>
                </a:lnTo>
                <a:lnTo>
                  <a:pt x="2129167" y="36944"/>
                </a:lnTo>
                <a:close/>
              </a:path>
              <a:path w="2162175" h="386080">
                <a:moveTo>
                  <a:pt x="2135621" y="36944"/>
                </a:moveTo>
                <a:lnTo>
                  <a:pt x="2129167" y="36944"/>
                </a:lnTo>
                <a:lnTo>
                  <a:pt x="2132482" y="58635"/>
                </a:lnTo>
                <a:lnTo>
                  <a:pt x="2138946" y="58635"/>
                </a:lnTo>
                <a:lnTo>
                  <a:pt x="2135621" y="36944"/>
                </a:lnTo>
                <a:close/>
              </a:path>
              <a:path w="2162175" h="386080">
                <a:moveTo>
                  <a:pt x="2135212" y="34277"/>
                </a:moveTo>
                <a:lnTo>
                  <a:pt x="2088802" y="41368"/>
                </a:lnTo>
                <a:lnTo>
                  <a:pt x="2112234" y="50631"/>
                </a:lnTo>
                <a:lnTo>
                  <a:pt x="2129167" y="36944"/>
                </a:lnTo>
                <a:lnTo>
                  <a:pt x="2135621" y="36944"/>
                </a:lnTo>
                <a:lnTo>
                  <a:pt x="2135212" y="34277"/>
                </a:lnTo>
                <a:close/>
              </a:path>
              <a:path w="2162175" h="386080">
                <a:moveTo>
                  <a:pt x="2053247" y="0"/>
                </a:moveTo>
                <a:lnTo>
                  <a:pt x="2045868" y="3200"/>
                </a:lnTo>
                <a:lnTo>
                  <a:pt x="2043303" y="9728"/>
                </a:lnTo>
                <a:lnTo>
                  <a:pt x="2040712" y="16243"/>
                </a:lnTo>
                <a:lnTo>
                  <a:pt x="2043912" y="23621"/>
                </a:lnTo>
                <a:lnTo>
                  <a:pt x="2088802" y="41368"/>
                </a:lnTo>
                <a:lnTo>
                  <a:pt x="2135212" y="34277"/>
                </a:lnTo>
                <a:lnTo>
                  <a:pt x="2139957" y="34277"/>
                </a:lnTo>
                <a:lnTo>
                  <a:pt x="20532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018398" y="1632769"/>
            <a:ext cx="342265" cy="3422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2070"/>
              </a:lnSpc>
              <a:spcBef>
                <a:spcPts val="62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61091" y="1184394"/>
            <a:ext cx="4335145" cy="7391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779780">
              <a:lnSpc>
                <a:spcPct val="100000"/>
              </a:lnSpc>
              <a:spcBef>
                <a:spcPts val="655"/>
              </a:spcBef>
              <a:tabLst>
                <a:tab pos="3125470" algn="l"/>
              </a:tabLst>
            </a:pPr>
            <a:r>
              <a:rPr sz="3000" spc="-7" baseline="2777" dirty="0">
                <a:latin typeface="Arial MT"/>
                <a:cs typeface="Arial MT"/>
              </a:rPr>
              <a:t>filter</a:t>
            </a:r>
            <a:r>
              <a:rPr sz="1950" spc="-7" baseline="-12820" dirty="0">
                <a:latin typeface="Arial MT"/>
                <a:cs typeface="Arial MT"/>
              </a:rPr>
              <a:t>1	</a:t>
            </a:r>
            <a:r>
              <a:rPr sz="2000" spc="-5" dirty="0">
                <a:latin typeface="Arial MT"/>
                <a:cs typeface="Arial MT"/>
              </a:rPr>
              <a:t>input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fmap</a:t>
            </a:r>
            <a:endParaRPr sz="20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500"/>
              </a:spcBef>
              <a:tabLst>
                <a:tab pos="2854325" algn="l"/>
              </a:tabLst>
            </a:pPr>
            <a:r>
              <a:rPr sz="2700" b="1" baseline="-3086" dirty="0">
                <a:latin typeface="Arial"/>
                <a:cs typeface="Arial"/>
              </a:rPr>
              <a:t>C	</a:t>
            </a:r>
            <a:r>
              <a:rPr sz="1800" b="1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355972" y="1712150"/>
            <a:ext cx="6525259" cy="1704975"/>
            <a:chOff x="4355972" y="1712150"/>
            <a:chExt cx="6525259" cy="1704975"/>
          </a:xfrm>
        </p:grpSpPr>
        <p:sp>
          <p:nvSpPr>
            <p:cNvPr id="61" name="object 61"/>
            <p:cNvSpPr/>
            <p:nvPr/>
          </p:nvSpPr>
          <p:spPr>
            <a:xfrm>
              <a:off x="4686173" y="17248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304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86172" y="17248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97273" y="18010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228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97272" y="18010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33773" y="18772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1524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33772" y="18772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44873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762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1E0B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44872" y="19534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368672" y="20296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EBF1D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368672" y="202965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59672" y="2893251"/>
              <a:ext cx="2308860" cy="511175"/>
            </a:xfrm>
            <a:custGeom>
              <a:avLst/>
              <a:gdLst/>
              <a:ahLst/>
              <a:cxnLst/>
              <a:rect l="l" t="t" r="r" b="b"/>
              <a:pathLst>
                <a:path w="2308859" h="511175">
                  <a:moveTo>
                    <a:pt x="0" y="510894"/>
                  </a:moveTo>
                  <a:lnTo>
                    <a:pt x="2308251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788272" y="2893248"/>
              <a:ext cx="2073275" cy="274955"/>
            </a:xfrm>
            <a:custGeom>
              <a:avLst/>
              <a:gdLst/>
              <a:ahLst/>
              <a:cxnLst/>
              <a:rect l="l" t="t" r="r" b="b"/>
              <a:pathLst>
                <a:path w="2073275" h="274955">
                  <a:moveTo>
                    <a:pt x="0" y="274932"/>
                  </a:moveTo>
                  <a:lnTo>
                    <a:pt x="2072751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940672" y="2893254"/>
              <a:ext cx="1926589" cy="132715"/>
            </a:xfrm>
            <a:custGeom>
              <a:avLst/>
              <a:gdLst/>
              <a:ahLst/>
              <a:cxnLst/>
              <a:rect l="l" t="t" r="r" b="b"/>
              <a:pathLst>
                <a:path w="1926590" h="132714">
                  <a:moveTo>
                    <a:pt x="0" y="132292"/>
                  </a:moveTo>
                  <a:lnTo>
                    <a:pt x="1926571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7041121" y="4182630"/>
            <a:ext cx="1925320" cy="1759585"/>
            <a:chOff x="7041121" y="4182630"/>
            <a:chExt cx="1925320" cy="1759585"/>
          </a:xfrm>
        </p:grpSpPr>
        <p:sp>
          <p:nvSpPr>
            <p:cNvPr id="75" name="object 75"/>
            <p:cNvSpPr/>
            <p:nvPr/>
          </p:nvSpPr>
          <p:spPr>
            <a:xfrm>
              <a:off x="7581773" y="41953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3683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81773" y="41953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05573" y="42588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304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05573" y="42588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29373" y="43350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2286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29373" y="43350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365873" y="44112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1524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365873" y="44112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41121" y="4569929"/>
              <a:ext cx="78105" cy="1372235"/>
            </a:xfrm>
            <a:custGeom>
              <a:avLst/>
              <a:gdLst/>
              <a:ahLst/>
              <a:cxnLst/>
              <a:rect l="l" t="t" r="r" b="b"/>
              <a:pathLst>
                <a:path w="78104" h="1372235">
                  <a:moveTo>
                    <a:pt x="6857" y="1301663"/>
                  </a:moveTo>
                  <a:lnTo>
                    <a:pt x="914" y="1305380"/>
                  </a:lnTo>
                  <a:lnTo>
                    <a:pt x="0" y="1309298"/>
                  </a:lnTo>
                  <a:lnTo>
                    <a:pt x="39001" y="1371687"/>
                  </a:lnTo>
                  <a:lnTo>
                    <a:pt x="46488" y="1359708"/>
                  </a:lnTo>
                  <a:lnTo>
                    <a:pt x="32651" y="1359708"/>
                  </a:lnTo>
                  <a:lnTo>
                    <a:pt x="32647" y="1337563"/>
                  </a:lnTo>
                  <a:lnTo>
                    <a:pt x="10769" y="1302567"/>
                  </a:lnTo>
                  <a:lnTo>
                    <a:pt x="6857" y="1301663"/>
                  </a:lnTo>
                  <a:close/>
                </a:path>
                <a:path w="78104" h="1372235">
                  <a:moveTo>
                    <a:pt x="32651" y="1337570"/>
                  </a:moveTo>
                  <a:lnTo>
                    <a:pt x="32651" y="1359708"/>
                  </a:lnTo>
                  <a:lnTo>
                    <a:pt x="45351" y="1359708"/>
                  </a:lnTo>
                  <a:lnTo>
                    <a:pt x="45351" y="1356340"/>
                  </a:lnTo>
                  <a:lnTo>
                    <a:pt x="33616" y="1356340"/>
                  </a:lnTo>
                  <a:lnTo>
                    <a:pt x="39000" y="1347725"/>
                  </a:lnTo>
                  <a:lnTo>
                    <a:pt x="32651" y="1337570"/>
                  </a:lnTo>
                  <a:close/>
                </a:path>
                <a:path w="78104" h="1372235">
                  <a:moveTo>
                    <a:pt x="71145" y="1301663"/>
                  </a:moveTo>
                  <a:lnTo>
                    <a:pt x="67221" y="1302567"/>
                  </a:lnTo>
                  <a:lnTo>
                    <a:pt x="45351" y="1337563"/>
                  </a:lnTo>
                  <a:lnTo>
                    <a:pt x="45351" y="1359708"/>
                  </a:lnTo>
                  <a:lnTo>
                    <a:pt x="46488" y="1359708"/>
                  </a:lnTo>
                  <a:lnTo>
                    <a:pt x="77990" y="1309298"/>
                  </a:lnTo>
                  <a:lnTo>
                    <a:pt x="77089" y="1305380"/>
                  </a:lnTo>
                  <a:lnTo>
                    <a:pt x="71145" y="1301663"/>
                  </a:lnTo>
                  <a:close/>
                </a:path>
                <a:path w="78104" h="1372235">
                  <a:moveTo>
                    <a:pt x="39000" y="1347725"/>
                  </a:moveTo>
                  <a:lnTo>
                    <a:pt x="33616" y="1356340"/>
                  </a:lnTo>
                  <a:lnTo>
                    <a:pt x="44386" y="1356340"/>
                  </a:lnTo>
                  <a:lnTo>
                    <a:pt x="39000" y="1347725"/>
                  </a:lnTo>
                  <a:close/>
                </a:path>
                <a:path w="78104" h="1372235">
                  <a:moveTo>
                    <a:pt x="45351" y="1337563"/>
                  </a:moveTo>
                  <a:lnTo>
                    <a:pt x="39000" y="1347725"/>
                  </a:lnTo>
                  <a:lnTo>
                    <a:pt x="44386" y="1356340"/>
                  </a:lnTo>
                  <a:lnTo>
                    <a:pt x="45351" y="1356340"/>
                  </a:lnTo>
                  <a:lnTo>
                    <a:pt x="45351" y="1337563"/>
                  </a:lnTo>
                  <a:close/>
                </a:path>
                <a:path w="78104" h="1372235">
                  <a:moveTo>
                    <a:pt x="39000" y="23958"/>
                  </a:moveTo>
                  <a:lnTo>
                    <a:pt x="32651" y="34116"/>
                  </a:lnTo>
                  <a:lnTo>
                    <a:pt x="32651" y="1337570"/>
                  </a:lnTo>
                  <a:lnTo>
                    <a:pt x="39000" y="1347725"/>
                  </a:lnTo>
                  <a:lnTo>
                    <a:pt x="45347" y="1337570"/>
                  </a:lnTo>
                  <a:lnTo>
                    <a:pt x="45347" y="34116"/>
                  </a:lnTo>
                  <a:lnTo>
                    <a:pt x="39000" y="23958"/>
                  </a:lnTo>
                  <a:close/>
                </a:path>
                <a:path w="78104" h="1372235">
                  <a:moveTo>
                    <a:pt x="39001" y="0"/>
                  </a:moveTo>
                  <a:lnTo>
                    <a:pt x="0" y="62395"/>
                  </a:lnTo>
                  <a:lnTo>
                    <a:pt x="914" y="66306"/>
                  </a:lnTo>
                  <a:lnTo>
                    <a:pt x="6857" y="70027"/>
                  </a:lnTo>
                  <a:lnTo>
                    <a:pt x="10769" y="69126"/>
                  </a:lnTo>
                  <a:lnTo>
                    <a:pt x="32647" y="34123"/>
                  </a:lnTo>
                  <a:lnTo>
                    <a:pt x="32651" y="11976"/>
                  </a:lnTo>
                  <a:lnTo>
                    <a:pt x="46485" y="11976"/>
                  </a:lnTo>
                  <a:lnTo>
                    <a:pt x="39001" y="0"/>
                  </a:lnTo>
                  <a:close/>
                </a:path>
                <a:path w="78104" h="1372235">
                  <a:moveTo>
                    <a:pt x="46485" y="11976"/>
                  </a:moveTo>
                  <a:lnTo>
                    <a:pt x="45351" y="11976"/>
                  </a:lnTo>
                  <a:lnTo>
                    <a:pt x="45351" y="34123"/>
                  </a:lnTo>
                  <a:lnTo>
                    <a:pt x="67221" y="69126"/>
                  </a:lnTo>
                  <a:lnTo>
                    <a:pt x="71145" y="70027"/>
                  </a:lnTo>
                  <a:lnTo>
                    <a:pt x="77089" y="66306"/>
                  </a:lnTo>
                  <a:lnTo>
                    <a:pt x="77990" y="62395"/>
                  </a:lnTo>
                  <a:lnTo>
                    <a:pt x="46485" y="11976"/>
                  </a:lnTo>
                  <a:close/>
                </a:path>
                <a:path w="78104" h="1372235">
                  <a:moveTo>
                    <a:pt x="45351" y="15341"/>
                  </a:moveTo>
                  <a:lnTo>
                    <a:pt x="44386" y="15341"/>
                  </a:lnTo>
                  <a:lnTo>
                    <a:pt x="39000" y="23958"/>
                  </a:lnTo>
                  <a:lnTo>
                    <a:pt x="45351" y="34123"/>
                  </a:lnTo>
                  <a:lnTo>
                    <a:pt x="45351" y="15341"/>
                  </a:lnTo>
                  <a:close/>
                </a:path>
                <a:path w="78104" h="1372235">
                  <a:moveTo>
                    <a:pt x="45351" y="11976"/>
                  </a:moveTo>
                  <a:lnTo>
                    <a:pt x="32651" y="11976"/>
                  </a:lnTo>
                  <a:lnTo>
                    <a:pt x="32651" y="34116"/>
                  </a:lnTo>
                  <a:lnTo>
                    <a:pt x="39000" y="23958"/>
                  </a:lnTo>
                  <a:lnTo>
                    <a:pt x="33616" y="15341"/>
                  </a:lnTo>
                  <a:lnTo>
                    <a:pt x="45351" y="15341"/>
                  </a:lnTo>
                  <a:lnTo>
                    <a:pt x="45351" y="11976"/>
                  </a:lnTo>
                  <a:close/>
                </a:path>
                <a:path w="78104" h="1372235">
                  <a:moveTo>
                    <a:pt x="44386" y="15341"/>
                  </a:moveTo>
                  <a:lnTo>
                    <a:pt x="33616" y="15341"/>
                  </a:lnTo>
                  <a:lnTo>
                    <a:pt x="39000" y="23958"/>
                  </a:lnTo>
                  <a:lnTo>
                    <a:pt x="44386" y="1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61073" y="510973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266687"/>
                  </a:lnTo>
                  <a:lnTo>
                    <a:pt x="38100" y="26668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992328" y="509702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73315" y="3801624"/>
            <a:ext cx="1209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input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fmap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205694" y="4449324"/>
            <a:ext cx="1506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output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fmap</a:t>
            </a:r>
            <a:r>
              <a:rPr sz="1950" spc="-7" baseline="-17094" dirty="0">
                <a:latin typeface="Arial MT"/>
                <a:cs typeface="Arial MT"/>
              </a:rPr>
              <a:t>1</a:t>
            </a:r>
            <a:endParaRPr sz="1950" baseline="-17094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124509" y="4182567"/>
            <a:ext cx="381635" cy="361950"/>
          </a:xfrm>
          <a:custGeom>
            <a:avLst/>
            <a:gdLst/>
            <a:ahLst/>
            <a:cxnLst/>
            <a:rect l="l" t="t" r="r" b="b"/>
            <a:pathLst>
              <a:path w="381634" h="361950">
                <a:moveTo>
                  <a:pt x="28790" y="272897"/>
                </a:moveTo>
                <a:lnTo>
                  <a:pt x="21856" y="276974"/>
                </a:lnTo>
                <a:lnTo>
                  <a:pt x="0" y="361429"/>
                </a:lnTo>
                <a:lnTo>
                  <a:pt x="35800" y="354164"/>
                </a:lnTo>
                <a:lnTo>
                  <a:pt x="26123" y="354164"/>
                </a:lnTo>
                <a:lnTo>
                  <a:pt x="8648" y="335724"/>
                </a:lnTo>
                <a:lnTo>
                  <a:pt x="40774" y="305258"/>
                </a:lnTo>
                <a:lnTo>
                  <a:pt x="46443" y="283349"/>
                </a:lnTo>
                <a:lnTo>
                  <a:pt x="42367" y="276415"/>
                </a:lnTo>
                <a:lnTo>
                  <a:pt x="28790" y="272897"/>
                </a:lnTo>
                <a:close/>
              </a:path>
              <a:path w="381634" h="361950">
                <a:moveTo>
                  <a:pt x="40774" y="305258"/>
                </a:moveTo>
                <a:lnTo>
                  <a:pt x="8648" y="335724"/>
                </a:lnTo>
                <a:lnTo>
                  <a:pt x="26123" y="354164"/>
                </a:lnTo>
                <a:lnTo>
                  <a:pt x="32485" y="348132"/>
                </a:lnTo>
                <a:lnTo>
                  <a:pt x="29679" y="348132"/>
                </a:lnTo>
                <a:lnTo>
                  <a:pt x="14858" y="332498"/>
                </a:lnTo>
                <a:lnTo>
                  <a:pt x="34771" y="328457"/>
                </a:lnTo>
                <a:lnTo>
                  <a:pt x="40774" y="305258"/>
                </a:lnTo>
                <a:close/>
              </a:path>
              <a:path w="381634" h="361950">
                <a:moveTo>
                  <a:pt x="80441" y="319189"/>
                </a:moveTo>
                <a:lnTo>
                  <a:pt x="58257" y="323691"/>
                </a:lnTo>
                <a:lnTo>
                  <a:pt x="26123" y="354164"/>
                </a:lnTo>
                <a:lnTo>
                  <a:pt x="35800" y="354164"/>
                </a:lnTo>
                <a:lnTo>
                  <a:pt x="85496" y="344081"/>
                </a:lnTo>
                <a:lnTo>
                  <a:pt x="89928" y="337375"/>
                </a:lnTo>
                <a:lnTo>
                  <a:pt x="87147" y="323621"/>
                </a:lnTo>
                <a:lnTo>
                  <a:pt x="80441" y="319189"/>
                </a:lnTo>
                <a:close/>
              </a:path>
              <a:path w="381634" h="361950">
                <a:moveTo>
                  <a:pt x="34771" y="328457"/>
                </a:moveTo>
                <a:lnTo>
                  <a:pt x="14858" y="332498"/>
                </a:lnTo>
                <a:lnTo>
                  <a:pt x="29679" y="348132"/>
                </a:lnTo>
                <a:lnTo>
                  <a:pt x="34771" y="328457"/>
                </a:lnTo>
                <a:close/>
              </a:path>
              <a:path w="381634" h="361950">
                <a:moveTo>
                  <a:pt x="58257" y="323691"/>
                </a:moveTo>
                <a:lnTo>
                  <a:pt x="34771" y="328457"/>
                </a:lnTo>
                <a:lnTo>
                  <a:pt x="29679" y="348132"/>
                </a:lnTo>
                <a:lnTo>
                  <a:pt x="32485" y="348132"/>
                </a:lnTo>
                <a:lnTo>
                  <a:pt x="58257" y="323691"/>
                </a:lnTo>
                <a:close/>
              </a:path>
              <a:path w="381634" h="361950">
                <a:moveTo>
                  <a:pt x="346344" y="32977"/>
                </a:moveTo>
                <a:lnTo>
                  <a:pt x="322858" y="37748"/>
                </a:lnTo>
                <a:lnTo>
                  <a:pt x="40774" y="305258"/>
                </a:lnTo>
                <a:lnTo>
                  <a:pt x="34771" y="328457"/>
                </a:lnTo>
                <a:lnTo>
                  <a:pt x="58257" y="323691"/>
                </a:lnTo>
                <a:lnTo>
                  <a:pt x="340340" y="56182"/>
                </a:lnTo>
                <a:lnTo>
                  <a:pt x="346344" y="32977"/>
                </a:lnTo>
                <a:close/>
              </a:path>
              <a:path w="381634" h="361950">
                <a:moveTo>
                  <a:pt x="379243" y="7277"/>
                </a:moveTo>
                <a:lnTo>
                  <a:pt x="354990" y="7277"/>
                </a:lnTo>
                <a:lnTo>
                  <a:pt x="372478" y="25704"/>
                </a:lnTo>
                <a:lnTo>
                  <a:pt x="340340" y="56182"/>
                </a:lnTo>
                <a:lnTo>
                  <a:pt x="334670" y="78092"/>
                </a:lnTo>
                <a:lnTo>
                  <a:pt x="338747" y="85013"/>
                </a:lnTo>
                <a:lnTo>
                  <a:pt x="352336" y="88531"/>
                </a:lnTo>
                <a:lnTo>
                  <a:pt x="359257" y="84454"/>
                </a:lnTo>
                <a:lnTo>
                  <a:pt x="379243" y="7277"/>
                </a:lnTo>
                <a:close/>
              </a:path>
              <a:path w="381634" h="361950">
                <a:moveTo>
                  <a:pt x="360715" y="13309"/>
                </a:moveTo>
                <a:lnTo>
                  <a:pt x="351434" y="13309"/>
                </a:lnTo>
                <a:lnTo>
                  <a:pt x="366268" y="28930"/>
                </a:lnTo>
                <a:lnTo>
                  <a:pt x="346344" y="32977"/>
                </a:lnTo>
                <a:lnTo>
                  <a:pt x="340340" y="56182"/>
                </a:lnTo>
                <a:lnTo>
                  <a:pt x="372478" y="25704"/>
                </a:lnTo>
                <a:lnTo>
                  <a:pt x="360715" y="13309"/>
                </a:lnTo>
                <a:close/>
              </a:path>
              <a:path w="381634" h="361950">
                <a:moveTo>
                  <a:pt x="381126" y="0"/>
                </a:moveTo>
                <a:lnTo>
                  <a:pt x="295630" y="17360"/>
                </a:lnTo>
                <a:lnTo>
                  <a:pt x="291185" y="24053"/>
                </a:lnTo>
                <a:lnTo>
                  <a:pt x="293979" y="37807"/>
                </a:lnTo>
                <a:lnTo>
                  <a:pt x="300685" y="42252"/>
                </a:lnTo>
                <a:lnTo>
                  <a:pt x="322858" y="37748"/>
                </a:lnTo>
                <a:lnTo>
                  <a:pt x="354990" y="7277"/>
                </a:lnTo>
                <a:lnTo>
                  <a:pt x="379243" y="7277"/>
                </a:lnTo>
                <a:lnTo>
                  <a:pt x="381126" y="0"/>
                </a:lnTo>
                <a:close/>
              </a:path>
              <a:path w="381634" h="361950">
                <a:moveTo>
                  <a:pt x="354990" y="7277"/>
                </a:moveTo>
                <a:lnTo>
                  <a:pt x="322858" y="37748"/>
                </a:lnTo>
                <a:lnTo>
                  <a:pt x="346344" y="32977"/>
                </a:lnTo>
                <a:lnTo>
                  <a:pt x="351434" y="13309"/>
                </a:lnTo>
                <a:lnTo>
                  <a:pt x="360715" y="13309"/>
                </a:lnTo>
                <a:lnTo>
                  <a:pt x="354990" y="7277"/>
                </a:lnTo>
                <a:close/>
              </a:path>
              <a:path w="381634" h="361950">
                <a:moveTo>
                  <a:pt x="351434" y="13309"/>
                </a:moveTo>
                <a:lnTo>
                  <a:pt x="346344" y="32977"/>
                </a:lnTo>
                <a:lnTo>
                  <a:pt x="366268" y="28930"/>
                </a:lnTo>
                <a:lnTo>
                  <a:pt x="351434" y="13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030802" y="5004946"/>
            <a:ext cx="342265" cy="3422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2070"/>
              </a:lnSpc>
              <a:spcBef>
                <a:spcPts val="62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7188072" y="4255109"/>
            <a:ext cx="1473200" cy="1692910"/>
            <a:chOff x="7188072" y="4255109"/>
            <a:chExt cx="1473200" cy="1692910"/>
          </a:xfrm>
        </p:grpSpPr>
        <p:sp>
          <p:nvSpPr>
            <p:cNvPr id="91" name="object 91"/>
            <p:cNvSpPr/>
            <p:nvPr/>
          </p:nvSpPr>
          <p:spPr>
            <a:xfrm>
              <a:off x="7276973" y="44874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1371600"/>
                  </a:lnTo>
                  <a:lnTo>
                    <a:pt x="1371600" y="1371600"/>
                  </a:lnTo>
                  <a:lnTo>
                    <a:pt x="1371600" y="762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EB4E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76972" y="44874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00772" y="45636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0" y="0"/>
                  </a:lnTo>
                  <a:lnTo>
                    <a:pt x="0" y="1371593"/>
                  </a:lnTo>
                  <a:lnTo>
                    <a:pt x="1371600" y="1371593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C6D9F1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00772" y="456363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13879" y="4255109"/>
              <a:ext cx="200025" cy="193040"/>
            </a:xfrm>
            <a:custGeom>
              <a:avLst/>
              <a:gdLst/>
              <a:ahLst/>
              <a:cxnLst/>
              <a:rect l="l" t="t" r="r" b="b"/>
              <a:pathLst>
                <a:path w="200025" h="193039">
                  <a:moveTo>
                    <a:pt x="138988" y="0"/>
                  </a:moveTo>
                  <a:lnTo>
                    <a:pt x="0" y="125475"/>
                  </a:lnTo>
                  <a:lnTo>
                    <a:pt x="60464" y="192443"/>
                  </a:lnTo>
                  <a:lnTo>
                    <a:pt x="199440" y="66967"/>
                  </a:lnTo>
                  <a:lnTo>
                    <a:pt x="138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202233" y="416992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8559672" y="4538230"/>
            <a:ext cx="2540000" cy="1400810"/>
            <a:chOff x="8559672" y="4538230"/>
            <a:chExt cx="2540000" cy="1400810"/>
          </a:xfrm>
        </p:grpSpPr>
        <p:sp>
          <p:nvSpPr>
            <p:cNvPr id="98" name="object 98"/>
            <p:cNvSpPr/>
            <p:nvPr/>
          </p:nvSpPr>
          <p:spPr>
            <a:xfrm>
              <a:off x="8572372" y="5439924"/>
              <a:ext cx="2298700" cy="486409"/>
            </a:xfrm>
            <a:custGeom>
              <a:avLst/>
              <a:gdLst/>
              <a:ahLst/>
              <a:cxnLst/>
              <a:rect l="l" t="t" r="r" b="b"/>
              <a:pathLst>
                <a:path w="2298700" h="486410">
                  <a:moveTo>
                    <a:pt x="0" y="486247"/>
                  </a:moveTo>
                  <a:lnTo>
                    <a:pt x="2298121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572372" y="4550930"/>
              <a:ext cx="2293620" cy="887094"/>
            </a:xfrm>
            <a:custGeom>
              <a:avLst/>
              <a:gdLst/>
              <a:ahLst/>
              <a:cxnLst/>
              <a:rect l="l" t="t" r="r" b="b"/>
              <a:pathLst>
                <a:path w="2293620" h="887095">
                  <a:moveTo>
                    <a:pt x="0" y="0"/>
                  </a:moveTo>
                  <a:lnTo>
                    <a:pt x="2293571" y="88654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877422" y="5331968"/>
              <a:ext cx="203200" cy="215900"/>
            </a:xfrm>
            <a:custGeom>
              <a:avLst/>
              <a:gdLst/>
              <a:ahLst/>
              <a:cxnLst/>
              <a:rect l="l" t="t" r="r" b="b"/>
              <a:pathLst>
                <a:path w="203200" h="215900">
                  <a:moveTo>
                    <a:pt x="203200" y="0"/>
                  </a:moveTo>
                  <a:lnTo>
                    <a:pt x="0" y="0"/>
                  </a:lnTo>
                  <a:lnTo>
                    <a:pt x="0" y="215899"/>
                  </a:lnTo>
                  <a:lnTo>
                    <a:pt x="203200" y="2158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877422" y="5331968"/>
              <a:ext cx="203200" cy="215900"/>
            </a:xfrm>
            <a:custGeom>
              <a:avLst/>
              <a:gdLst/>
              <a:ahLst/>
              <a:cxnLst/>
              <a:rect l="l" t="t" r="r" b="b"/>
              <a:pathLst>
                <a:path w="203200" h="215900">
                  <a:moveTo>
                    <a:pt x="0" y="0"/>
                  </a:moveTo>
                  <a:lnTo>
                    <a:pt x="203200" y="0"/>
                  </a:lnTo>
                  <a:lnTo>
                    <a:pt x="203200" y="215900"/>
                  </a:lnTo>
                  <a:lnTo>
                    <a:pt x="0" y="21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1171237" y="52875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207072" y="6016881"/>
            <a:ext cx="1372235" cy="147320"/>
            <a:chOff x="7207072" y="6016881"/>
            <a:chExt cx="1372235" cy="147320"/>
          </a:xfrm>
        </p:grpSpPr>
        <p:sp>
          <p:nvSpPr>
            <p:cNvPr id="104" name="object 104"/>
            <p:cNvSpPr/>
            <p:nvPr/>
          </p:nvSpPr>
          <p:spPr>
            <a:xfrm>
              <a:off x="7207072" y="6016881"/>
              <a:ext cx="1372235" cy="78105"/>
            </a:xfrm>
            <a:custGeom>
              <a:avLst/>
              <a:gdLst/>
              <a:ahLst/>
              <a:cxnLst/>
              <a:rect l="l" t="t" r="r" b="b"/>
              <a:pathLst>
                <a:path w="1372234" h="78104">
                  <a:moveTo>
                    <a:pt x="62395" y="0"/>
                  </a:moveTo>
                  <a:lnTo>
                    <a:pt x="0" y="38994"/>
                  </a:lnTo>
                  <a:lnTo>
                    <a:pt x="62400" y="77986"/>
                  </a:lnTo>
                  <a:lnTo>
                    <a:pt x="66307" y="77082"/>
                  </a:lnTo>
                  <a:lnTo>
                    <a:pt x="70027" y="71135"/>
                  </a:lnTo>
                  <a:lnTo>
                    <a:pt x="69124" y="67217"/>
                  </a:lnTo>
                  <a:lnTo>
                    <a:pt x="34128" y="45344"/>
                  </a:lnTo>
                  <a:lnTo>
                    <a:pt x="11988" y="45344"/>
                  </a:lnTo>
                  <a:lnTo>
                    <a:pt x="11988" y="32644"/>
                  </a:lnTo>
                  <a:lnTo>
                    <a:pt x="34130" y="32642"/>
                  </a:lnTo>
                  <a:lnTo>
                    <a:pt x="69126" y="10769"/>
                  </a:lnTo>
                  <a:lnTo>
                    <a:pt x="70027" y="6851"/>
                  </a:lnTo>
                  <a:lnTo>
                    <a:pt x="66306" y="904"/>
                  </a:lnTo>
                  <a:lnTo>
                    <a:pt x="62395" y="0"/>
                  </a:lnTo>
                  <a:close/>
                </a:path>
                <a:path w="1372234" h="78104">
                  <a:moveTo>
                    <a:pt x="1361529" y="32642"/>
                  </a:moveTo>
                  <a:lnTo>
                    <a:pt x="1359725" y="32642"/>
                  </a:lnTo>
                  <a:lnTo>
                    <a:pt x="1359725" y="45342"/>
                  </a:lnTo>
                  <a:lnTo>
                    <a:pt x="1337570" y="45344"/>
                  </a:lnTo>
                  <a:lnTo>
                    <a:pt x="1302575" y="67218"/>
                  </a:lnTo>
                  <a:lnTo>
                    <a:pt x="1301661" y="71135"/>
                  </a:lnTo>
                  <a:lnTo>
                    <a:pt x="1305387" y="77083"/>
                  </a:lnTo>
                  <a:lnTo>
                    <a:pt x="1309306" y="77986"/>
                  </a:lnTo>
                  <a:lnTo>
                    <a:pt x="1371688" y="38992"/>
                  </a:lnTo>
                  <a:lnTo>
                    <a:pt x="1361529" y="32642"/>
                  </a:lnTo>
                  <a:close/>
                </a:path>
                <a:path w="1372234" h="78104">
                  <a:moveTo>
                    <a:pt x="34128" y="32644"/>
                  </a:moveTo>
                  <a:lnTo>
                    <a:pt x="11988" y="32644"/>
                  </a:lnTo>
                  <a:lnTo>
                    <a:pt x="11988" y="45344"/>
                  </a:lnTo>
                  <a:lnTo>
                    <a:pt x="34128" y="45344"/>
                  </a:lnTo>
                  <a:lnTo>
                    <a:pt x="32584" y="44378"/>
                  </a:lnTo>
                  <a:lnTo>
                    <a:pt x="15354" y="44378"/>
                  </a:lnTo>
                  <a:lnTo>
                    <a:pt x="15354" y="33609"/>
                  </a:lnTo>
                  <a:lnTo>
                    <a:pt x="32586" y="33608"/>
                  </a:lnTo>
                  <a:lnTo>
                    <a:pt x="34128" y="32644"/>
                  </a:lnTo>
                  <a:close/>
                </a:path>
                <a:path w="1372234" h="78104">
                  <a:moveTo>
                    <a:pt x="34128" y="45344"/>
                  </a:moveTo>
                  <a:lnTo>
                    <a:pt x="11988" y="45344"/>
                  </a:lnTo>
                  <a:lnTo>
                    <a:pt x="34128" y="45344"/>
                  </a:lnTo>
                  <a:close/>
                </a:path>
                <a:path w="1372234" h="78104">
                  <a:moveTo>
                    <a:pt x="1337572" y="32642"/>
                  </a:moveTo>
                  <a:lnTo>
                    <a:pt x="34128" y="32644"/>
                  </a:lnTo>
                  <a:lnTo>
                    <a:pt x="23969" y="38994"/>
                  </a:lnTo>
                  <a:lnTo>
                    <a:pt x="34128" y="45344"/>
                  </a:lnTo>
                  <a:lnTo>
                    <a:pt x="1337572" y="45342"/>
                  </a:lnTo>
                  <a:lnTo>
                    <a:pt x="1347731" y="38992"/>
                  </a:lnTo>
                  <a:lnTo>
                    <a:pt x="1337572" y="32642"/>
                  </a:lnTo>
                  <a:close/>
                </a:path>
                <a:path w="1372234" h="78104">
                  <a:moveTo>
                    <a:pt x="1347731" y="38992"/>
                  </a:moveTo>
                  <a:lnTo>
                    <a:pt x="1337572" y="45342"/>
                  </a:lnTo>
                  <a:lnTo>
                    <a:pt x="1359725" y="45342"/>
                  </a:lnTo>
                  <a:lnTo>
                    <a:pt x="1359725" y="44377"/>
                  </a:lnTo>
                  <a:lnTo>
                    <a:pt x="1356347" y="44377"/>
                  </a:lnTo>
                  <a:lnTo>
                    <a:pt x="1347731" y="38992"/>
                  </a:lnTo>
                  <a:close/>
                </a:path>
                <a:path w="1372234" h="78104">
                  <a:moveTo>
                    <a:pt x="15354" y="33609"/>
                  </a:moveTo>
                  <a:lnTo>
                    <a:pt x="15354" y="44378"/>
                  </a:lnTo>
                  <a:lnTo>
                    <a:pt x="23969" y="38994"/>
                  </a:lnTo>
                  <a:lnTo>
                    <a:pt x="15354" y="33609"/>
                  </a:lnTo>
                  <a:close/>
                </a:path>
                <a:path w="1372234" h="78104">
                  <a:moveTo>
                    <a:pt x="23969" y="38994"/>
                  </a:moveTo>
                  <a:lnTo>
                    <a:pt x="15354" y="44378"/>
                  </a:lnTo>
                  <a:lnTo>
                    <a:pt x="32584" y="44378"/>
                  </a:lnTo>
                  <a:lnTo>
                    <a:pt x="23969" y="38994"/>
                  </a:lnTo>
                  <a:close/>
                </a:path>
                <a:path w="1372234" h="78104">
                  <a:moveTo>
                    <a:pt x="1356347" y="33608"/>
                  </a:moveTo>
                  <a:lnTo>
                    <a:pt x="1347732" y="38992"/>
                  </a:lnTo>
                  <a:lnTo>
                    <a:pt x="1356347" y="44377"/>
                  </a:lnTo>
                  <a:lnTo>
                    <a:pt x="1356347" y="33608"/>
                  </a:lnTo>
                  <a:close/>
                </a:path>
                <a:path w="1372234" h="78104">
                  <a:moveTo>
                    <a:pt x="1359725" y="33608"/>
                  </a:moveTo>
                  <a:lnTo>
                    <a:pt x="1356347" y="33608"/>
                  </a:lnTo>
                  <a:lnTo>
                    <a:pt x="1356347" y="44377"/>
                  </a:lnTo>
                  <a:lnTo>
                    <a:pt x="1359725" y="44377"/>
                  </a:lnTo>
                  <a:lnTo>
                    <a:pt x="1359725" y="33608"/>
                  </a:lnTo>
                  <a:close/>
                </a:path>
                <a:path w="1372234" h="78104">
                  <a:moveTo>
                    <a:pt x="32584" y="33609"/>
                  </a:moveTo>
                  <a:lnTo>
                    <a:pt x="15354" y="33609"/>
                  </a:lnTo>
                  <a:lnTo>
                    <a:pt x="23971" y="38992"/>
                  </a:lnTo>
                  <a:lnTo>
                    <a:pt x="32584" y="33609"/>
                  </a:lnTo>
                  <a:close/>
                </a:path>
                <a:path w="1372234" h="78104">
                  <a:moveTo>
                    <a:pt x="1359725" y="32642"/>
                  </a:moveTo>
                  <a:lnTo>
                    <a:pt x="1337572" y="32642"/>
                  </a:lnTo>
                  <a:lnTo>
                    <a:pt x="1347732" y="38992"/>
                  </a:lnTo>
                  <a:lnTo>
                    <a:pt x="1356347" y="33608"/>
                  </a:lnTo>
                  <a:lnTo>
                    <a:pt x="1359725" y="33608"/>
                  </a:lnTo>
                  <a:lnTo>
                    <a:pt x="1359725" y="32642"/>
                  </a:lnTo>
                  <a:close/>
                </a:path>
                <a:path w="1372234" h="78104">
                  <a:moveTo>
                    <a:pt x="1309306" y="0"/>
                  </a:moveTo>
                  <a:lnTo>
                    <a:pt x="1305382" y="904"/>
                  </a:lnTo>
                  <a:lnTo>
                    <a:pt x="1301661" y="6852"/>
                  </a:lnTo>
                  <a:lnTo>
                    <a:pt x="1302575" y="10769"/>
                  </a:lnTo>
                  <a:lnTo>
                    <a:pt x="1337572" y="32642"/>
                  </a:lnTo>
                  <a:lnTo>
                    <a:pt x="1361529" y="32642"/>
                  </a:lnTo>
                  <a:lnTo>
                    <a:pt x="1309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708773" y="6024124"/>
              <a:ext cx="355600" cy="139700"/>
            </a:xfrm>
            <a:custGeom>
              <a:avLst/>
              <a:gdLst/>
              <a:ahLst/>
              <a:cxnLst/>
              <a:rect l="l" t="t" r="r" b="b"/>
              <a:pathLst>
                <a:path w="355600" h="139700">
                  <a:moveTo>
                    <a:pt x="355600" y="0"/>
                  </a:moveTo>
                  <a:lnTo>
                    <a:pt x="0" y="0"/>
                  </a:lnTo>
                  <a:lnTo>
                    <a:pt x="0" y="139699"/>
                  </a:lnTo>
                  <a:lnTo>
                    <a:pt x="355600" y="13969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766316" y="5909817"/>
            <a:ext cx="24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96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887950" y="55796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632594" y="5198624"/>
            <a:ext cx="464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Poo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4254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Network/Neural Architecture</a:t>
            </a:r>
            <a:r>
              <a:rPr dirty="0"/>
              <a:t> </a:t>
            </a:r>
            <a:r>
              <a:rPr spc="-5" dirty="0"/>
              <a:t>Search (NAS)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51091" y="1853831"/>
            <a:ext cx="4599305" cy="3698875"/>
            <a:chOff x="6951091" y="1853831"/>
            <a:chExt cx="4599305" cy="3698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1091" y="2475712"/>
              <a:ext cx="3649497" cy="30767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3239" y="1853831"/>
              <a:ext cx="1636547" cy="109647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64860" y="2355391"/>
            <a:ext cx="4535170" cy="3274695"/>
            <a:chOff x="664860" y="2355391"/>
            <a:chExt cx="4535170" cy="32746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865" y="2835757"/>
              <a:ext cx="1931123" cy="22584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7475" y="3550183"/>
              <a:ext cx="75463" cy="754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675" y="3527336"/>
              <a:ext cx="150926" cy="1509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288" y="3542005"/>
              <a:ext cx="91826" cy="918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487" y="3519166"/>
              <a:ext cx="167301" cy="1672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2328" y="3499915"/>
              <a:ext cx="242749" cy="2427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10174" y="2996038"/>
              <a:ext cx="1442085" cy="1358265"/>
            </a:xfrm>
            <a:custGeom>
              <a:avLst/>
              <a:gdLst/>
              <a:ahLst/>
              <a:cxnLst/>
              <a:rect l="l" t="t" r="r" b="b"/>
              <a:pathLst>
                <a:path w="1442085" h="1358264">
                  <a:moveTo>
                    <a:pt x="131228" y="447027"/>
                  </a:moveTo>
                  <a:lnTo>
                    <a:pt x="129368" y="394932"/>
                  </a:lnTo>
                  <a:lnTo>
                    <a:pt x="134597" y="344682"/>
                  </a:lnTo>
                  <a:lnTo>
                    <a:pt x="146370" y="297196"/>
                  </a:lnTo>
                  <a:lnTo>
                    <a:pt x="164142" y="253392"/>
                  </a:lnTo>
                  <a:lnTo>
                    <a:pt x="187371" y="214189"/>
                  </a:lnTo>
                  <a:lnTo>
                    <a:pt x="215511" y="180505"/>
                  </a:lnTo>
                  <a:lnTo>
                    <a:pt x="248018" y="153259"/>
                  </a:lnTo>
                  <a:lnTo>
                    <a:pt x="284348" y="133370"/>
                  </a:lnTo>
                  <a:lnTo>
                    <a:pt x="323956" y="121756"/>
                  </a:lnTo>
                  <a:lnTo>
                    <a:pt x="361427" y="119264"/>
                  </a:lnTo>
                  <a:lnTo>
                    <a:pt x="398449" y="124730"/>
                  </a:lnTo>
                  <a:lnTo>
                    <a:pt x="434262" y="137961"/>
                  </a:lnTo>
                  <a:lnTo>
                    <a:pt x="468104" y="158759"/>
                  </a:lnTo>
                  <a:lnTo>
                    <a:pt x="491374" y="115321"/>
                  </a:lnTo>
                  <a:lnTo>
                    <a:pt x="520740" y="80911"/>
                  </a:lnTo>
                  <a:lnTo>
                    <a:pt x="554761" y="56096"/>
                  </a:lnTo>
                  <a:lnTo>
                    <a:pt x="591991" y="41446"/>
                  </a:lnTo>
                  <a:lnTo>
                    <a:pt x="630989" y="37527"/>
                  </a:lnTo>
                  <a:lnTo>
                    <a:pt x="670311" y="44907"/>
                  </a:lnTo>
                  <a:lnTo>
                    <a:pt x="708515" y="64155"/>
                  </a:lnTo>
                  <a:lnTo>
                    <a:pt x="740345" y="91946"/>
                  </a:lnTo>
                  <a:lnTo>
                    <a:pt x="749831" y="103107"/>
                  </a:lnTo>
                  <a:lnTo>
                    <a:pt x="771750" y="61620"/>
                  </a:lnTo>
                  <a:lnTo>
                    <a:pt x="800393" y="30074"/>
                  </a:lnTo>
                  <a:lnTo>
                    <a:pt x="833900" y="9267"/>
                  </a:lnTo>
                  <a:lnTo>
                    <a:pt x="870411" y="0"/>
                  </a:lnTo>
                  <a:lnTo>
                    <a:pt x="908064" y="3069"/>
                  </a:lnTo>
                  <a:lnTo>
                    <a:pt x="945001" y="19276"/>
                  </a:lnTo>
                  <a:lnTo>
                    <a:pt x="984934" y="56981"/>
                  </a:lnTo>
                  <a:lnTo>
                    <a:pt x="995756" y="73198"/>
                  </a:lnTo>
                  <a:lnTo>
                    <a:pt x="1028000" y="35936"/>
                  </a:lnTo>
                  <a:lnTo>
                    <a:pt x="1065461" y="11665"/>
                  </a:lnTo>
                  <a:lnTo>
                    <a:pt x="1105964" y="616"/>
                  </a:lnTo>
                  <a:lnTo>
                    <a:pt x="1147333" y="3018"/>
                  </a:lnTo>
                  <a:lnTo>
                    <a:pt x="1187392" y="19101"/>
                  </a:lnTo>
                  <a:lnTo>
                    <a:pt x="1223967" y="49094"/>
                  </a:lnTo>
                  <a:lnTo>
                    <a:pt x="1259549" y="103713"/>
                  </a:lnTo>
                  <a:lnTo>
                    <a:pt x="1278625" y="170518"/>
                  </a:lnTo>
                  <a:lnTo>
                    <a:pt x="1316724" y="190121"/>
                  </a:lnTo>
                  <a:lnTo>
                    <a:pt x="1349317" y="219367"/>
                  </a:lnTo>
                  <a:lnTo>
                    <a:pt x="1375655" y="256570"/>
                  </a:lnTo>
                  <a:lnTo>
                    <a:pt x="1394988" y="300045"/>
                  </a:lnTo>
                  <a:lnTo>
                    <a:pt x="1406567" y="348106"/>
                  </a:lnTo>
                  <a:lnTo>
                    <a:pt x="1409642" y="399070"/>
                  </a:lnTo>
                  <a:lnTo>
                    <a:pt x="1403463" y="451250"/>
                  </a:lnTo>
                  <a:lnTo>
                    <a:pt x="1401728" y="458893"/>
                  </a:lnTo>
                  <a:lnTo>
                    <a:pt x="1399792" y="466453"/>
                  </a:lnTo>
                  <a:lnTo>
                    <a:pt x="1397655" y="473921"/>
                  </a:lnTo>
                  <a:lnTo>
                    <a:pt x="1395319" y="481291"/>
                  </a:lnTo>
                  <a:lnTo>
                    <a:pt x="1417161" y="525464"/>
                  </a:lnTo>
                  <a:lnTo>
                    <a:pt x="1432116" y="572563"/>
                  </a:lnTo>
                  <a:lnTo>
                    <a:pt x="1440299" y="621442"/>
                  </a:lnTo>
                  <a:lnTo>
                    <a:pt x="1441829" y="670953"/>
                  </a:lnTo>
                  <a:lnTo>
                    <a:pt x="1436822" y="719947"/>
                  </a:lnTo>
                  <a:lnTo>
                    <a:pt x="1425396" y="767276"/>
                  </a:lnTo>
                  <a:lnTo>
                    <a:pt x="1407668" y="811792"/>
                  </a:lnTo>
                  <a:lnTo>
                    <a:pt x="1383755" y="852347"/>
                  </a:lnTo>
                  <a:lnTo>
                    <a:pt x="1353774" y="887794"/>
                  </a:lnTo>
                  <a:lnTo>
                    <a:pt x="1303834" y="925067"/>
                  </a:lnTo>
                  <a:lnTo>
                    <a:pt x="1248164" y="944863"/>
                  </a:lnTo>
                  <a:lnTo>
                    <a:pt x="1243934" y="994673"/>
                  </a:lnTo>
                  <a:lnTo>
                    <a:pt x="1232407" y="1040988"/>
                  </a:lnTo>
                  <a:lnTo>
                    <a:pt x="1214363" y="1082822"/>
                  </a:lnTo>
                  <a:lnTo>
                    <a:pt x="1190586" y="1119187"/>
                  </a:lnTo>
                  <a:lnTo>
                    <a:pt x="1161856" y="1149097"/>
                  </a:lnTo>
                  <a:lnTo>
                    <a:pt x="1128955" y="1171566"/>
                  </a:lnTo>
                  <a:lnTo>
                    <a:pt x="1092665" y="1185607"/>
                  </a:lnTo>
                  <a:lnTo>
                    <a:pt x="1053768" y="1190232"/>
                  </a:lnTo>
                  <a:lnTo>
                    <a:pt x="1027285" y="1187614"/>
                  </a:lnTo>
                  <a:lnTo>
                    <a:pt x="1001453" y="1180397"/>
                  </a:lnTo>
                  <a:lnTo>
                    <a:pt x="976634" y="1168716"/>
                  </a:lnTo>
                  <a:lnTo>
                    <a:pt x="953187" y="1152708"/>
                  </a:lnTo>
                  <a:lnTo>
                    <a:pt x="937992" y="1201201"/>
                  </a:lnTo>
                  <a:lnTo>
                    <a:pt x="916949" y="1244216"/>
                  </a:lnTo>
                  <a:lnTo>
                    <a:pt x="890852" y="1281207"/>
                  </a:lnTo>
                  <a:lnTo>
                    <a:pt x="860494" y="1311628"/>
                  </a:lnTo>
                  <a:lnTo>
                    <a:pt x="826667" y="1334932"/>
                  </a:lnTo>
                  <a:lnTo>
                    <a:pt x="790164" y="1350574"/>
                  </a:lnTo>
                  <a:lnTo>
                    <a:pt x="751778" y="1358007"/>
                  </a:lnTo>
                  <a:lnTo>
                    <a:pt x="712300" y="1356686"/>
                  </a:lnTo>
                  <a:lnTo>
                    <a:pt x="672525" y="1346064"/>
                  </a:lnTo>
                  <a:lnTo>
                    <a:pt x="636513" y="1327530"/>
                  </a:lnTo>
                  <a:lnTo>
                    <a:pt x="603733" y="1301533"/>
                  </a:lnTo>
                  <a:lnTo>
                    <a:pt x="574874" y="1268728"/>
                  </a:lnTo>
                  <a:lnTo>
                    <a:pt x="550624" y="1229771"/>
                  </a:lnTo>
                  <a:lnTo>
                    <a:pt x="513110" y="1253755"/>
                  </a:lnTo>
                  <a:lnTo>
                    <a:pt x="474145" y="1269268"/>
                  </a:lnTo>
                  <a:lnTo>
                    <a:pt x="434456" y="1276545"/>
                  </a:lnTo>
                  <a:lnTo>
                    <a:pt x="394771" y="1275818"/>
                  </a:lnTo>
                  <a:lnTo>
                    <a:pt x="355817" y="1267320"/>
                  </a:lnTo>
                  <a:lnTo>
                    <a:pt x="318320" y="1251285"/>
                  </a:lnTo>
                  <a:lnTo>
                    <a:pt x="283009" y="1227947"/>
                  </a:lnTo>
                  <a:lnTo>
                    <a:pt x="250609" y="1197538"/>
                  </a:lnTo>
                  <a:lnTo>
                    <a:pt x="221848" y="1160291"/>
                  </a:lnTo>
                  <a:lnTo>
                    <a:pt x="197454" y="1116441"/>
                  </a:lnTo>
                  <a:lnTo>
                    <a:pt x="194734" y="1110472"/>
                  </a:lnTo>
                  <a:lnTo>
                    <a:pt x="155752" y="1109636"/>
                  </a:lnTo>
                  <a:lnTo>
                    <a:pt x="119560" y="1096187"/>
                  </a:lnTo>
                  <a:lnTo>
                    <a:pt x="87694" y="1071679"/>
                  </a:lnTo>
                  <a:lnTo>
                    <a:pt x="61693" y="1037668"/>
                  </a:lnTo>
                  <a:lnTo>
                    <a:pt x="43093" y="995707"/>
                  </a:lnTo>
                  <a:lnTo>
                    <a:pt x="33432" y="947352"/>
                  </a:lnTo>
                  <a:lnTo>
                    <a:pt x="33191" y="906767"/>
                  </a:lnTo>
                  <a:lnTo>
                    <a:pt x="39717" y="867523"/>
                  </a:lnTo>
                  <a:lnTo>
                    <a:pt x="52661" y="830981"/>
                  </a:lnTo>
                  <a:lnTo>
                    <a:pt x="71673" y="798503"/>
                  </a:lnTo>
                  <a:lnTo>
                    <a:pt x="41060" y="767628"/>
                  </a:lnTo>
                  <a:lnTo>
                    <a:pt x="18581" y="728802"/>
                  </a:lnTo>
                  <a:lnTo>
                    <a:pt x="4729" y="684462"/>
                  </a:lnTo>
                  <a:lnTo>
                    <a:pt x="0" y="637046"/>
                  </a:lnTo>
                  <a:lnTo>
                    <a:pt x="4885" y="588991"/>
                  </a:lnTo>
                  <a:lnTo>
                    <a:pt x="19879" y="542736"/>
                  </a:lnTo>
                  <a:lnTo>
                    <a:pt x="40471" y="507619"/>
                  </a:lnTo>
                  <a:lnTo>
                    <a:pt x="96719" y="460900"/>
                  </a:lnTo>
                  <a:lnTo>
                    <a:pt x="130015" y="451257"/>
                  </a:lnTo>
                  <a:lnTo>
                    <a:pt x="131228" y="447027"/>
                  </a:lnTo>
                  <a:close/>
                </a:path>
                <a:path w="1442085" h="1358264">
                  <a:moveTo>
                    <a:pt x="157665" y="818273"/>
                  </a:moveTo>
                  <a:lnTo>
                    <a:pt x="135624" y="818318"/>
                  </a:lnTo>
                  <a:lnTo>
                    <a:pt x="113956" y="814083"/>
                  </a:lnTo>
                  <a:lnTo>
                    <a:pt x="93030" y="805678"/>
                  </a:lnTo>
                  <a:lnTo>
                    <a:pt x="73218" y="793213"/>
                  </a:lnTo>
                </a:path>
                <a:path w="1442085" h="1358264">
                  <a:moveTo>
                    <a:pt x="550542" y="1224294"/>
                  </a:moveTo>
                  <a:lnTo>
                    <a:pt x="544131" y="1211205"/>
                  </a:lnTo>
                  <a:lnTo>
                    <a:pt x="538275" y="1197704"/>
                  </a:lnTo>
                  <a:lnTo>
                    <a:pt x="532987" y="1183821"/>
                  </a:lnTo>
                  <a:lnTo>
                    <a:pt x="528280" y="1169583"/>
                  </a:lnTo>
                </a:path>
                <a:path w="1442085" h="1358264">
                  <a:moveTo>
                    <a:pt x="962221" y="1087863"/>
                  </a:moveTo>
                  <a:lnTo>
                    <a:pt x="960926" y="1103083"/>
                  </a:lnTo>
                  <a:lnTo>
                    <a:pt x="959009" y="1118183"/>
                  </a:lnTo>
                  <a:lnTo>
                    <a:pt x="956477" y="1133131"/>
                  </a:lnTo>
                  <a:lnTo>
                    <a:pt x="953332" y="1147897"/>
                  </a:lnTo>
                </a:path>
                <a:path w="1442085" h="1358264">
                  <a:moveTo>
                    <a:pt x="1138974" y="716932"/>
                  </a:moveTo>
                  <a:lnTo>
                    <a:pt x="1175963" y="747145"/>
                  </a:lnTo>
                  <a:lnTo>
                    <a:pt x="1206166" y="786488"/>
                  </a:lnTo>
                  <a:lnTo>
                    <a:pt x="1228714" y="833161"/>
                  </a:lnTo>
                  <a:lnTo>
                    <a:pt x="1242737" y="885364"/>
                  </a:lnTo>
                  <a:lnTo>
                    <a:pt x="1247366" y="941297"/>
                  </a:lnTo>
                </a:path>
                <a:path w="1442085" h="1358264">
                  <a:moveTo>
                    <a:pt x="1394636" y="477967"/>
                  </a:moveTo>
                  <a:lnTo>
                    <a:pt x="1385470" y="501590"/>
                  </a:lnTo>
                  <a:lnTo>
                    <a:pt x="1374290" y="523628"/>
                  </a:lnTo>
                  <a:lnTo>
                    <a:pt x="1361218" y="543868"/>
                  </a:lnTo>
                  <a:lnTo>
                    <a:pt x="1346377" y="562098"/>
                  </a:lnTo>
                </a:path>
                <a:path w="1442085" h="1358264">
                  <a:moveTo>
                    <a:pt x="1278822" y="165801"/>
                  </a:moveTo>
                  <a:lnTo>
                    <a:pt x="1280020" y="175667"/>
                  </a:lnTo>
                  <a:lnTo>
                    <a:pt x="1280844" y="185589"/>
                  </a:lnTo>
                  <a:lnTo>
                    <a:pt x="1281295" y="195551"/>
                  </a:lnTo>
                  <a:lnTo>
                    <a:pt x="1281371" y="205535"/>
                  </a:lnTo>
                </a:path>
                <a:path w="1442085" h="1358264">
                  <a:moveTo>
                    <a:pt x="970589" y="119454"/>
                  </a:moveTo>
                  <a:lnTo>
                    <a:pt x="975684" y="105952"/>
                  </a:lnTo>
                  <a:lnTo>
                    <a:pt x="981519" y="92972"/>
                  </a:lnTo>
                  <a:lnTo>
                    <a:pt x="988070" y="80566"/>
                  </a:lnTo>
                  <a:lnTo>
                    <a:pt x="995314" y="68783"/>
                  </a:lnTo>
                </a:path>
                <a:path w="1442085" h="1358264">
                  <a:moveTo>
                    <a:pt x="739330" y="143602"/>
                  </a:moveTo>
                  <a:lnTo>
                    <a:pt x="741526" y="132335"/>
                  </a:lnTo>
                  <a:lnTo>
                    <a:pt x="744259" y="121274"/>
                  </a:lnTo>
                  <a:lnTo>
                    <a:pt x="747522" y="110452"/>
                  </a:lnTo>
                  <a:lnTo>
                    <a:pt x="751305" y="99902"/>
                  </a:lnTo>
                </a:path>
                <a:path w="1442085" h="1358264">
                  <a:moveTo>
                    <a:pt x="467932" y="158443"/>
                  </a:moveTo>
                  <a:lnTo>
                    <a:pt x="479503" y="167761"/>
                  </a:lnTo>
                  <a:lnTo>
                    <a:pt x="490602" y="177953"/>
                  </a:lnTo>
                  <a:lnTo>
                    <a:pt x="501200" y="188989"/>
                  </a:lnTo>
                  <a:lnTo>
                    <a:pt x="511266" y="200840"/>
                  </a:lnTo>
                </a:path>
                <a:path w="1442085" h="1358264">
                  <a:moveTo>
                    <a:pt x="138796" y="491644"/>
                  </a:moveTo>
                  <a:lnTo>
                    <a:pt x="136391" y="480643"/>
                  </a:lnTo>
                  <a:lnTo>
                    <a:pt x="134328" y="469532"/>
                  </a:lnTo>
                  <a:lnTo>
                    <a:pt x="132607" y="458326"/>
                  </a:lnTo>
                  <a:lnTo>
                    <a:pt x="131233" y="447037"/>
                  </a:lnTo>
                </a:path>
              </a:pathLst>
            </a:custGeom>
            <a:ln w="16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3115" y="2363649"/>
              <a:ext cx="2392680" cy="3258185"/>
            </a:xfrm>
            <a:custGeom>
              <a:avLst/>
              <a:gdLst/>
              <a:ahLst/>
              <a:cxnLst/>
              <a:rect l="l" t="t" r="r" b="b"/>
              <a:pathLst>
                <a:path w="2392680" h="3258185">
                  <a:moveTo>
                    <a:pt x="1466566" y="0"/>
                  </a:moveTo>
                  <a:lnTo>
                    <a:pt x="1399487" y="14183"/>
                  </a:lnTo>
                  <a:lnTo>
                    <a:pt x="1337337" y="61912"/>
                  </a:lnTo>
                  <a:lnTo>
                    <a:pt x="1309362" y="97578"/>
                  </a:lnTo>
                  <a:lnTo>
                    <a:pt x="1284121" y="140698"/>
                  </a:lnTo>
                  <a:lnTo>
                    <a:pt x="1262116" y="190961"/>
                  </a:lnTo>
                  <a:lnTo>
                    <a:pt x="1243847" y="248054"/>
                  </a:lnTo>
                  <a:lnTo>
                    <a:pt x="1228114" y="221297"/>
                  </a:lnTo>
                  <a:lnTo>
                    <a:pt x="1193775" y="174513"/>
                  </a:lnTo>
                  <a:lnTo>
                    <a:pt x="1141551" y="126204"/>
                  </a:lnTo>
                  <a:lnTo>
                    <a:pt x="1106939" y="106168"/>
                  </a:lnTo>
                  <a:lnTo>
                    <a:pt x="1036632" y="90542"/>
                  </a:lnTo>
                  <a:lnTo>
                    <a:pt x="1001686" y="94527"/>
                  </a:lnTo>
                  <a:lnTo>
                    <a:pt x="934077" y="125029"/>
                  </a:lnTo>
                  <a:lnTo>
                    <a:pt x="902162" y="151121"/>
                  </a:lnTo>
                  <a:lnTo>
                    <a:pt x="872005" y="184158"/>
                  </a:lnTo>
                  <a:lnTo>
                    <a:pt x="843980" y="223926"/>
                  </a:lnTo>
                  <a:lnTo>
                    <a:pt x="818461" y="270213"/>
                  </a:lnTo>
                  <a:lnTo>
                    <a:pt x="795822" y="322806"/>
                  </a:lnTo>
                  <a:lnTo>
                    <a:pt x="776436" y="381493"/>
                  </a:lnTo>
                  <a:lnTo>
                    <a:pt x="739435" y="346254"/>
                  </a:lnTo>
                  <a:lnTo>
                    <a:pt x="700791" y="319011"/>
                  </a:lnTo>
                  <a:lnTo>
                    <a:pt x="660879" y="299904"/>
                  </a:lnTo>
                  <a:lnTo>
                    <a:pt x="620075" y="289069"/>
                  </a:lnTo>
                  <a:lnTo>
                    <a:pt x="578752" y="286646"/>
                  </a:lnTo>
                  <a:lnTo>
                    <a:pt x="537285" y="292771"/>
                  </a:lnTo>
                  <a:lnTo>
                    <a:pt x="474902" y="318637"/>
                  </a:lnTo>
                  <a:lnTo>
                    <a:pt x="417358" y="362414"/>
                  </a:lnTo>
                  <a:lnTo>
                    <a:pt x="390641" y="390434"/>
                  </a:lnTo>
                  <a:lnTo>
                    <a:pt x="365421" y="422230"/>
                  </a:lnTo>
                  <a:lnTo>
                    <a:pt x="341796" y="457567"/>
                  </a:lnTo>
                  <a:lnTo>
                    <a:pt x="319860" y="496211"/>
                  </a:lnTo>
                  <a:lnTo>
                    <a:pt x="299709" y="537928"/>
                  </a:lnTo>
                  <a:lnTo>
                    <a:pt x="281440" y="582485"/>
                  </a:lnTo>
                  <a:lnTo>
                    <a:pt x="265149" y="629647"/>
                  </a:lnTo>
                  <a:lnTo>
                    <a:pt x="250931" y="679180"/>
                  </a:lnTo>
                  <a:lnTo>
                    <a:pt x="238884" y="730850"/>
                  </a:lnTo>
                  <a:lnTo>
                    <a:pt x="229101" y="784423"/>
                  </a:lnTo>
                  <a:lnTo>
                    <a:pt x="221680" y="839665"/>
                  </a:lnTo>
                  <a:lnTo>
                    <a:pt x="216717" y="896341"/>
                  </a:lnTo>
                  <a:lnTo>
                    <a:pt x="214307" y="954219"/>
                  </a:lnTo>
                  <a:lnTo>
                    <a:pt x="214547" y="1013063"/>
                  </a:lnTo>
                  <a:lnTo>
                    <a:pt x="217532" y="1072640"/>
                  </a:lnTo>
                  <a:lnTo>
                    <a:pt x="215520" y="1082775"/>
                  </a:lnTo>
                  <a:lnTo>
                    <a:pt x="178225" y="1095553"/>
                  </a:lnTo>
                  <a:lnTo>
                    <a:pt x="142894" y="1118770"/>
                  </a:lnTo>
                  <a:lnTo>
                    <a:pt x="110105" y="1151729"/>
                  </a:lnTo>
                  <a:lnTo>
                    <a:pt x="80439" y="1193735"/>
                  </a:lnTo>
                  <a:lnTo>
                    <a:pt x="54476" y="1244092"/>
                  </a:lnTo>
                  <a:lnTo>
                    <a:pt x="32794" y="1302104"/>
                  </a:lnTo>
                  <a:lnTo>
                    <a:pt x="19176" y="1352382"/>
                  </a:lnTo>
                  <a:lnTo>
                    <a:pt x="9225" y="1404249"/>
                  </a:lnTo>
                  <a:lnTo>
                    <a:pt x="2859" y="1457131"/>
                  </a:lnTo>
                  <a:lnTo>
                    <a:pt x="0" y="1510452"/>
                  </a:lnTo>
                  <a:lnTo>
                    <a:pt x="565" y="1563639"/>
                  </a:lnTo>
                  <a:lnTo>
                    <a:pt x="4475" y="1616116"/>
                  </a:lnTo>
                  <a:lnTo>
                    <a:pt x="11648" y="1667310"/>
                  </a:lnTo>
                  <a:lnTo>
                    <a:pt x="22006" y="1716645"/>
                  </a:lnTo>
                  <a:lnTo>
                    <a:pt x="35466" y="1763547"/>
                  </a:lnTo>
                  <a:lnTo>
                    <a:pt x="51948" y="1807442"/>
                  </a:lnTo>
                  <a:lnTo>
                    <a:pt x="71373" y="1847754"/>
                  </a:lnTo>
                  <a:lnTo>
                    <a:pt x="93658" y="1883911"/>
                  </a:lnTo>
                  <a:lnTo>
                    <a:pt x="118725" y="1915336"/>
                  </a:lnTo>
                  <a:lnTo>
                    <a:pt x="99502" y="1958451"/>
                  </a:lnTo>
                  <a:lnTo>
                    <a:pt x="83485" y="2005202"/>
                  </a:lnTo>
                  <a:lnTo>
                    <a:pt x="70782" y="2054983"/>
                  </a:lnTo>
                  <a:lnTo>
                    <a:pt x="61502" y="2107183"/>
                  </a:lnTo>
                  <a:lnTo>
                    <a:pt x="55752" y="2161195"/>
                  </a:lnTo>
                  <a:lnTo>
                    <a:pt x="53642" y="2216409"/>
                  </a:lnTo>
                  <a:lnTo>
                    <a:pt x="55278" y="2272218"/>
                  </a:lnTo>
                  <a:lnTo>
                    <a:pt x="61279" y="2331869"/>
                  </a:lnTo>
                  <a:lnTo>
                    <a:pt x="71307" y="2388154"/>
                  </a:lnTo>
                  <a:lnTo>
                    <a:pt x="85042" y="2440605"/>
                  </a:lnTo>
                  <a:lnTo>
                    <a:pt x="102166" y="2488757"/>
                  </a:lnTo>
                  <a:lnTo>
                    <a:pt x="122360" y="2532145"/>
                  </a:lnTo>
                  <a:lnTo>
                    <a:pt x="145305" y="2570302"/>
                  </a:lnTo>
                  <a:lnTo>
                    <a:pt x="170682" y="2602762"/>
                  </a:lnTo>
                  <a:lnTo>
                    <a:pt x="227458" y="2648728"/>
                  </a:lnTo>
                  <a:lnTo>
                    <a:pt x="290137" y="2666315"/>
                  </a:lnTo>
                  <a:lnTo>
                    <a:pt x="322893" y="2663302"/>
                  </a:lnTo>
                  <a:lnTo>
                    <a:pt x="327406" y="2677615"/>
                  </a:lnTo>
                  <a:lnTo>
                    <a:pt x="347731" y="2734890"/>
                  </a:lnTo>
                  <a:lnTo>
                    <a:pt x="370220" y="2787852"/>
                  </a:lnTo>
                  <a:lnTo>
                    <a:pt x="394698" y="2836420"/>
                  </a:lnTo>
                  <a:lnTo>
                    <a:pt x="420990" y="2880512"/>
                  </a:lnTo>
                  <a:lnTo>
                    <a:pt x="448919" y="2920047"/>
                  </a:lnTo>
                  <a:lnTo>
                    <a:pt x="478309" y="2954942"/>
                  </a:lnTo>
                  <a:lnTo>
                    <a:pt x="508985" y="2985118"/>
                  </a:lnTo>
                  <a:lnTo>
                    <a:pt x="540770" y="3010491"/>
                  </a:lnTo>
                  <a:lnTo>
                    <a:pt x="573489" y="3030980"/>
                  </a:lnTo>
                  <a:lnTo>
                    <a:pt x="641025" y="3056982"/>
                  </a:lnTo>
                  <a:lnTo>
                    <a:pt x="710186" y="3062471"/>
                  </a:lnTo>
                  <a:lnTo>
                    <a:pt x="744935" y="3057319"/>
                  </a:lnTo>
                  <a:lnTo>
                    <a:pt x="813894" y="3030814"/>
                  </a:lnTo>
                  <a:lnTo>
                    <a:pt x="847751" y="3009298"/>
                  </a:lnTo>
                  <a:lnTo>
                    <a:pt x="880959" y="2982165"/>
                  </a:lnTo>
                  <a:lnTo>
                    <a:pt x="913342" y="2949332"/>
                  </a:lnTo>
                  <a:lnTo>
                    <a:pt x="935332" y="3004423"/>
                  </a:lnTo>
                  <a:lnTo>
                    <a:pt x="959977" y="3054917"/>
                  </a:lnTo>
                  <a:lnTo>
                    <a:pt x="987066" y="3100520"/>
                  </a:lnTo>
                  <a:lnTo>
                    <a:pt x="1016384" y="3140938"/>
                  </a:lnTo>
                  <a:lnTo>
                    <a:pt x="1047720" y="3175878"/>
                  </a:lnTo>
                  <a:lnTo>
                    <a:pt x="1080859" y="3205044"/>
                  </a:lnTo>
                  <a:lnTo>
                    <a:pt x="1115590" y="3228144"/>
                  </a:lnTo>
                  <a:lnTo>
                    <a:pt x="1181583" y="3253617"/>
                  </a:lnTo>
                  <a:lnTo>
                    <a:pt x="1214476" y="3257910"/>
                  </a:lnTo>
                  <a:lnTo>
                    <a:pt x="1247081" y="3256791"/>
                  </a:lnTo>
                  <a:lnTo>
                    <a:pt x="1310769" y="3238974"/>
                  </a:lnTo>
                  <a:lnTo>
                    <a:pt x="1371330" y="3201475"/>
                  </a:lnTo>
                  <a:lnTo>
                    <a:pt x="1400028" y="3175754"/>
                  </a:lnTo>
                  <a:lnTo>
                    <a:pt x="1427452" y="3145603"/>
                  </a:lnTo>
                  <a:lnTo>
                    <a:pt x="1453437" y="3111186"/>
                  </a:lnTo>
                  <a:lnTo>
                    <a:pt x="1477818" y="3072668"/>
                  </a:lnTo>
                  <a:lnTo>
                    <a:pt x="1500432" y="3030210"/>
                  </a:lnTo>
                  <a:lnTo>
                    <a:pt x="1521114" y="2983978"/>
                  </a:lnTo>
                  <a:lnTo>
                    <a:pt x="1539700" y="2934134"/>
                  </a:lnTo>
                  <a:lnTo>
                    <a:pt x="1556025" y="2880843"/>
                  </a:lnTo>
                  <a:lnTo>
                    <a:pt x="1569925" y="2824268"/>
                  </a:lnTo>
                  <a:lnTo>
                    <a:pt x="1581235" y="2764572"/>
                  </a:lnTo>
                  <a:lnTo>
                    <a:pt x="1620138" y="2802954"/>
                  </a:lnTo>
                  <a:lnTo>
                    <a:pt x="1661317" y="2830958"/>
                  </a:lnTo>
                  <a:lnTo>
                    <a:pt x="1704174" y="2848261"/>
                  </a:lnTo>
                  <a:lnTo>
                    <a:pt x="1748113" y="2854539"/>
                  </a:lnTo>
                  <a:lnTo>
                    <a:pt x="1780838" y="2851964"/>
                  </a:lnTo>
                  <a:lnTo>
                    <a:pt x="1843368" y="2829292"/>
                  </a:lnTo>
                  <a:lnTo>
                    <a:pt x="1900925" y="2785230"/>
                  </a:lnTo>
                  <a:lnTo>
                    <a:pt x="1927434" y="2755917"/>
                  </a:lnTo>
                  <a:lnTo>
                    <a:pt x="1952212" y="2722143"/>
                  </a:lnTo>
                  <a:lnTo>
                    <a:pt x="1975099" y="2684205"/>
                  </a:lnTo>
                  <a:lnTo>
                    <a:pt x="1995931" y="2642397"/>
                  </a:lnTo>
                  <a:lnTo>
                    <a:pt x="2014548" y="2597016"/>
                  </a:lnTo>
                  <a:lnTo>
                    <a:pt x="2030786" y="2548358"/>
                  </a:lnTo>
                  <a:lnTo>
                    <a:pt x="2044484" y="2496717"/>
                  </a:lnTo>
                  <a:lnTo>
                    <a:pt x="2055480" y="2442391"/>
                  </a:lnTo>
                  <a:lnTo>
                    <a:pt x="2063610" y="2385673"/>
                  </a:lnTo>
                  <a:lnTo>
                    <a:pt x="2068715" y="2326861"/>
                  </a:lnTo>
                  <a:lnTo>
                    <a:pt x="2070630" y="2266249"/>
                  </a:lnTo>
                  <a:lnTo>
                    <a:pt x="2108433" y="2252510"/>
                  </a:lnTo>
                  <a:lnTo>
                    <a:pt x="2145136" y="2231739"/>
                  </a:lnTo>
                  <a:lnTo>
                    <a:pt x="2180458" y="2204154"/>
                  </a:lnTo>
                  <a:lnTo>
                    <a:pt x="2214119" y="2169975"/>
                  </a:lnTo>
                  <a:lnTo>
                    <a:pt x="2245839" y="2129420"/>
                  </a:lnTo>
                  <a:lnTo>
                    <a:pt x="2268376" y="2094673"/>
                  </a:lnTo>
                  <a:lnTo>
                    <a:pt x="2289084" y="2057388"/>
                  </a:lnTo>
                  <a:lnTo>
                    <a:pt x="2307949" y="2017781"/>
                  </a:lnTo>
                  <a:lnTo>
                    <a:pt x="2324955" y="1976069"/>
                  </a:lnTo>
                  <a:lnTo>
                    <a:pt x="2340086" y="1932467"/>
                  </a:lnTo>
                  <a:lnTo>
                    <a:pt x="2353328" y="1887194"/>
                  </a:lnTo>
                  <a:lnTo>
                    <a:pt x="2364664" y="1840465"/>
                  </a:lnTo>
                  <a:lnTo>
                    <a:pt x="2374081" y="1792497"/>
                  </a:lnTo>
                  <a:lnTo>
                    <a:pt x="2381561" y="1743508"/>
                  </a:lnTo>
                  <a:lnTo>
                    <a:pt x="2387090" y="1693713"/>
                  </a:lnTo>
                  <a:lnTo>
                    <a:pt x="2390654" y="1643329"/>
                  </a:lnTo>
                  <a:lnTo>
                    <a:pt x="2392235" y="1592574"/>
                  </a:lnTo>
                  <a:lnTo>
                    <a:pt x="2391819" y="1541663"/>
                  </a:lnTo>
                  <a:lnTo>
                    <a:pt x="2389391" y="1490813"/>
                  </a:lnTo>
                  <a:lnTo>
                    <a:pt x="2384936" y="1440241"/>
                  </a:lnTo>
                  <a:lnTo>
                    <a:pt x="2378437" y="1390164"/>
                  </a:lnTo>
                  <a:lnTo>
                    <a:pt x="2369880" y="1340799"/>
                  </a:lnTo>
                  <a:lnTo>
                    <a:pt x="2359249" y="1292361"/>
                  </a:lnTo>
                  <a:lnTo>
                    <a:pt x="2346530" y="1245068"/>
                  </a:lnTo>
                  <a:lnTo>
                    <a:pt x="2331706" y="1199137"/>
                  </a:lnTo>
                  <a:lnTo>
                    <a:pt x="2314762" y="1154784"/>
                  </a:lnTo>
                  <a:lnTo>
                    <a:pt x="2318645" y="1137115"/>
                  </a:lnTo>
                  <a:lnTo>
                    <a:pt x="2328275" y="1082762"/>
                  </a:lnTo>
                  <a:lnTo>
                    <a:pt x="2335049" y="1024273"/>
                  </a:lnTo>
                  <a:lnTo>
                    <a:pt x="2338335" y="965950"/>
                  </a:lnTo>
                  <a:lnTo>
                    <a:pt x="2338260" y="908203"/>
                  </a:lnTo>
                  <a:lnTo>
                    <a:pt x="2334950" y="851444"/>
                  </a:lnTo>
                  <a:lnTo>
                    <a:pt x="2328531" y="796083"/>
                  </a:lnTo>
                  <a:lnTo>
                    <a:pt x="2319131" y="742530"/>
                  </a:lnTo>
                  <a:lnTo>
                    <a:pt x="2306874" y="691196"/>
                  </a:lnTo>
                  <a:lnTo>
                    <a:pt x="2291887" y="642491"/>
                  </a:lnTo>
                  <a:lnTo>
                    <a:pt x="2274298" y="596827"/>
                  </a:lnTo>
                  <a:lnTo>
                    <a:pt x="2254231" y="554613"/>
                  </a:lnTo>
                  <a:lnTo>
                    <a:pt x="2231813" y="516261"/>
                  </a:lnTo>
                  <a:lnTo>
                    <a:pt x="2207172" y="482180"/>
                  </a:lnTo>
                  <a:lnTo>
                    <a:pt x="2180432" y="452782"/>
                  </a:lnTo>
                  <a:lnTo>
                    <a:pt x="2121163" y="409675"/>
                  </a:lnTo>
                  <a:lnTo>
                    <a:pt x="2113913" y="353856"/>
                  </a:lnTo>
                  <a:lnTo>
                    <a:pt x="2103312" y="300304"/>
                  </a:lnTo>
                  <a:lnTo>
                    <a:pt x="2089516" y="249507"/>
                  </a:lnTo>
                  <a:lnTo>
                    <a:pt x="2072677" y="201956"/>
                  </a:lnTo>
                  <a:lnTo>
                    <a:pt x="2052949" y="158141"/>
                  </a:lnTo>
                  <a:lnTo>
                    <a:pt x="2030485" y="118552"/>
                  </a:lnTo>
                  <a:lnTo>
                    <a:pt x="2001094" y="78395"/>
                  </a:lnTo>
                  <a:lnTo>
                    <a:pt x="1969806" y="46644"/>
                  </a:lnTo>
                  <a:lnTo>
                    <a:pt x="1937072" y="23231"/>
                  </a:lnTo>
                  <a:lnTo>
                    <a:pt x="1869073" y="1142"/>
                  </a:lnTo>
                  <a:lnTo>
                    <a:pt x="1834710" y="2328"/>
                  </a:lnTo>
                  <a:lnTo>
                    <a:pt x="1767511" y="28820"/>
                  </a:lnTo>
                  <a:lnTo>
                    <a:pt x="1735579" y="53987"/>
                  </a:lnTo>
                  <a:lnTo>
                    <a:pt x="1705358" y="87011"/>
                  </a:lnTo>
                  <a:lnTo>
                    <a:pt x="1677302" y="127821"/>
                  </a:lnTo>
                  <a:lnTo>
                    <a:pt x="1651860" y="176350"/>
                  </a:lnTo>
                  <a:lnTo>
                    <a:pt x="1633907" y="137465"/>
                  </a:lnTo>
                  <a:lnTo>
                    <a:pt x="1613750" y="102744"/>
                  </a:lnTo>
                  <a:lnTo>
                    <a:pt x="1567659" y="47064"/>
                  </a:lnTo>
                  <a:lnTo>
                    <a:pt x="1534566" y="21849"/>
                  </a:lnTo>
                  <a:lnTo>
                    <a:pt x="1500701" y="6265"/>
                  </a:lnTo>
                  <a:lnTo>
                    <a:pt x="1466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3115" y="2363646"/>
              <a:ext cx="2392680" cy="3258185"/>
            </a:xfrm>
            <a:custGeom>
              <a:avLst/>
              <a:gdLst/>
              <a:ahLst/>
              <a:cxnLst/>
              <a:rect l="l" t="t" r="r" b="b"/>
              <a:pathLst>
                <a:path w="2392680" h="3258185">
                  <a:moveTo>
                    <a:pt x="217532" y="1072633"/>
                  </a:moveTo>
                  <a:lnTo>
                    <a:pt x="214547" y="1013058"/>
                  </a:lnTo>
                  <a:lnTo>
                    <a:pt x="214307" y="954215"/>
                  </a:lnTo>
                  <a:lnTo>
                    <a:pt x="216717" y="896338"/>
                  </a:lnTo>
                  <a:lnTo>
                    <a:pt x="221680" y="839662"/>
                  </a:lnTo>
                  <a:lnTo>
                    <a:pt x="229101" y="784421"/>
                  </a:lnTo>
                  <a:lnTo>
                    <a:pt x="238883" y="730848"/>
                  </a:lnTo>
                  <a:lnTo>
                    <a:pt x="250931" y="679178"/>
                  </a:lnTo>
                  <a:lnTo>
                    <a:pt x="265149" y="629645"/>
                  </a:lnTo>
                  <a:lnTo>
                    <a:pt x="281440" y="582483"/>
                  </a:lnTo>
                  <a:lnTo>
                    <a:pt x="299709" y="537926"/>
                  </a:lnTo>
                  <a:lnTo>
                    <a:pt x="319859" y="496208"/>
                  </a:lnTo>
                  <a:lnTo>
                    <a:pt x="341795" y="457564"/>
                  </a:lnTo>
                  <a:lnTo>
                    <a:pt x="365421" y="422227"/>
                  </a:lnTo>
                  <a:lnTo>
                    <a:pt x="390641" y="390431"/>
                  </a:lnTo>
                  <a:lnTo>
                    <a:pt x="417358" y="362411"/>
                  </a:lnTo>
                  <a:lnTo>
                    <a:pt x="474902" y="318634"/>
                  </a:lnTo>
                  <a:lnTo>
                    <a:pt x="537285" y="292768"/>
                  </a:lnTo>
                  <a:lnTo>
                    <a:pt x="578750" y="286641"/>
                  </a:lnTo>
                  <a:lnTo>
                    <a:pt x="620072" y="289065"/>
                  </a:lnTo>
                  <a:lnTo>
                    <a:pt x="660876" y="299900"/>
                  </a:lnTo>
                  <a:lnTo>
                    <a:pt x="700788" y="319008"/>
                  </a:lnTo>
                  <a:lnTo>
                    <a:pt x="739433" y="346251"/>
                  </a:lnTo>
                  <a:lnTo>
                    <a:pt x="776438" y="381488"/>
                  </a:lnTo>
                  <a:lnTo>
                    <a:pt x="795825" y="322801"/>
                  </a:lnTo>
                  <a:lnTo>
                    <a:pt x="818465" y="270208"/>
                  </a:lnTo>
                  <a:lnTo>
                    <a:pt x="843984" y="223922"/>
                  </a:lnTo>
                  <a:lnTo>
                    <a:pt x="872008" y="184154"/>
                  </a:lnTo>
                  <a:lnTo>
                    <a:pt x="902165" y="151118"/>
                  </a:lnTo>
                  <a:lnTo>
                    <a:pt x="934079" y="125025"/>
                  </a:lnTo>
                  <a:lnTo>
                    <a:pt x="967377" y="106089"/>
                  </a:lnTo>
                  <a:lnTo>
                    <a:pt x="1036631" y="90538"/>
                  </a:lnTo>
                  <a:lnTo>
                    <a:pt x="1071840" y="94347"/>
                  </a:lnTo>
                  <a:lnTo>
                    <a:pt x="1141549" y="126198"/>
                  </a:lnTo>
                  <a:lnTo>
                    <a:pt x="1175303" y="154666"/>
                  </a:lnTo>
                  <a:lnTo>
                    <a:pt x="1211398" y="196751"/>
                  </a:lnTo>
                  <a:lnTo>
                    <a:pt x="1243850" y="248056"/>
                  </a:lnTo>
                  <a:lnTo>
                    <a:pt x="1262118" y="190961"/>
                  </a:lnTo>
                  <a:lnTo>
                    <a:pt x="1284122" y="140698"/>
                  </a:lnTo>
                  <a:lnTo>
                    <a:pt x="1309361" y="97577"/>
                  </a:lnTo>
                  <a:lnTo>
                    <a:pt x="1337336" y="61911"/>
                  </a:lnTo>
                  <a:lnTo>
                    <a:pt x="1367544" y="34009"/>
                  </a:lnTo>
                  <a:lnTo>
                    <a:pt x="1432657" y="2742"/>
                  </a:lnTo>
                  <a:lnTo>
                    <a:pt x="1466562" y="0"/>
                  </a:lnTo>
                  <a:lnTo>
                    <a:pt x="1500696" y="6265"/>
                  </a:lnTo>
                  <a:lnTo>
                    <a:pt x="1567653" y="47064"/>
                  </a:lnTo>
                  <a:lnTo>
                    <a:pt x="1613750" y="102745"/>
                  </a:lnTo>
                  <a:lnTo>
                    <a:pt x="1633907" y="137465"/>
                  </a:lnTo>
                  <a:lnTo>
                    <a:pt x="1651864" y="176347"/>
                  </a:lnTo>
                  <a:lnTo>
                    <a:pt x="1677303" y="127817"/>
                  </a:lnTo>
                  <a:lnTo>
                    <a:pt x="1705357" y="87006"/>
                  </a:lnTo>
                  <a:lnTo>
                    <a:pt x="1735576" y="53983"/>
                  </a:lnTo>
                  <a:lnTo>
                    <a:pt x="1767507" y="28815"/>
                  </a:lnTo>
                  <a:lnTo>
                    <a:pt x="1834704" y="2324"/>
                  </a:lnTo>
                  <a:lnTo>
                    <a:pt x="1869067" y="1137"/>
                  </a:lnTo>
                  <a:lnTo>
                    <a:pt x="1903339" y="8083"/>
                  </a:lnTo>
                  <a:lnTo>
                    <a:pt x="1969803" y="46643"/>
                  </a:lnTo>
                  <a:lnTo>
                    <a:pt x="2001092" y="78396"/>
                  </a:lnTo>
                  <a:lnTo>
                    <a:pt x="2030486" y="118556"/>
                  </a:lnTo>
                  <a:lnTo>
                    <a:pt x="2052950" y="158143"/>
                  </a:lnTo>
                  <a:lnTo>
                    <a:pt x="2072677" y="201958"/>
                  </a:lnTo>
                  <a:lnTo>
                    <a:pt x="2089516" y="249508"/>
                  </a:lnTo>
                  <a:lnTo>
                    <a:pt x="2103312" y="300306"/>
                  </a:lnTo>
                  <a:lnTo>
                    <a:pt x="2113913" y="353859"/>
                  </a:lnTo>
                  <a:lnTo>
                    <a:pt x="2121166" y="409679"/>
                  </a:lnTo>
                  <a:lnTo>
                    <a:pt x="2151722" y="428479"/>
                  </a:lnTo>
                  <a:lnTo>
                    <a:pt x="2207174" y="482180"/>
                  </a:lnTo>
                  <a:lnTo>
                    <a:pt x="2231815" y="516260"/>
                  </a:lnTo>
                  <a:lnTo>
                    <a:pt x="2254233" y="554611"/>
                  </a:lnTo>
                  <a:lnTo>
                    <a:pt x="2274300" y="596825"/>
                  </a:lnTo>
                  <a:lnTo>
                    <a:pt x="2291890" y="642489"/>
                  </a:lnTo>
                  <a:lnTo>
                    <a:pt x="2306876" y="691193"/>
                  </a:lnTo>
                  <a:lnTo>
                    <a:pt x="2319133" y="742527"/>
                  </a:lnTo>
                  <a:lnTo>
                    <a:pt x="2328534" y="796080"/>
                  </a:lnTo>
                  <a:lnTo>
                    <a:pt x="2334952" y="851441"/>
                  </a:lnTo>
                  <a:lnTo>
                    <a:pt x="2338261" y="908200"/>
                  </a:lnTo>
                  <a:lnTo>
                    <a:pt x="2338335" y="965946"/>
                  </a:lnTo>
                  <a:lnTo>
                    <a:pt x="2335048" y="1024269"/>
                  </a:lnTo>
                  <a:lnTo>
                    <a:pt x="2328272" y="1082758"/>
                  </a:lnTo>
                  <a:lnTo>
                    <a:pt x="2318650" y="1137114"/>
                  </a:lnTo>
                  <a:lnTo>
                    <a:pt x="2314768" y="1154785"/>
                  </a:lnTo>
                  <a:lnTo>
                    <a:pt x="2331712" y="1199138"/>
                  </a:lnTo>
                  <a:lnTo>
                    <a:pt x="2346537" y="1245068"/>
                  </a:lnTo>
                  <a:lnTo>
                    <a:pt x="2359257" y="1292360"/>
                  </a:lnTo>
                  <a:lnTo>
                    <a:pt x="2369888" y="1340797"/>
                  </a:lnTo>
                  <a:lnTo>
                    <a:pt x="2378445" y="1390162"/>
                  </a:lnTo>
                  <a:lnTo>
                    <a:pt x="2384944" y="1440238"/>
                  </a:lnTo>
                  <a:lnTo>
                    <a:pt x="2389400" y="1490810"/>
                  </a:lnTo>
                  <a:lnTo>
                    <a:pt x="2391828" y="1541659"/>
                  </a:lnTo>
                  <a:lnTo>
                    <a:pt x="2392244" y="1592570"/>
                  </a:lnTo>
                  <a:lnTo>
                    <a:pt x="2390662" y="1643325"/>
                  </a:lnTo>
                  <a:lnTo>
                    <a:pt x="2387099" y="1693708"/>
                  </a:lnTo>
                  <a:lnTo>
                    <a:pt x="2381569" y="1743503"/>
                  </a:lnTo>
                  <a:lnTo>
                    <a:pt x="2374088" y="1792492"/>
                  </a:lnTo>
                  <a:lnTo>
                    <a:pt x="2364671" y="1840459"/>
                  </a:lnTo>
                  <a:lnTo>
                    <a:pt x="2353334" y="1887187"/>
                  </a:lnTo>
                  <a:lnTo>
                    <a:pt x="2340092" y="1932460"/>
                  </a:lnTo>
                  <a:lnTo>
                    <a:pt x="2324960" y="1976060"/>
                  </a:lnTo>
                  <a:lnTo>
                    <a:pt x="2307953" y="2017772"/>
                  </a:lnTo>
                  <a:lnTo>
                    <a:pt x="2289087" y="2057378"/>
                  </a:lnTo>
                  <a:lnTo>
                    <a:pt x="2268378" y="2094661"/>
                  </a:lnTo>
                  <a:lnTo>
                    <a:pt x="2245839" y="2129406"/>
                  </a:lnTo>
                  <a:lnTo>
                    <a:pt x="2214119" y="2169966"/>
                  </a:lnTo>
                  <a:lnTo>
                    <a:pt x="2180459" y="2204147"/>
                  </a:lnTo>
                  <a:lnTo>
                    <a:pt x="2145136" y="2231733"/>
                  </a:lnTo>
                  <a:lnTo>
                    <a:pt x="2108432" y="2252504"/>
                  </a:lnTo>
                  <a:lnTo>
                    <a:pt x="2070626" y="2266244"/>
                  </a:lnTo>
                  <a:lnTo>
                    <a:pt x="2068712" y="2326855"/>
                  </a:lnTo>
                  <a:lnTo>
                    <a:pt x="2063609" y="2385667"/>
                  </a:lnTo>
                  <a:lnTo>
                    <a:pt x="2055479" y="2442384"/>
                  </a:lnTo>
                  <a:lnTo>
                    <a:pt x="2044485" y="2496711"/>
                  </a:lnTo>
                  <a:lnTo>
                    <a:pt x="2030788" y="2548351"/>
                  </a:lnTo>
                  <a:lnTo>
                    <a:pt x="2014550" y="2597010"/>
                  </a:lnTo>
                  <a:lnTo>
                    <a:pt x="1995934" y="2642392"/>
                  </a:lnTo>
                  <a:lnTo>
                    <a:pt x="1975102" y="2684200"/>
                  </a:lnTo>
                  <a:lnTo>
                    <a:pt x="1952216" y="2722139"/>
                  </a:lnTo>
                  <a:lnTo>
                    <a:pt x="1927438" y="2755913"/>
                  </a:lnTo>
                  <a:lnTo>
                    <a:pt x="1900929" y="2785227"/>
                  </a:lnTo>
                  <a:lnTo>
                    <a:pt x="1843371" y="2829290"/>
                  </a:lnTo>
                  <a:lnTo>
                    <a:pt x="1780838" y="2851962"/>
                  </a:lnTo>
                  <a:lnTo>
                    <a:pt x="1748111" y="2854537"/>
                  </a:lnTo>
                  <a:lnTo>
                    <a:pt x="1704174" y="2848259"/>
                  </a:lnTo>
                  <a:lnTo>
                    <a:pt x="1661314" y="2830954"/>
                  </a:lnTo>
                  <a:lnTo>
                    <a:pt x="1620133" y="2802948"/>
                  </a:lnTo>
                  <a:lnTo>
                    <a:pt x="1581235" y="2764566"/>
                  </a:lnTo>
                  <a:lnTo>
                    <a:pt x="1569924" y="2824261"/>
                  </a:lnTo>
                  <a:lnTo>
                    <a:pt x="1556024" y="2880836"/>
                  </a:lnTo>
                  <a:lnTo>
                    <a:pt x="1539699" y="2934128"/>
                  </a:lnTo>
                  <a:lnTo>
                    <a:pt x="1521113" y="2983972"/>
                  </a:lnTo>
                  <a:lnTo>
                    <a:pt x="1500431" y="3030205"/>
                  </a:lnTo>
                  <a:lnTo>
                    <a:pt x="1477817" y="3072663"/>
                  </a:lnTo>
                  <a:lnTo>
                    <a:pt x="1453436" y="3111182"/>
                  </a:lnTo>
                  <a:lnTo>
                    <a:pt x="1427451" y="3145599"/>
                  </a:lnTo>
                  <a:lnTo>
                    <a:pt x="1400027" y="3175751"/>
                  </a:lnTo>
                  <a:lnTo>
                    <a:pt x="1371330" y="3201473"/>
                  </a:lnTo>
                  <a:lnTo>
                    <a:pt x="1310768" y="3238974"/>
                  </a:lnTo>
                  <a:lnTo>
                    <a:pt x="1247081" y="3256793"/>
                  </a:lnTo>
                  <a:lnTo>
                    <a:pt x="1214477" y="3257912"/>
                  </a:lnTo>
                  <a:lnTo>
                    <a:pt x="1181584" y="3253620"/>
                  </a:lnTo>
                  <a:lnTo>
                    <a:pt x="1115592" y="3228146"/>
                  </a:lnTo>
                  <a:lnTo>
                    <a:pt x="1080862" y="3205045"/>
                  </a:lnTo>
                  <a:lnTo>
                    <a:pt x="1047722" y="3175877"/>
                  </a:lnTo>
                  <a:lnTo>
                    <a:pt x="1016386" y="3140937"/>
                  </a:lnTo>
                  <a:lnTo>
                    <a:pt x="987068" y="3100518"/>
                  </a:lnTo>
                  <a:lnTo>
                    <a:pt x="959979" y="3054914"/>
                  </a:lnTo>
                  <a:lnTo>
                    <a:pt x="935335" y="3004419"/>
                  </a:lnTo>
                  <a:lnTo>
                    <a:pt x="913348" y="2949328"/>
                  </a:lnTo>
                  <a:lnTo>
                    <a:pt x="880964" y="2982161"/>
                  </a:lnTo>
                  <a:lnTo>
                    <a:pt x="847755" y="3009295"/>
                  </a:lnTo>
                  <a:lnTo>
                    <a:pt x="813898" y="3030811"/>
                  </a:lnTo>
                  <a:lnTo>
                    <a:pt x="744938" y="3057317"/>
                  </a:lnTo>
                  <a:lnTo>
                    <a:pt x="710188" y="3062469"/>
                  </a:lnTo>
                  <a:lnTo>
                    <a:pt x="675492" y="3062329"/>
                  </a:lnTo>
                  <a:lnTo>
                    <a:pt x="606967" y="3046502"/>
                  </a:lnTo>
                  <a:lnTo>
                    <a:pt x="540771" y="3010487"/>
                  </a:lnTo>
                  <a:lnTo>
                    <a:pt x="508985" y="2985114"/>
                  </a:lnTo>
                  <a:lnTo>
                    <a:pt x="478309" y="2954938"/>
                  </a:lnTo>
                  <a:lnTo>
                    <a:pt x="448919" y="2920042"/>
                  </a:lnTo>
                  <a:lnTo>
                    <a:pt x="420990" y="2880507"/>
                  </a:lnTo>
                  <a:lnTo>
                    <a:pt x="394698" y="2836415"/>
                  </a:lnTo>
                  <a:lnTo>
                    <a:pt x="370220" y="2787847"/>
                  </a:lnTo>
                  <a:lnTo>
                    <a:pt x="347731" y="2734885"/>
                  </a:lnTo>
                  <a:lnTo>
                    <a:pt x="327406" y="2677610"/>
                  </a:lnTo>
                  <a:lnTo>
                    <a:pt x="322892" y="2663306"/>
                  </a:lnTo>
                  <a:lnTo>
                    <a:pt x="290137" y="2666318"/>
                  </a:lnTo>
                  <a:lnTo>
                    <a:pt x="227458" y="2648729"/>
                  </a:lnTo>
                  <a:lnTo>
                    <a:pt x="170682" y="2602761"/>
                  </a:lnTo>
                  <a:lnTo>
                    <a:pt x="145305" y="2570300"/>
                  </a:lnTo>
                  <a:lnTo>
                    <a:pt x="122360" y="2532142"/>
                  </a:lnTo>
                  <a:lnTo>
                    <a:pt x="102166" y="2488754"/>
                  </a:lnTo>
                  <a:lnTo>
                    <a:pt x="85042" y="2440600"/>
                  </a:lnTo>
                  <a:lnTo>
                    <a:pt x="71307" y="2388148"/>
                  </a:lnTo>
                  <a:lnTo>
                    <a:pt x="61280" y="2331863"/>
                  </a:lnTo>
                  <a:lnTo>
                    <a:pt x="55279" y="2272211"/>
                  </a:lnTo>
                  <a:lnTo>
                    <a:pt x="53642" y="2216404"/>
                  </a:lnTo>
                  <a:lnTo>
                    <a:pt x="55752" y="2161190"/>
                  </a:lnTo>
                  <a:lnTo>
                    <a:pt x="61502" y="2107179"/>
                  </a:lnTo>
                  <a:lnTo>
                    <a:pt x="70782" y="2054978"/>
                  </a:lnTo>
                  <a:lnTo>
                    <a:pt x="83485" y="2005196"/>
                  </a:lnTo>
                  <a:lnTo>
                    <a:pt x="99502" y="1958443"/>
                  </a:lnTo>
                  <a:lnTo>
                    <a:pt x="118725" y="1915328"/>
                  </a:lnTo>
                  <a:lnTo>
                    <a:pt x="93658" y="1883905"/>
                  </a:lnTo>
                  <a:lnTo>
                    <a:pt x="71373" y="1847750"/>
                  </a:lnTo>
                  <a:lnTo>
                    <a:pt x="51948" y="1807438"/>
                  </a:lnTo>
                  <a:lnTo>
                    <a:pt x="35466" y="1763544"/>
                  </a:lnTo>
                  <a:lnTo>
                    <a:pt x="22006" y="1716643"/>
                  </a:lnTo>
                  <a:lnTo>
                    <a:pt x="11649" y="1667309"/>
                  </a:lnTo>
                  <a:lnTo>
                    <a:pt x="4475" y="1616116"/>
                  </a:lnTo>
                  <a:lnTo>
                    <a:pt x="565" y="1563640"/>
                  </a:lnTo>
                  <a:lnTo>
                    <a:pt x="0" y="1510454"/>
                  </a:lnTo>
                  <a:lnTo>
                    <a:pt x="2859" y="1457134"/>
                  </a:lnTo>
                  <a:lnTo>
                    <a:pt x="9224" y="1404254"/>
                  </a:lnTo>
                  <a:lnTo>
                    <a:pt x="19176" y="1352389"/>
                  </a:lnTo>
                  <a:lnTo>
                    <a:pt x="32793" y="1302113"/>
                  </a:lnTo>
                  <a:lnTo>
                    <a:pt x="54475" y="1244095"/>
                  </a:lnTo>
                  <a:lnTo>
                    <a:pt x="80439" y="1193734"/>
                  </a:lnTo>
                  <a:lnTo>
                    <a:pt x="110105" y="1151726"/>
                  </a:lnTo>
                  <a:lnTo>
                    <a:pt x="142893" y="1118767"/>
                  </a:lnTo>
                  <a:lnTo>
                    <a:pt x="178225" y="1095552"/>
                  </a:lnTo>
                  <a:lnTo>
                    <a:pt x="215520" y="1082777"/>
                  </a:lnTo>
                  <a:lnTo>
                    <a:pt x="217532" y="1072633"/>
                  </a:lnTo>
                  <a:close/>
                </a:path>
                <a:path w="2392680" h="3258185">
                  <a:moveTo>
                    <a:pt x="261393" y="1962723"/>
                  </a:moveTo>
                  <a:lnTo>
                    <a:pt x="224825" y="1962837"/>
                  </a:lnTo>
                  <a:lnTo>
                    <a:pt x="188875" y="1952686"/>
                  </a:lnTo>
                  <a:lnTo>
                    <a:pt x="154158" y="1932535"/>
                  </a:lnTo>
                  <a:lnTo>
                    <a:pt x="121288" y="1902648"/>
                  </a:lnTo>
                </a:path>
                <a:path w="2392680" h="3258185">
                  <a:moveTo>
                    <a:pt x="385009" y="2620254"/>
                  </a:moveTo>
                  <a:lnTo>
                    <a:pt x="370093" y="2630231"/>
                  </a:lnTo>
                  <a:lnTo>
                    <a:pt x="354871" y="2638365"/>
                  </a:lnTo>
                  <a:lnTo>
                    <a:pt x="339394" y="2644634"/>
                  </a:lnTo>
                  <a:lnTo>
                    <a:pt x="323711" y="2649015"/>
                  </a:lnTo>
                </a:path>
                <a:path w="2392680" h="3258185">
                  <a:moveTo>
                    <a:pt x="913211" y="2936197"/>
                  </a:moveTo>
                  <a:lnTo>
                    <a:pt x="902574" y="2904818"/>
                  </a:lnTo>
                  <a:lnTo>
                    <a:pt x="892860" y="2872449"/>
                  </a:lnTo>
                  <a:lnTo>
                    <a:pt x="884087" y="2839162"/>
                  </a:lnTo>
                  <a:lnTo>
                    <a:pt x="876277" y="2805028"/>
                  </a:lnTo>
                </a:path>
                <a:path w="2392680" h="3258185">
                  <a:moveTo>
                    <a:pt x="1596221" y="2609094"/>
                  </a:moveTo>
                  <a:lnTo>
                    <a:pt x="1594077" y="2645585"/>
                  </a:lnTo>
                  <a:lnTo>
                    <a:pt x="1590899" y="2681788"/>
                  </a:lnTo>
                  <a:lnTo>
                    <a:pt x="1586697" y="2717629"/>
                  </a:lnTo>
                  <a:lnTo>
                    <a:pt x="1581479" y="2753033"/>
                  </a:lnTo>
                </a:path>
                <a:path w="2392680" h="3258185">
                  <a:moveTo>
                    <a:pt x="1889472" y="1719754"/>
                  </a:moveTo>
                  <a:lnTo>
                    <a:pt x="1916318" y="1747002"/>
                  </a:lnTo>
                  <a:lnTo>
                    <a:pt x="1941354" y="1778486"/>
                  </a:lnTo>
                  <a:lnTo>
                    <a:pt x="1964479" y="1813894"/>
                  </a:lnTo>
                  <a:lnTo>
                    <a:pt x="1985586" y="1852916"/>
                  </a:lnTo>
                  <a:lnTo>
                    <a:pt x="2004571" y="1895238"/>
                  </a:lnTo>
                  <a:lnTo>
                    <a:pt x="2021332" y="1940548"/>
                  </a:lnTo>
                  <a:lnTo>
                    <a:pt x="2035762" y="1988534"/>
                  </a:lnTo>
                  <a:lnTo>
                    <a:pt x="2047757" y="2038885"/>
                  </a:lnTo>
                  <a:lnTo>
                    <a:pt x="2057214" y="2091288"/>
                  </a:lnTo>
                  <a:lnTo>
                    <a:pt x="2064029" y="2145430"/>
                  </a:lnTo>
                  <a:lnTo>
                    <a:pt x="2068096" y="2201001"/>
                  </a:lnTo>
                  <a:lnTo>
                    <a:pt x="2069312" y="2257688"/>
                  </a:lnTo>
                </a:path>
                <a:path w="2392680" h="3258185">
                  <a:moveTo>
                    <a:pt x="2313634" y="1146815"/>
                  </a:moveTo>
                  <a:lnTo>
                    <a:pt x="2298431" y="1203455"/>
                  </a:lnTo>
                  <a:lnTo>
                    <a:pt x="2279883" y="1256292"/>
                  </a:lnTo>
                  <a:lnTo>
                    <a:pt x="2258192" y="1304819"/>
                  </a:lnTo>
                  <a:lnTo>
                    <a:pt x="2233559" y="1348529"/>
                  </a:lnTo>
                </a:path>
                <a:path w="2392680" h="3258185">
                  <a:moveTo>
                    <a:pt x="2121501" y="398372"/>
                  </a:moveTo>
                  <a:lnTo>
                    <a:pt x="2123484" y="422025"/>
                  </a:lnTo>
                  <a:lnTo>
                    <a:pt x="2124851" y="445814"/>
                  </a:lnTo>
                  <a:lnTo>
                    <a:pt x="2125600" y="469698"/>
                  </a:lnTo>
                  <a:lnTo>
                    <a:pt x="2125727" y="493634"/>
                  </a:lnTo>
                </a:path>
                <a:path w="2392680" h="3258185">
                  <a:moveTo>
                    <a:pt x="1610112" y="287250"/>
                  </a:moveTo>
                  <a:lnTo>
                    <a:pt x="1618560" y="254876"/>
                  </a:lnTo>
                  <a:lnTo>
                    <a:pt x="1628239" y="223756"/>
                  </a:lnTo>
                  <a:lnTo>
                    <a:pt x="1639108" y="194011"/>
                  </a:lnTo>
                  <a:lnTo>
                    <a:pt x="1651129" y="165761"/>
                  </a:lnTo>
                </a:path>
                <a:path w="2392680" h="3258185">
                  <a:moveTo>
                    <a:pt x="1226426" y="345148"/>
                  </a:moveTo>
                  <a:lnTo>
                    <a:pt x="1230070" y="318131"/>
                  </a:lnTo>
                  <a:lnTo>
                    <a:pt x="1234606" y="291612"/>
                  </a:lnTo>
                  <a:lnTo>
                    <a:pt x="1240019" y="265667"/>
                  </a:lnTo>
                  <a:lnTo>
                    <a:pt x="1246296" y="240372"/>
                  </a:lnTo>
                </a:path>
                <a:path w="2392680" h="3258185">
                  <a:moveTo>
                    <a:pt x="776155" y="380730"/>
                  </a:moveTo>
                  <a:lnTo>
                    <a:pt x="795352" y="403071"/>
                  </a:lnTo>
                  <a:lnTo>
                    <a:pt x="813766" y="427507"/>
                  </a:lnTo>
                  <a:lnTo>
                    <a:pt x="831349" y="453967"/>
                  </a:lnTo>
                  <a:lnTo>
                    <a:pt x="848049" y="482382"/>
                  </a:lnTo>
                </a:path>
                <a:path w="2392680" h="3258185">
                  <a:moveTo>
                    <a:pt x="230087" y="1179608"/>
                  </a:moveTo>
                  <a:lnTo>
                    <a:pt x="226098" y="1153232"/>
                  </a:lnTo>
                  <a:lnTo>
                    <a:pt x="222674" y="1126594"/>
                  </a:lnTo>
                  <a:lnTo>
                    <a:pt x="219821" y="1099727"/>
                  </a:lnTo>
                  <a:lnTo>
                    <a:pt x="217541" y="1072660"/>
                  </a:lnTo>
                </a:path>
              </a:pathLst>
            </a:custGeom>
            <a:ln w="16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92262" y="4472292"/>
            <a:ext cx="1456690" cy="426084"/>
          </a:xfrm>
          <a:prstGeom prst="rect">
            <a:avLst/>
          </a:prstGeom>
          <a:ln w="32730">
            <a:solidFill>
              <a:srgbClr val="00000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790"/>
              </a:spcBef>
            </a:pPr>
            <a:r>
              <a:rPr sz="1400" b="1" spc="10" dirty="0">
                <a:latin typeface="Arial"/>
                <a:cs typeface="Arial"/>
              </a:rPr>
              <a:t>3x3?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5x5?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2262" y="3703116"/>
            <a:ext cx="1456690" cy="409575"/>
          </a:xfrm>
          <a:prstGeom prst="rect">
            <a:avLst/>
          </a:prstGeom>
          <a:ln w="32730">
            <a:solidFill>
              <a:srgbClr val="00000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790"/>
              </a:spcBef>
            </a:pPr>
            <a:r>
              <a:rPr sz="1400" b="1" spc="5" dirty="0">
                <a:latin typeface="Arial"/>
                <a:cs typeface="Arial"/>
              </a:rPr>
              <a:t>128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Filters?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2262" y="2917583"/>
            <a:ext cx="1456690" cy="426084"/>
          </a:xfrm>
          <a:prstGeom prst="rect">
            <a:avLst/>
          </a:prstGeom>
          <a:ln w="32730">
            <a:solidFill>
              <a:srgbClr val="00000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790"/>
              </a:spcBef>
            </a:pPr>
            <a:r>
              <a:rPr sz="1400" b="1" spc="5" dirty="0">
                <a:latin typeface="Arial"/>
                <a:cs typeface="Arial"/>
              </a:rPr>
              <a:t>Pool?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CONV?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79613" y="2557538"/>
            <a:ext cx="98425" cy="2700020"/>
          </a:xfrm>
          <a:custGeom>
            <a:avLst/>
            <a:gdLst/>
            <a:ahLst/>
            <a:cxnLst/>
            <a:rect l="l" t="t" r="r" b="b"/>
            <a:pathLst>
              <a:path w="98425" h="2700020">
                <a:moveTo>
                  <a:pt x="98196" y="2438450"/>
                </a:moveTo>
                <a:lnTo>
                  <a:pt x="90004" y="2422093"/>
                </a:lnTo>
                <a:lnTo>
                  <a:pt x="49098" y="2340267"/>
                </a:lnTo>
                <a:lnTo>
                  <a:pt x="0" y="2438450"/>
                </a:lnTo>
                <a:lnTo>
                  <a:pt x="32727" y="2438450"/>
                </a:lnTo>
                <a:lnTo>
                  <a:pt x="32727" y="2699753"/>
                </a:lnTo>
                <a:lnTo>
                  <a:pt x="65455" y="2699753"/>
                </a:lnTo>
                <a:lnTo>
                  <a:pt x="65455" y="2438450"/>
                </a:lnTo>
                <a:lnTo>
                  <a:pt x="98196" y="2438450"/>
                </a:lnTo>
                <a:close/>
              </a:path>
              <a:path w="98425" h="2700020">
                <a:moveTo>
                  <a:pt x="98196" y="1652917"/>
                </a:moveTo>
                <a:lnTo>
                  <a:pt x="90004" y="1636547"/>
                </a:lnTo>
                <a:lnTo>
                  <a:pt x="49098" y="1554721"/>
                </a:lnTo>
                <a:lnTo>
                  <a:pt x="0" y="1652917"/>
                </a:lnTo>
                <a:lnTo>
                  <a:pt x="32727" y="1652917"/>
                </a:lnTo>
                <a:lnTo>
                  <a:pt x="32727" y="1914220"/>
                </a:lnTo>
                <a:lnTo>
                  <a:pt x="65455" y="1914220"/>
                </a:lnTo>
                <a:lnTo>
                  <a:pt x="65455" y="1652917"/>
                </a:lnTo>
                <a:lnTo>
                  <a:pt x="98196" y="1652917"/>
                </a:lnTo>
                <a:close/>
              </a:path>
              <a:path w="98425" h="2700020">
                <a:moveTo>
                  <a:pt x="98196" y="883742"/>
                </a:moveTo>
                <a:lnTo>
                  <a:pt x="90004" y="867371"/>
                </a:lnTo>
                <a:lnTo>
                  <a:pt x="49098" y="785545"/>
                </a:lnTo>
                <a:lnTo>
                  <a:pt x="0" y="883742"/>
                </a:lnTo>
                <a:lnTo>
                  <a:pt x="32727" y="883742"/>
                </a:lnTo>
                <a:lnTo>
                  <a:pt x="32727" y="1145044"/>
                </a:lnTo>
                <a:lnTo>
                  <a:pt x="65455" y="1145044"/>
                </a:lnTo>
                <a:lnTo>
                  <a:pt x="65455" y="883742"/>
                </a:lnTo>
                <a:lnTo>
                  <a:pt x="98196" y="883742"/>
                </a:lnTo>
                <a:close/>
              </a:path>
              <a:path w="98425" h="2700020">
                <a:moveTo>
                  <a:pt x="98196" y="98196"/>
                </a:moveTo>
                <a:lnTo>
                  <a:pt x="90004" y="81826"/>
                </a:lnTo>
                <a:lnTo>
                  <a:pt x="49098" y="0"/>
                </a:lnTo>
                <a:lnTo>
                  <a:pt x="0" y="98196"/>
                </a:lnTo>
                <a:lnTo>
                  <a:pt x="32727" y="98196"/>
                </a:lnTo>
                <a:lnTo>
                  <a:pt x="32727" y="359498"/>
                </a:lnTo>
                <a:lnTo>
                  <a:pt x="65455" y="359498"/>
                </a:lnTo>
                <a:lnTo>
                  <a:pt x="65455" y="98196"/>
                </a:lnTo>
                <a:lnTo>
                  <a:pt x="98196" y="98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870977" y="3801309"/>
            <a:ext cx="556895" cy="393065"/>
            <a:chOff x="5870977" y="3801309"/>
            <a:chExt cx="556895" cy="393065"/>
          </a:xfrm>
        </p:grpSpPr>
        <p:sp>
          <p:nvSpPr>
            <p:cNvPr id="21" name="object 21"/>
            <p:cNvSpPr/>
            <p:nvPr/>
          </p:nvSpPr>
          <p:spPr>
            <a:xfrm>
              <a:off x="5879160" y="3809492"/>
              <a:ext cx="540385" cy="376555"/>
            </a:xfrm>
            <a:custGeom>
              <a:avLst/>
              <a:gdLst/>
              <a:ahLst/>
              <a:cxnLst/>
              <a:rect l="l" t="t" r="r" b="b"/>
              <a:pathLst>
                <a:path w="540385" h="376554">
                  <a:moveTo>
                    <a:pt x="351853" y="0"/>
                  </a:moveTo>
                  <a:lnTo>
                    <a:pt x="351853" y="94106"/>
                  </a:lnTo>
                  <a:lnTo>
                    <a:pt x="0" y="94106"/>
                  </a:lnTo>
                  <a:lnTo>
                    <a:pt x="0" y="282308"/>
                  </a:lnTo>
                  <a:lnTo>
                    <a:pt x="351853" y="282308"/>
                  </a:lnTo>
                  <a:lnTo>
                    <a:pt x="351853" y="376415"/>
                  </a:lnTo>
                  <a:lnTo>
                    <a:pt x="540054" y="188213"/>
                  </a:lnTo>
                  <a:lnTo>
                    <a:pt x="351853" y="0"/>
                  </a:lnTo>
                  <a:close/>
                </a:path>
              </a:pathLst>
            </a:custGeom>
            <a:solidFill>
              <a:srgbClr val="D2D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79160" y="3809492"/>
              <a:ext cx="540385" cy="376555"/>
            </a:xfrm>
            <a:custGeom>
              <a:avLst/>
              <a:gdLst/>
              <a:ahLst/>
              <a:cxnLst/>
              <a:rect l="l" t="t" r="r" b="b"/>
              <a:pathLst>
                <a:path w="540385" h="376554">
                  <a:moveTo>
                    <a:pt x="0" y="94101"/>
                  </a:moveTo>
                  <a:lnTo>
                    <a:pt x="351857" y="94101"/>
                  </a:lnTo>
                  <a:lnTo>
                    <a:pt x="351857" y="0"/>
                  </a:lnTo>
                  <a:lnTo>
                    <a:pt x="540059" y="188202"/>
                  </a:lnTo>
                  <a:lnTo>
                    <a:pt x="351857" y="376405"/>
                  </a:lnTo>
                  <a:lnTo>
                    <a:pt x="351857" y="282304"/>
                  </a:lnTo>
                  <a:lnTo>
                    <a:pt x="0" y="282304"/>
                  </a:lnTo>
                  <a:lnTo>
                    <a:pt x="0" y="94101"/>
                  </a:lnTo>
                  <a:close/>
                </a:path>
              </a:pathLst>
            </a:custGeom>
            <a:ln w="16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2124" y="1258315"/>
            <a:ext cx="1065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Verdana"/>
                <a:cs typeface="Verdana"/>
              </a:rPr>
              <a:t>Rather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handcrafting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architecture,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automatically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search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97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104254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Network/Neural Architecture</a:t>
            </a:r>
            <a:r>
              <a:rPr dirty="0"/>
              <a:t> </a:t>
            </a:r>
            <a:r>
              <a:rPr spc="-5" dirty="0"/>
              <a:t>Search (NAS)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91" y="1188211"/>
            <a:ext cx="8776970" cy="17811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sz="2400" b="1" spc="-5" dirty="0">
                <a:latin typeface="Verdana"/>
                <a:cs typeface="Verdana"/>
              </a:rPr>
              <a:t>Three main components: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530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spc="-5" dirty="0">
                <a:latin typeface="Verdana"/>
                <a:cs typeface="Verdana"/>
              </a:rPr>
              <a:t>Search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Space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(what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set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all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samples)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Optimization Algorithm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(where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sample)</a:t>
            </a:r>
            <a:endParaRPr sz="2400">
              <a:latin typeface="Verdana"/>
              <a:cs typeface="Verdana"/>
            </a:endParaRPr>
          </a:p>
          <a:p>
            <a:pPr marL="920750" lvl="1" indent="-437515">
              <a:lnSpc>
                <a:spcPct val="100000"/>
              </a:lnSpc>
              <a:spcBef>
                <a:spcPts val="625"/>
              </a:spcBef>
              <a:buClr>
                <a:srgbClr val="002060"/>
              </a:buClr>
              <a:buFont typeface="Wingdings"/>
              <a:buChar char=""/>
              <a:tabLst>
                <a:tab pos="920115" algn="l"/>
                <a:tab pos="920750" algn="l"/>
              </a:tabLst>
            </a:pPr>
            <a:r>
              <a:rPr sz="2400" dirty="0">
                <a:latin typeface="Verdana"/>
                <a:cs typeface="Verdana"/>
              </a:rPr>
              <a:t>Performance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Evaluation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(how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evaluate samples)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232" y="5634719"/>
            <a:ext cx="10720705" cy="4622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365"/>
              </a:spcBef>
            </a:pPr>
            <a:r>
              <a:rPr sz="2400" b="1" dirty="0">
                <a:latin typeface="Verdana"/>
                <a:cs typeface="Verdana"/>
              </a:rPr>
              <a:t>Key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Metrics: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Achievable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DNN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accuracy</a:t>
            </a:r>
            <a:r>
              <a:rPr sz="2400" b="1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required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search</a:t>
            </a:r>
            <a:r>
              <a:rPr sz="2400" b="1" spc="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time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0809" y="3191751"/>
            <a:ext cx="1628139" cy="868044"/>
          </a:xfrm>
          <a:custGeom>
            <a:avLst/>
            <a:gdLst/>
            <a:ahLst/>
            <a:cxnLst/>
            <a:rect l="l" t="t" r="r" b="b"/>
            <a:pathLst>
              <a:path w="1628139" h="868045">
                <a:moveTo>
                  <a:pt x="0" y="144635"/>
                </a:moveTo>
                <a:lnTo>
                  <a:pt x="7373" y="98919"/>
                </a:lnTo>
                <a:lnTo>
                  <a:pt x="27906" y="59215"/>
                </a:lnTo>
                <a:lnTo>
                  <a:pt x="59215" y="27906"/>
                </a:lnTo>
                <a:lnTo>
                  <a:pt x="98919" y="7373"/>
                </a:lnTo>
                <a:lnTo>
                  <a:pt x="144635" y="0"/>
                </a:lnTo>
                <a:lnTo>
                  <a:pt x="1483450" y="0"/>
                </a:lnTo>
                <a:lnTo>
                  <a:pt x="1529167" y="7373"/>
                </a:lnTo>
                <a:lnTo>
                  <a:pt x="1568872" y="27906"/>
                </a:lnTo>
                <a:lnTo>
                  <a:pt x="1600183" y="59215"/>
                </a:lnTo>
                <a:lnTo>
                  <a:pt x="1620716" y="98919"/>
                </a:lnTo>
                <a:lnTo>
                  <a:pt x="1628090" y="144635"/>
                </a:lnTo>
                <a:lnTo>
                  <a:pt x="1628090" y="723163"/>
                </a:lnTo>
                <a:lnTo>
                  <a:pt x="1620716" y="768879"/>
                </a:lnTo>
                <a:lnTo>
                  <a:pt x="1600183" y="808583"/>
                </a:lnTo>
                <a:lnTo>
                  <a:pt x="1568872" y="839892"/>
                </a:lnTo>
                <a:lnTo>
                  <a:pt x="1529167" y="860424"/>
                </a:lnTo>
                <a:lnTo>
                  <a:pt x="1483450" y="867798"/>
                </a:lnTo>
                <a:lnTo>
                  <a:pt x="144635" y="867798"/>
                </a:lnTo>
                <a:lnTo>
                  <a:pt x="98919" y="860424"/>
                </a:lnTo>
                <a:lnTo>
                  <a:pt x="59215" y="839892"/>
                </a:lnTo>
                <a:lnTo>
                  <a:pt x="27906" y="808583"/>
                </a:lnTo>
                <a:lnTo>
                  <a:pt x="7373" y="768879"/>
                </a:lnTo>
                <a:lnTo>
                  <a:pt x="0" y="723163"/>
                </a:lnTo>
                <a:lnTo>
                  <a:pt x="0" y="14463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03991" y="3299459"/>
            <a:ext cx="90170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67310" marR="5080" indent="-55244">
              <a:lnSpc>
                <a:spcPts val="2210"/>
              </a:lnSpc>
              <a:spcBef>
                <a:spcPts val="330"/>
              </a:spcBef>
            </a:pPr>
            <a:r>
              <a:rPr sz="2000" spc="-5" dirty="0">
                <a:latin typeface="Verdana"/>
                <a:cs typeface="Verdana"/>
              </a:rPr>
              <a:t>Sear</a:t>
            </a:r>
            <a:r>
              <a:rPr sz="2000" spc="-10" dirty="0">
                <a:latin typeface="Verdana"/>
                <a:cs typeface="Verdana"/>
              </a:rPr>
              <a:t>ch  </a:t>
            </a:r>
            <a:r>
              <a:rPr sz="2000" spc="-5" dirty="0">
                <a:latin typeface="Verdana"/>
                <a:cs typeface="Verdana"/>
              </a:rPr>
              <a:t>Space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6205" y="4414710"/>
            <a:ext cx="1932939" cy="868044"/>
          </a:xfrm>
          <a:custGeom>
            <a:avLst/>
            <a:gdLst/>
            <a:ahLst/>
            <a:cxnLst/>
            <a:rect l="l" t="t" r="r" b="b"/>
            <a:pathLst>
              <a:path w="1932939" h="868045">
                <a:moveTo>
                  <a:pt x="0" y="144636"/>
                </a:moveTo>
                <a:lnTo>
                  <a:pt x="7373" y="98919"/>
                </a:lnTo>
                <a:lnTo>
                  <a:pt x="27906" y="59215"/>
                </a:lnTo>
                <a:lnTo>
                  <a:pt x="59215" y="27906"/>
                </a:lnTo>
                <a:lnTo>
                  <a:pt x="98919" y="7373"/>
                </a:lnTo>
                <a:lnTo>
                  <a:pt x="144636" y="0"/>
                </a:lnTo>
                <a:lnTo>
                  <a:pt x="1788181" y="0"/>
                </a:lnTo>
                <a:lnTo>
                  <a:pt x="1833901" y="7373"/>
                </a:lnTo>
                <a:lnTo>
                  <a:pt x="1873606" y="27906"/>
                </a:lnTo>
                <a:lnTo>
                  <a:pt x="1904916" y="59215"/>
                </a:lnTo>
                <a:lnTo>
                  <a:pt x="1925447" y="98919"/>
                </a:lnTo>
                <a:lnTo>
                  <a:pt x="1932821" y="144636"/>
                </a:lnTo>
                <a:lnTo>
                  <a:pt x="1932821" y="723162"/>
                </a:lnTo>
                <a:lnTo>
                  <a:pt x="1925447" y="768878"/>
                </a:lnTo>
                <a:lnTo>
                  <a:pt x="1904916" y="808582"/>
                </a:lnTo>
                <a:lnTo>
                  <a:pt x="1873606" y="839892"/>
                </a:lnTo>
                <a:lnTo>
                  <a:pt x="1833901" y="860424"/>
                </a:lnTo>
                <a:lnTo>
                  <a:pt x="1788181" y="867798"/>
                </a:lnTo>
                <a:lnTo>
                  <a:pt x="144636" y="867798"/>
                </a:lnTo>
                <a:lnTo>
                  <a:pt x="98919" y="860424"/>
                </a:lnTo>
                <a:lnTo>
                  <a:pt x="59215" y="839892"/>
                </a:lnTo>
                <a:lnTo>
                  <a:pt x="27906" y="808582"/>
                </a:lnTo>
                <a:lnTo>
                  <a:pt x="7373" y="768878"/>
                </a:lnTo>
                <a:lnTo>
                  <a:pt x="0" y="723162"/>
                </a:lnTo>
                <a:lnTo>
                  <a:pt x="0" y="14463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60548" y="4524755"/>
            <a:ext cx="1625600" cy="60769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49225" marR="5080" indent="-137160">
              <a:lnSpc>
                <a:spcPts val="2180"/>
              </a:lnSpc>
              <a:spcBef>
                <a:spcPts val="355"/>
              </a:spcBef>
            </a:pPr>
            <a:r>
              <a:rPr sz="2000" spc="-60" dirty="0">
                <a:latin typeface="Verdana"/>
                <a:cs typeface="Verdana"/>
              </a:rPr>
              <a:t>P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spc="-5" dirty="0">
                <a:latin typeface="Verdana"/>
                <a:cs typeface="Verdana"/>
              </a:rPr>
              <a:t>rfor</a:t>
            </a:r>
            <a:r>
              <a:rPr sz="2000" spc="5" dirty="0">
                <a:latin typeface="Verdana"/>
                <a:cs typeface="Verdana"/>
              </a:rPr>
              <a:t>m</a:t>
            </a:r>
            <a:r>
              <a:rPr sz="2000" spc="-5" dirty="0">
                <a:latin typeface="Verdana"/>
                <a:cs typeface="Verdana"/>
              </a:rPr>
              <a:t>anc</a:t>
            </a:r>
            <a:r>
              <a:rPr sz="2000" dirty="0">
                <a:latin typeface="Verdana"/>
                <a:cs typeface="Verdana"/>
              </a:rPr>
              <a:t>e  </a:t>
            </a:r>
            <a:r>
              <a:rPr sz="2000" spc="-10" dirty="0">
                <a:latin typeface="Verdana"/>
                <a:cs typeface="Verdana"/>
              </a:rPr>
              <a:t>Evaluation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39030" y="4791468"/>
            <a:ext cx="1743075" cy="114300"/>
          </a:xfrm>
          <a:custGeom>
            <a:avLst/>
            <a:gdLst/>
            <a:ahLst/>
            <a:cxnLst/>
            <a:rect l="l" t="t" r="r" b="b"/>
            <a:pathLst>
              <a:path w="1743075" h="114300">
                <a:moveTo>
                  <a:pt x="1628317" y="0"/>
                </a:moveTo>
                <a:lnTo>
                  <a:pt x="1628317" y="114300"/>
                </a:lnTo>
                <a:lnTo>
                  <a:pt x="1704517" y="76200"/>
                </a:lnTo>
                <a:lnTo>
                  <a:pt x="1647367" y="76200"/>
                </a:lnTo>
                <a:lnTo>
                  <a:pt x="1647367" y="38100"/>
                </a:lnTo>
                <a:lnTo>
                  <a:pt x="1704517" y="38100"/>
                </a:lnTo>
                <a:lnTo>
                  <a:pt x="1628317" y="0"/>
                </a:lnTo>
                <a:close/>
              </a:path>
              <a:path w="1743075" h="114300">
                <a:moveTo>
                  <a:pt x="16283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628317" y="76200"/>
                </a:lnTo>
                <a:lnTo>
                  <a:pt x="1628317" y="38100"/>
                </a:lnTo>
                <a:close/>
              </a:path>
              <a:path w="1743075" h="114300">
                <a:moveTo>
                  <a:pt x="1704517" y="38100"/>
                </a:moveTo>
                <a:lnTo>
                  <a:pt x="1647367" y="38100"/>
                </a:lnTo>
                <a:lnTo>
                  <a:pt x="1647367" y="76200"/>
                </a:lnTo>
                <a:lnTo>
                  <a:pt x="1704517" y="76200"/>
                </a:lnTo>
                <a:lnTo>
                  <a:pt x="1742617" y="57150"/>
                </a:lnTo>
                <a:lnTo>
                  <a:pt x="170451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0803" y="4881372"/>
            <a:ext cx="1351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E</a:t>
            </a:r>
            <a:r>
              <a:rPr sz="2000" spc="-40" dirty="0">
                <a:latin typeface="Verdana"/>
                <a:cs typeface="Verdana"/>
              </a:rPr>
              <a:t>v</a:t>
            </a:r>
            <a:r>
              <a:rPr sz="2000" spc="-5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uat</a:t>
            </a:r>
            <a:r>
              <a:rPr sz="2000" dirty="0">
                <a:latin typeface="Verdana"/>
                <a:cs typeface="Verdana"/>
              </a:rPr>
              <a:t>i</a:t>
            </a:r>
            <a:r>
              <a:rPr sz="2000" spc="-5" dirty="0">
                <a:latin typeface="Verdana"/>
                <a:cs typeface="Verdana"/>
              </a:rPr>
              <a:t>on  </a:t>
            </a:r>
            <a:r>
              <a:rPr sz="2000" spc="-15" dirty="0">
                <a:latin typeface="Verdana"/>
                <a:cs typeface="Verdana"/>
              </a:rPr>
              <a:t>Result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81648" y="4414710"/>
            <a:ext cx="1940560" cy="868044"/>
          </a:xfrm>
          <a:custGeom>
            <a:avLst/>
            <a:gdLst/>
            <a:ahLst/>
            <a:cxnLst/>
            <a:rect l="l" t="t" r="r" b="b"/>
            <a:pathLst>
              <a:path w="1940559" h="868045">
                <a:moveTo>
                  <a:pt x="0" y="144636"/>
                </a:moveTo>
                <a:lnTo>
                  <a:pt x="7373" y="98919"/>
                </a:lnTo>
                <a:lnTo>
                  <a:pt x="27906" y="59216"/>
                </a:lnTo>
                <a:lnTo>
                  <a:pt x="59216" y="27906"/>
                </a:lnTo>
                <a:lnTo>
                  <a:pt x="98919" y="7373"/>
                </a:lnTo>
                <a:lnTo>
                  <a:pt x="144636" y="0"/>
                </a:lnTo>
                <a:lnTo>
                  <a:pt x="1795451" y="0"/>
                </a:lnTo>
                <a:lnTo>
                  <a:pt x="1841167" y="7373"/>
                </a:lnTo>
                <a:lnTo>
                  <a:pt x="1880872" y="27906"/>
                </a:lnTo>
                <a:lnTo>
                  <a:pt x="1912183" y="59216"/>
                </a:lnTo>
                <a:lnTo>
                  <a:pt x="1932717" y="98919"/>
                </a:lnTo>
                <a:lnTo>
                  <a:pt x="1940091" y="144636"/>
                </a:lnTo>
                <a:lnTo>
                  <a:pt x="1940091" y="723161"/>
                </a:lnTo>
                <a:lnTo>
                  <a:pt x="1932717" y="768877"/>
                </a:lnTo>
                <a:lnTo>
                  <a:pt x="1912183" y="808582"/>
                </a:lnTo>
                <a:lnTo>
                  <a:pt x="1880872" y="839891"/>
                </a:lnTo>
                <a:lnTo>
                  <a:pt x="1841167" y="860424"/>
                </a:lnTo>
                <a:lnTo>
                  <a:pt x="1795451" y="867798"/>
                </a:lnTo>
                <a:lnTo>
                  <a:pt x="144636" y="867798"/>
                </a:lnTo>
                <a:lnTo>
                  <a:pt x="98919" y="860424"/>
                </a:lnTo>
                <a:lnTo>
                  <a:pt x="59216" y="839891"/>
                </a:lnTo>
                <a:lnTo>
                  <a:pt x="27906" y="808582"/>
                </a:lnTo>
                <a:lnTo>
                  <a:pt x="7373" y="768877"/>
                </a:lnTo>
                <a:lnTo>
                  <a:pt x="0" y="723161"/>
                </a:lnTo>
                <a:lnTo>
                  <a:pt x="0" y="14463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30949" y="4457700"/>
            <a:ext cx="164211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325">
              <a:lnSpc>
                <a:spcPct val="112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Op</a:t>
            </a:r>
            <a:r>
              <a:rPr sz="2000" spc="-5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imi</a:t>
            </a:r>
            <a:r>
              <a:rPr sz="2000" spc="-5" dirty="0">
                <a:latin typeface="Verdana"/>
                <a:cs typeface="Verdana"/>
              </a:rPr>
              <a:t>zat</a:t>
            </a:r>
            <a:r>
              <a:rPr sz="2000" dirty="0">
                <a:latin typeface="Verdana"/>
                <a:cs typeface="Verdana"/>
              </a:rPr>
              <a:t>i</a:t>
            </a:r>
            <a:r>
              <a:rPr sz="2000" spc="-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  </a:t>
            </a:r>
            <a:r>
              <a:rPr sz="2000" spc="-5" dirty="0">
                <a:latin typeface="Verdana"/>
                <a:cs typeface="Verdana"/>
              </a:rPr>
              <a:t>Algorithm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2212" y="3543300"/>
            <a:ext cx="17710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 marR="5080" indent="-26924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Next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Location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Sample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59627" y="3798570"/>
            <a:ext cx="594360" cy="560705"/>
          </a:xfrm>
          <a:custGeom>
            <a:avLst/>
            <a:gdLst/>
            <a:ahLst/>
            <a:cxnLst/>
            <a:rect l="l" t="t" r="r" b="b"/>
            <a:pathLst>
              <a:path w="594359" h="560704">
                <a:moveTo>
                  <a:pt x="115549" y="38893"/>
                </a:moveTo>
                <a:lnTo>
                  <a:pt x="111675" y="76845"/>
                </a:lnTo>
                <a:lnTo>
                  <a:pt x="128714" y="79514"/>
                </a:lnTo>
                <a:lnTo>
                  <a:pt x="152044" y="85763"/>
                </a:lnTo>
                <a:lnTo>
                  <a:pt x="199936" y="102006"/>
                </a:lnTo>
                <a:lnTo>
                  <a:pt x="245490" y="122275"/>
                </a:lnTo>
                <a:lnTo>
                  <a:pt x="288937" y="146494"/>
                </a:lnTo>
                <a:lnTo>
                  <a:pt x="330034" y="174447"/>
                </a:lnTo>
                <a:lnTo>
                  <a:pt x="368553" y="205943"/>
                </a:lnTo>
                <a:lnTo>
                  <a:pt x="404266" y="240766"/>
                </a:lnTo>
                <a:lnTo>
                  <a:pt x="436956" y="278739"/>
                </a:lnTo>
                <a:lnTo>
                  <a:pt x="466369" y="319633"/>
                </a:lnTo>
                <a:lnTo>
                  <a:pt x="492290" y="363270"/>
                </a:lnTo>
                <a:lnTo>
                  <a:pt x="514489" y="409435"/>
                </a:lnTo>
                <a:lnTo>
                  <a:pt x="532739" y="457923"/>
                </a:lnTo>
                <a:lnTo>
                  <a:pt x="546811" y="508546"/>
                </a:lnTo>
                <a:lnTo>
                  <a:pt x="556412" y="560692"/>
                </a:lnTo>
                <a:lnTo>
                  <a:pt x="594017" y="554570"/>
                </a:lnTo>
                <a:lnTo>
                  <a:pt x="583514" y="498284"/>
                </a:lnTo>
                <a:lnTo>
                  <a:pt x="568375" y="444449"/>
                </a:lnTo>
                <a:lnTo>
                  <a:pt x="548805" y="392874"/>
                </a:lnTo>
                <a:lnTo>
                  <a:pt x="525017" y="343763"/>
                </a:lnTo>
                <a:lnTo>
                  <a:pt x="497268" y="297345"/>
                </a:lnTo>
                <a:lnTo>
                  <a:pt x="465785" y="253834"/>
                </a:lnTo>
                <a:lnTo>
                  <a:pt x="430834" y="213448"/>
                </a:lnTo>
                <a:lnTo>
                  <a:pt x="392633" y="176402"/>
                </a:lnTo>
                <a:lnTo>
                  <a:pt x="351409" y="142913"/>
                </a:lnTo>
                <a:lnTo>
                  <a:pt x="307441" y="113182"/>
                </a:lnTo>
                <a:lnTo>
                  <a:pt x="260934" y="87439"/>
                </a:lnTo>
                <a:lnTo>
                  <a:pt x="212140" y="65912"/>
                </a:lnTo>
                <a:lnTo>
                  <a:pt x="161747" y="48920"/>
                </a:lnTo>
                <a:lnTo>
                  <a:pt x="134607" y="41871"/>
                </a:lnTo>
                <a:lnTo>
                  <a:pt x="115549" y="38893"/>
                </a:lnTo>
                <a:close/>
              </a:path>
              <a:path w="594359" h="560704">
                <a:moveTo>
                  <a:pt x="119519" y="0"/>
                </a:moveTo>
                <a:lnTo>
                  <a:pt x="0" y="45250"/>
                </a:lnTo>
                <a:lnTo>
                  <a:pt x="107911" y="113715"/>
                </a:lnTo>
                <a:lnTo>
                  <a:pt x="111675" y="76845"/>
                </a:lnTo>
                <a:lnTo>
                  <a:pt x="91821" y="73736"/>
                </a:lnTo>
                <a:lnTo>
                  <a:pt x="97713" y="36106"/>
                </a:lnTo>
                <a:lnTo>
                  <a:pt x="115834" y="36106"/>
                </a:lnTo>
                <a:lnTo>
                  <a:pt x="119519" y="0"/>
                </a:lnTo>
                <a:close/>
              </a:path>
              <a:path w="594359" h="560704">
                <a:moveTo>
                  <a:pt x="97713" y="36106"/>
                </a:moveTo>
                <a:lnTo>
                  <a:pt x="91821" y="73736"/>
                </a:lnTo>
                <a:lnTo>
                  <a:pt x="111675" y="76845"/>
                </a:lnTo>
                <a:lnTo>
                  <a:pt x="115549" y="38893"/>
                </a:lnTo>
                <a:lnTo>
                  <a:pt x="97713" y="36106"/>
                </a:lnTo>
                <a:close/>
              </a:path>
              <a:path w="594359" h="560704">
                <a:moveTo>
                  <a:pt x="115834" y="36106"/>
                </a:moveTo>
                <a:lnTo>
                  <a:pt x="97713" y="36106"/>
                </a:lnTo>
                <a:lnTo>
                  <a:pt x="115549" y="38893"/>
                </a:lnTo>
                <a:lnTo>
                  <a:pt x="115834" y="3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91269" y="3448811"/>
            <a:ext cx="11360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Sa</a:t>
            </a:r>
            <a:r>
              <a:rPr sz="2000" spc="5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pl</a:t>
            </a:r>
            <a:r>
              <a:rPr sz="2000" spc="-5" dirty="0">
                <a:latin typeface="Verdana"/>
                <a:cs typeface="Verdana"/>
              </a:rPr>
              <a:t>ed  Network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66477" y="3815892"/>
            <a:ext cx="5345430" cy="1088390"/>
            <a:chOff x="3766477" y="3815892"/>
            <a:chExt cx="5345430" cy="1088390"/>
          </a:xfrm>
        </p:grpSpPr>
        <p:sp>
          <p:nvSpPr>
            <p:cNvPr id="17" name="object 17"/>
            <p:cNvSpPr/>
            <p:nvPr/>
          </p:nvSpPr>
          <p:spPr>
            <a:xfrm>
              <a:off x="3766477" y="3815892"/>
              <a:ext cx="5345430" cy="1088390"/>
            </a:xfrm>
            <a:custGeom>
              <a:avLst/>
              <a:gdLst/>
              <a:ahLst/>
              <a:cxnLst/>
              <a:rect l="l" t="t" r="r" b="b"/>
              <a:pathLst>
                <a:path w="5345430" h="1088389">
                  <a:moveTo>
                    <a:pt x="560692" y="37604"/>
                  </a:moveTo>
                  <a:lnTo>
                    <a:pt x="554583" y="0"/>
                  </a:lnTo>
                  <a:lnTo>
                    <a:pt x="526402" y="4610"/>
                  </a:lnTo>
                  <a:lnTo>
                    <a:pt x="498297" y="10515"/>
                  </a:lnTo>
                  <a:lnTo>
                    <a:pt x="444461" y="25641"/>
                  </a:lnTo>
                  <a:lnTo>
                    <a:pt x="392874" y="45224"/>
                  </a:lnTo>
                  <a:lnTo>
                    <a:pt x="343763" y="69011"/>
                  </a:lnTo>
                  <a:lnTo>
                    <a:pt x="297357" y="96761"/>
                  </a:lnTo>
                  <a:lnTo>
                    <a:pt x="253847" y="128231"/>
                  </a:lnTo>
                  <a:lnTo>
                    <a:pt x="213461" y="163195"/>
                  </a:lnTo>
                  <a:lnTo>
                    <a:pt x="176415" y="201396"/>
                  </a:lnTo>
                  <a:lnTo>
                    <a:pt x="142913" y="242608"/>
                  </a:lnTo>
                  <a:lnTo>
                    <a:pt x="113182" y="286588"/>
                  </a:lnTo>
                  <a:lnTo>
                    <a:pt x="87452" y="333095"/>
                  </a:lnTo>
                  <a:lnTo>
                    <a:pt x="65913" y="381876"/>
                  </a:lnTo>
                  <a:lnTo>
                    <a:pt x="48920" y="432282"/>
                  </a:lnTo>
                  <a:lnTo>
                    <a:pt x="38887" y="478485"/>
                  </a:lnTo>
                  <a:lnTo>
                    <a:pt x="0" y="474510"/>
                  </a:lnTo>
                  <a:lnTo>
                    <a:pt x="45250" y="594017"/>
                  </a:lnTo>
                  <a:lnTo>
                    <a:pt x="103505" y="502208"/>
                  </a:lnTo>
                  <a:lnTo>
                    <a:pt x="113715" y="486117"/>
                  </a:lnTo>
                  <a:lnTo>
                    <a:pt x="76847" y="482358"/>
                  </a:lnTo>
                  <a:lnTo>
                    <a:pt x="79527" y="465315"/>
                  </a:lnTo>
                  <a:lnTo>
                    <a:pt x="85763" y="441972"/>
                  </a:lnTo>
                  <a:lnTo>
                    <a:pt x="102006" y="394093"/>
                  </a:lnTo>
                  <a:lnTo>
                    <a:pt x="122288" y="348526"/>
                  </a:lnTo>
                  <a:lnTo>
                    <a:pt x="146494" y="305079"/>
                  </a:lnTo>
                  <a:lnTo>
                    <a:pt x="174447" y="263994"/>
                  </a:lnTo>
                  <a:lnTo>
                    <a:pt x="205943" y="225475"/>
                  </a:lnTo>
                  <a:lnTo>
                    <a:pt x="240779" y="189750"/>
                  </a:lnTo>
                  <a:lnTo>
                    <a:pt x="278739" y="157073"/>
                  </a:lnTo>
                  <a:lnTo>
                    <a:pt x="319646" y="127660"/>
                  </a:lnTo>
                  <a:lnTo>
                    <a:pt x="363283" y="101739"/>
                  </a:lnTo>
                  <a:lnTo>
                    <a:pt x="409435" y="79540"/>
                  </a:lnTo>
                  <a:lnTo>
                    <a:pt x="457923" y="61290"/>
                  </a:lnTo>
                  <a:lnTo>
                    <a:pt x="508558" y="47205"/>
                  </a:lnTo>
                  <a:lnTo>
                    <a:pt x="534187" y="41897"/>
                  </a:lnTo>
                  <a:lnTo>
                    <a:pt x="560692" y="37604"/>
                  </a:lnTo>
                  <a:close/>
                </a:path>
                <a:path w="5345430" h="1088389">
                  <a:moveTo>
                    <a:pt x="5344858" y="1030986"/>
                  </a:moveTo>
                  <a:lnTo>
                    <a:pt x="5306758" y="1011936"/>
                  </a:lnTo>
                  <a:lnTo>
                    <a:pt x="5230558" y="973836"/>
                  </a:lnTo>
                  <a:lnTo>
                    <a:pt x="5230558" y="1011936"/>
                  </a:lnTo>
                  <a:lnTo>
                    <a:pt x="4455261" y="1011936"/>
                  </a:lnTo>
                  <a:lnTo>
                    <a:pt x="4455261" y="1050036"/>
                  </a:lnTo>
                  <a:lnTo>
                    <a:pt x="5230558" y="1050036"/>
                  </a:lnTo>
                  <a:lnTo>
                    <a:pt x="5230558" y="1088136"/>
                  </a:lnTo>
                  <a:lnTo>
                    <a:pt x="5306758" y="1050036"/>
                  </a:lnTo>
                  <a:lnTo>
                    <a:pt x="5344858" y="10309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6964" y="4200347"/>
              <a:ext cx="443230" cy="446405"/>
            </a:xfrm>
            <a:custGeom>
              <a:avLst/>
              <a:gdLst/>
              <a:ahLst/>
              <a:cxnLst/>
              <a:rect l="l" t="t" r="r" b="b"/>
              <a:pathLst>
                <a:path w="443229" h="446404">
                  <a:moveTo>
                    <a:pt x="343011" y="38100"/>
                  </a:moveTo>
                  <a:lnTo>
                    <a:pt x="230009" y="38100"/>
                  </a:lnTo>
                  <a:lnTo>
                    <a:pt x="247980" y="39928"/>
                  </a:lnTo>
                  <a:lnTo>
                    <a:pt x="265976" y="43700"/>
                  </a:lnTo>
                  <a:lnTo>
                    <a:pt x="317296" y="66370"/>
                  </a:lnTo>
                  <a:lnTo>
                    <a:pt x="358419" y="102590"/>
                  </a:lnTo>
                  <a:lnTo>
                    <a:pt x="387527" y="149098"/>
                  </a:lnTo>
                  <a:lnTo>
                    <a:pt x="402945" y="202539"/>
                  </a:lnTo>
                  <a:lnTo>
                    <a:pt x="404761" y="221297"/>
                  </a:lnTo>
                  <a:lnTo>
                    <a:pt x="404709" y="241414"/>
                  </a:lnTo>
                  <a:lnTo>
                    <a:pt x="393852" y="297599"/>
                  </a:lnTo>
                  <a:lnTo>
                    <a:pt x="376567" y="334695"/>
                  </a:lnTo>
                  <a:lnTo>
                    <a:pt x="352577" y="366661"/>
                  </a:lnTo>
                  <a:lnTo>
                    <a:pt x="322808" y="392582"/>
                  </a:lnTo>
                  <a:lnTo>
                    <a:pt x="288226" y="411505"/>
                  </a:lnTo>
                  <a:lnTo>
                    <a:pt x="304863" y="445782"/>
                  </a:lnTo>
                  <a:lnTo>
                    <a:pt x="346430" y="422478"/>
                  </a:lnTo>
                  <a:lnTo>
                    <a:pt x="381927" y="390944"/>
                  </a:lnTo>
                  <a:lnTo>
                    <a:pt x="410298" y="352399"/>
                  </a:lnTo>
                  <a:lnTo>
                    <a:pt x="430466" y="308127"/>
                  </a:lnTo>
                  <a:lnTo>
                    <a:pt x="441007" y="262763"/>
                  </a:lnTo>
                  <a:lnTo>
                    <a:pt x="442912" y="240030"/>
                  </a:lnTo>
                  <a:lnTo>
                    <a:pt x="442658" y="217462"/>
                  </a:lnTo>
                  <a:lnTo>
                    <a:pt x="435990" y="173443"/>
                  </a:lnTo>
                  <a:lnTo>
                    <a:pt x="421487" y="131838"/>
                  </a:lnTo>
                  <a:lnTo>
                    <a:pt x="399681" y="93802"/>
                  </a:lnTo>
                  <a:lnTo>
                    <a:pt x="371030" y="60528"/>
                  </a:lnTo>
                  <a:lnTo>
                    <a:pt x="354304" y="46037"/>
                  </a:lnTo>
                  <a:lnTo>
                    <a:pt x="343011" y="38100"/>
                  </a:lnTo>
                  <a:close/>
                </a:path>
                <a:path w="443229" h="446404">
                  <a:moveTo>
                    <a:pt x="51447" y="376519"/>
                  </a:moveTo>
                  <a:lnTo>
                    <a:pt x="27686" y="407847"/>
                  </a:lnTo>
                  <a:lnTo>
                    <a:pt x="153288" y="431393"/>
                  </a:lnTo>
                  <a:lnTo>
                    <a:pt x="131993" y="388213"/>
                  </a:lnTo>
                  <a:lnTo>
                    <a:pt x="64909" y="388213"/>
                  </a:lnTo>
                  <a:lnTo>
                    <a:pt x="51447" y="376519"/>
                  </a:lnTo>
                  <a:close/>
                </a:path>
                <a:path w="443229" h="446404">
                  <a:moveTo>
                    <a:pt x="74078" y="346681"/>
                  </a:moveTo>
                  <a:lnTo>
                    <a:pt x="51447" y="376519"/>
                  </a:lnTo>
                  <a:lnTo>
                    <a:pt x="64909" y="388213"/>
                  </a:lnTo>
                  <a:lnTo>
                    <a:pt x="89890" y="359448"/>
                  </a:lnTo>
                  <a:lnTo>
                    <a:pt x="75630" y="347065"/>
                  </a:lnTo>
                  <a:lnTo>
                    <a:pt x="74409" y="347065"/>
                  </a:lnTo>
                  <a:lnTo>
                    <a:pt x="74078" y="346681"/>
                  </a:lnTo>
                  <a:close/>
                </a:path>
                <a:path w="443229" h="446404">
                  <a:moveTo>
                    <a:pt x="96761" y="316776"/>
                  </a:moveTo>
                  <a:lnTo>
                    <a:pt x="74519" y="346100"/>
                  </a:lnTo>
                  <a:lnTo>
                    <a:pt x="89890" y="359448"/>
                  </a:lnTo>
                  <a:lnTo>
                    <a:pt x="64909" y="388213"/>
                  </a:lnTo>
                  <a:lnTo>
                    <a:pt x="131993" y="388213"/>
                  </a:lnTo>
                  <a:lnTo>
                    <a:pt x="96761" y="316776"/>
                  </a:lnTo>
                  <a:close/>
                </a:path>
                <a:path w="443229" h="446404">
                  <a:moveTo>
                    <a:pt x="229704" y="0"/>
                  </a:moveTo>
                  <a:lnTo>
                    <a:pt x="186486" y="2755"/>
                  </a:lnTo>
                  <a:lnTo>
                    <a:pt x="145135" y="14058"/>
                  </a:lnTo>
                  <a:lnTo>
                    <a:pt x="106794" y="33299"/>
                  </a:lnTo>
                  <a:lnTo>
                    <a:pt x="72567" y="59893"/>
                  </a:lnTo>
                  <a:lnTo>
                    <a:pt x="43586" y="93243"/>
                  </a:lnTo>
                  <a:lnTo>
                    <a:pt x="20993" y="132753"/>
                  </a:lnTo>
                  <a:lnTo>
                    <a:pt x="6032" y="177203"/>
                  </a:lnTo>
                  <a:lnTo>
                    <a:pt x="0" y="222681"/>
                  </a:lnTo>
                  <a:lnTo>
                    <a:pt x="253" y="245249"/>
                  </a:lnTo>
                  <a:lnTo>
                    <a:pt x="6934" y="289267"/>
                  </a:lnTo>
                  <a:lnTo>
                    <a:pt x="21431" y="330885"/>
                  </a:lnTo>
                  <a:lnTo>
                    <a:pt x="43192" y="368998"/>
                  </a:lnTo>
                  <a:lnTo>
                    <a:pt x="51447" y="376519"/>
                  </a:lnTo>
                  <a:lnTo>
                    <a:pt x="74078" y="346681"/>
                  </a:lnTo>
                  <a:lnTo>
                    <a:pt x="70789" y="342861"/>
                  </a:lnTo>
                  <a:lnTo>
                    <a:pt x="71752" y="342861"/>
                  </a:lnTo>
                  <a:lnTo>
                    <a:pt x="48640" y="296392"/>
                  </a:lnTo>
                  <a:lnTo>
                    <a:pt x="38163" y="241414"/>
                  </a:lnTo>
                  <a:lnTo>
                    <a:pt x="38203" y="221297"/>
                  </a:lnTo>
                  <a:lnTo>
                    <a:pt x="49060" y="165112"/>
                  </a:lnTo>
                  <a:lnTo>
                    <a:pt x="65303" y="129692"/>
                  </a:lnTo>
                  <a:lnTo>
                    <a:pt x="99961" y="86372"/>
                  </a:lnTo>
                  <a:lnTo>
                    <a:pt x="144106" y="55968"/>
                  </a:lnTo>
                  <a:lnTo>
                    <a:pt x="194513" y="40005"/>
                  </a:lnTo>
                  <a:lnTo>
                    <a:pt x="343011" y="38100"/>
                  </a:lnTo>
                  <a:lnTo>
                    <a:pt x="336054" y="33210"/>
                  </a:lnTo>
                  <a:lnTo>
                    <a:pt x="316382" y="22199"/>
                  </a:lnTo>
                  <a:lnTo>
                    <a:pt x="295376" y="13157"/>
                  </a:lnTo>
                  <a:lnTo>
                    <a:pt x="273583" y="6375"/>
                  </a:lnTo>
                  <a:lnTo>
                    <a:pt x="251637" y="2006"/>
                  </a:lnTo>
                  <a:lnTo>
                    <a:pt x="229704" y="0"/>
                  </a:lnTo>
                  <a:close/>
                </a:path>
                <a:path w="443229" h="446404">
                  <a:moveTo>
                    <a:pt x="74126" y="346618"/>
                  </a:moveTo>
                  <a:lnTo>
                    <a:pt x="74409" y="347065"/>
                  </a:lnTo>
                  <a:lnTo>
                    <a:pt x="74126" y="346618"/>
                  </a:lnTo>
                  <a:close/>
                </a:path>
                <a:path w="443229" h="446404">
                  <a:moveTo>
                    <a:pt x="74519" y="346100"/>
                  </a:moveTo>
                  <a:lnTo>
                    <a:pt x="74126" y="346618"/>
                  </a:lnTo>
                  <a:lnTo>
                    <a:pt x="74409" y="347065"/>
                  </a:lnTo>
                  <a:lnTo>
                    <a:pt x="75630" y="347065"/>
                  </a:lnTo>
                  <a:lnTo>
                    <a:pt x="74519" y="346100"/>
                  </a:lnTo>
                  <a:close/>
                </a:path>
                <a:path w="443229" h="446404">
                  <a:moveTo>
                    <a:pt x="70789" y="342861"/>
                  </a:moveTo>
                  <a:lnTo>
                    <a:pt x="74078" y="346681"/>
                  </a:lnTo>
                  <a:lnTo>
                    <a:pt x="72923" y="344714"/>
                  </a:lnTo>
                  <a:lnTo>
                    <a:pt x="70789" y="342861"/>
                  </a:lnTo>
                  <a:close/>
                </a:path>
                <a:path w="443229" h="446404">
                  <a:moveTo>
                    <a:pt x="72923" y="344714"/>
                  </a:moveTo>
                  <a:lnTo>
                    <a:pt x="74126" y="346618"/>
                  </a:lnTo>
                  <a:lnTo>
                    <a:pt x="74519" y="346100"/>
                  </a:lnTo>
                  <a:lnTo>
                    <a:pt x="72923" y="344714"/>
                  </a:lnTo>
                  <a:close/>
                </a:path>
                <a:path w="443229" h="446404">
                  <a:moveTo>
                    <a:pt x="71752" y="342861"/>
                  </a:moveTo>
                  <a:lnTo>
                    <a:pt x="70789" y="342861"/>
                  </a:lnTo>
                  <a:lnTo>
                    <a:pt x="72923" y="344714"/>
                  </a:lnTo>
                  <a:lnTo>
                    <a:pt x="71752" y="3428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41421" y="4509516"/>
            <a:ext cx="1245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Verdana"/>
                <a:cs typeface="Verdana"/>
              </a:rPr>
              <a:t>Final </a:t>
            </a:r>
            <a:r>
              <a:rPr sz="2000" b="1" dirty="0">
                <a:latin typeface="Verdana"/>
                <a:cs typeface="Verdana"/>
              </a:rPr>
              <a:t> </a:t>
            </a:r>
            <a:r>
              <a:rPr sz="2000" b="1" spc="-10" dirty="0">
                <a:latin typeface="Verdana"/>
                <a:cs typeface="Verdana"/>
              </a:rPr>
              <a:t>N</a:t>
            </a:r>
            <a:r>
              <a:rPr sz="2000" b="1" spc="-5" dirty="0">
                <a:latin typeface="Verdana"/>
                <a:cs typeface="Verdana"/>
              </a:rPr>
              <a:t>e</a:t>
            </a:r>
            <a:r>
              <a:rPr sz="2000" b="1" dirty="0">
                <a:latin typeface="Verdana"/>
                <a:cs typeface="Verdana"/>
              </a:rPr>
              <a:t>two</a:t>
            </a:r>
            <a:r>
              <a:rPr sz="2000" b="1" spc="5" dirty="0">
                <a:latin typeface="Verdana"/>
                <a:cs typeface="Verdana"/>
              </a:rPr>
              <a:t>r</a:t>
            </a:r>
            <a:r>
              <a:rPr sz="2000" b="1" dirty="0">
                <a:latin typeface="Verdana"/>
                <a:cs typeface="Verdana"/>
              </a:rPr>
              <a:t>k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98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972" y="306324"/>
            <a:ext cx="64979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Evaluate</a:t>
            </a:r>
            <a:r>
              <a:rPr spc="-15" dirty="0"/>
              <a:t> </a:t>
            </a:r>
            <a:r>
              <a:rPr spc="-5" dirty="0"/>
              <a:t>NAS</a:t>
            </a:r>
            <a:r>
              <a:rPr spc="-10" dirty="0"/>
              <a:t> </a:t>
            </a:r>
            <a:r>
              <a:rPr spc="-5" dirty="0"/>
              <a:t>Search</a:t>
            </a:r>
            <a:r>
              <a:rPr spc="-15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2466" y="1805432"/>
            <a:ext cx="60807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50" spc="195" baseline="11316" dirty="0">
                <a:latin typeface="Cambria Math"/>
                <a:cs typeface="Cambria Math"/>
              </a:rPr>
              <a:t>𝑡i𝑚𝑒</a:t>
            </a:r>
            <a:r>
              <a:rPr sz="2000" spc="130" dirty="0">
                <a:latin typeface="Cambria Math"/>
                <a:cs typeface="Cambria Math"/>
              </a:rPr>
              <a:t>𝑛𝑎𝑠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4050" baseline="11316" dirty="0">
                <a:latin typeface="Cambria Math"/>
                <a:cs typeface="Cambria Math"/>
              </a:rPr>
              <a:t>=</a:t>
            </a:r>
            <a:r>
              <a:rPr sz="4050" spc="179" baseline="11316" dirty="0">
                <a:latin typeface="Cambria Math"/>
                <a:cs typeface="Cambria Math"/>
              </a:rPr>
              <a:t> 𝑛𝑢𝑚</a:t>
            </a:r>
            <a:r>
              <a:rPr sz="2000" spc="120" dirty="0">
                <a:latin typeface="Cambria Math"/>
                <a:cs typeface="Cambria Math"/>
              </a:rPr>
              <a:t>𝑠𝑎𝑚𝑝𝑙𝑒𝑠</a:t>
            </a:r>
            <a:r>
              <a:rPr sz="2000" spc="229" dirty="0">
                <a:latin typeface="Cambria Math"/>
                <a:cs typeface="Cambria Math"/>
              </a:rPr>
              <a:t> </a:t>
            </a:r>
            <a:r>
              <a:rPr sz="4050" baseline="11316" dirty="0">
                <a:latin typeface="Cambria Math"/>
                <a:cs typeface="Cambria Math"/>
              </a:rPr>
              <a:t>×</a:t>
            </a:r>
            <a:r>
              <a:rPr sz="4050" spc="-60" baseline="11316" dirty="0">
                <a:latin typeface="Cambria Math"/>
                <a:cs typeface="Cambria Math"/>
              </a:rPr>
              <a:t> </a:t>
            </a:r>
            <a:r>
              <a:rPr sz="4050" spc="157" baseline="11316" dirty="0">
                <a:latin typeface="Cambria Math"/>
                <a:cs typeface="Cambria Math"/>
              </a:rPr>
              <a:t>𝑡i𝑚𝑒</a:t>
            </a:r>
            <a:r>
              <a:rPr sz="2000" spc="105" dirty="0">
                <a:latin typeface="Cambria Math"/>
                <a:cs typeface="Cambria Math"/>
              </a:rPr>
              <a:t>𝑝𝑒𝑟_𝑠𝑎𝑚𝑝𝑙𝑒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356" y="2986532"/>
            <a:ext cx="147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latin typeface="Cambria Math"/>
                <a:cs typeface="Cambria Math"/>
              </a:rPr>
              <a:t>𝑡i𝑚𝑒</a:t>
            </a:r>
            <a:r>
              <a:rPr sz="2700" spc="187" baseline="-15432" dirty="0">
                <a:latin typeface="Cambria Math"/>
                <a:cs typeface="Cambria Math"/>
              </a:rPr>
              <a:t>𝑛𝑎𝑠</a:t>
            </a:r>
            <a:r>
              <a:rPr sz="2700" spc="427" baseline="-15432" dirty="0">
                <a:latin typeface="Cambria Math"/>
                <a:cs typeface="Cambria Math"/>
              </a:rPr>
              <a:t> </a:t>
            </a:r>
            <a:r>
              <a:rPr sz="2400" spc="505" dirty="0">
                <a:latin typeface="Cambria Math"/>
                <a:cs typeface="Cambria Math"/>
              </a:rPr>
              <a:t>𝖺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03742" y="3033293"/>
            <a:ext cx="6638925" cy="368300"/>
          </a:xfrm>
          <a:custGeom>
            <a:avLst/>
            <a:gdLst/>
            <a:ahLst/>
            <a:cxnLst/>
            <a:rect l="l" t="t" r="r" b="b"/>
            <a:pathLst>
              <a:path w="6638925" h="368300">
                <a:moveTo>
                  <a:pt x="6541592" y="0"/>
                </a:moveTo>
                <a:lnTo>
                  <a:pt x="6537871" y="12204"/>
                </a:lnTo>
                <a:lnTo>
                  <a:pt x="6554782" y="20977"/>
                </a:lnTo>
                <a:lnTo>
                  <a:pt x="6569511" y="33748"/>
                </a:lnTo>
                <a:lnTo>
                  <a:pt x="6592417" y="71285"/>
                </a:lnTo>
                <a:lnTo>
                  <a:pt x="6606311" y="122301"/>
                </a:lnTo>
                <a:lnTo>
                  <a:pt x="6610946" y="184251"/>
                </a:lnTo>
                <a:lnTo>
                  <a:pt x="6609787" y="216522"/>
                </a:lnTo>
                <a:lnTo>
                  <a:pt x="6600520" y="272891"/>
                </a:lnTo>
                <a:lnTo>
                  <a:pt x="6582056" y="317722"/>
                </a:lnTo>
                <a:lnTo>
                  <a:pt x="6554782" y="347226"/>
                </a:lnTo>
                <a:lnTo>
                  <a:pt x="6537871" y="355993"/>
                </a:lnTo>
                <a:lnTo>
                  <a:pt x="6541592" y="368198"/>
                </a:lnTo>
                <a:lnTo>
                  <a:pt x="6582700" y="346281"/>
                </a:lnTo>
                <a:lnTo>
                  <a:pt x="6613169" y="304952"/>
                </a:lnTo>
                <a:lnTo>
                  <a:pt x="6632040" y="249212"/>
                </a:lnTo>
                <a:lnTo>
                  <a:pt x="6638328" y="184099"/>
                </a:lnTo>
                <a:lnTo>
                  <a:pt x="6636756" y="150371"/>
                </a:lnTo>
                <a:lnTo>
                  <a:pt x="6624178" y="89944"/>
                </a:lnTo>
                <a:lnTo>
                  <a:pt x="6599265" y="40153"/>
                </a:lnTo>
                <a:lnTo>
                  <a:pt x="6563475" y="8526"/>
                </a:lnTo>
                <a:lnTo>
                  <a:pt x="6541592" y="0"/>
                </a:lnTo>
                <a:close/>
              </a:path>
              <a:path w="6638925" h="368300">
                <a:moveTo>
                  <a:pt x="96748" y="0"/>
                </a:moveTo>
                <a:lnTo>
                  <a:pt x="55629" y="21912"/>
                </a:lnTo>
                <a:lnTo>
                  <a:pt x="25158" y="63246"/>
                </a:lnTo>
                <a:lnTo>
                  <a:pt x="6292" y="118986"/>
                </a:lnTo>
                <a:lnTo>
                  <a:pt x="0" y="184099"/>
                </a:lnTo>
                <a:lnTo>
                  <a:pt x="1573" y="217827"/>
                </a:lnTo>
                <a:lnTo>
                  <a:pt x="14155" y="278253"/>
                </a:lnTo>
                <a:lnTo>
                  <a:pt x="39062" y="328043"/>
                </a:lnTo>
                <a:lnTo>
                  <a:pt x="74857" y="359666"/>
                </a:lnTo>
                <a:lnTo>
                  <a:pt x="96748" y="368198"/>
                </a:lnTo>
                <a:lnTo>
                  <a:pt x="100469" y="355993"/>
                </a:lnTo>
                <a:lnTo>
                  <a:pt x="83551" y="347226"/>
                </a:lnTo>
                <a:lnTo>
                  <a:pt x="68819" y="334468"/>
                </a:lnTo>
                <a:lnTo>
                  <a:pt x="45923" y="296989"/>
                </a:lnTo>
                <a:lnTo>
                  <a:pt x="32024" y="246068"/>
                </a:lnTo>
                <a:lnTo>
                  <a:pt x="27399" y="184099"/>
                </a:lnTo>
                <a:lnTo>
                  <a:pt x="28551" y="151909"/>
                </a:lnTo>
                <a:lnTo>
                  <a:pt x="37814" y="95426"/>
                </a:lnTo>
                <a:lnTo>
                  <a:pt x="56276" y="50518"/>
                </a:lnTo>
                <a:lnTo>
                  <a:pt x="83551" y="20977"/>
                </a:lnTo>
                <a:lnTo>
                  <a:pt x="100469" y="12204"/>
                </a:lnTo>
                <a:lnTo>
                  <a:pt x="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5764" y="3050540"/>
            <a:ext cx="6485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7" baseline="11574" dirty="0">
                <a:solidFill>
                  <a:srgbClr val="008F00"/>
                </a:solidFill>
                <a:latin typeface="Cambria Math"/>
                <a:cs typeface="Cambria Math"/>
              </a:rPr>
              <a:t>𝑛𝑢𝑚</a:t>
            </a:r>
            <a:r>
              <a:rPr sz="1800" spc="105" dirty="0">
                <a:solidFill>
                  <a:srgbClr val="008F00"/>
                </a:solidFill>
                <a:latin typeface="Cambria Math"/>
                <a:cs typeface="Cambria Math"/>
              </a:rPr>
              <a:t>𝑛𝑎𝑠_𝑡𝑢𝑛i𝑛𝑔</a:t>
            </a:r>
            <a:r>
              <a:rPr sz="1800" spc="195" dirty="0">
                <a:solidFill>
                  <a:srgbClr val="008F00"/>
                </a:solidFill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×</a:t>
            </a:r>
            <a:r>
              <a:rPr sz="3600" spc="-22" baseline="11574" dirty="0">
                <a:latin typeface="Cambria Math"/>
                <a:cs typeface="Cambria Math"/>
              </a:rPr>
              <a:t> </a:t>
            </a:r>
            <a:r>
              <a:rPr sz="3600" spc="135" baseline="11574" dirty="0">
                <a:solidFill>
                  <a:srgbClr val="008F00"/>
                </a:solidFill>
                <a:latin typeface="Cambria Math"/>
                <a:cs typeface="Cambria Math"/>
              </a:rPr>
              <a:t>𝑛𝑢𝑚</a:t>
            </a:r>
            <a:r>
              <a:rPr sz="1800" spc="90" dirty="0">
                <a:solidFill>
                  <a:srgbClr val="008F00"/>
                </a:solidFill>
                <a:latin typeface="Cambria Math"/>
                <a:cs typeface="Cambria Math"/>
              </a:rPr>
              <a:t>𝑛𝑎𝑠_𝑠𝑡𝑒𝑝𝑠</a:t>
            </a:r>
            <a:r>
              <a:rPr sz="1800" spc="200" dirty="0">
                <a:solidFill>
                  <a:srgbClr val="008F00"/>
                </a:solidFill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×</a:t>
            </a:r>
            <a:r>
              <a:rPr sz="3600" spc="-22" baseline="11574" dirty="0">
                <a:latin typeface="Cambria Math"/>
                <a:cs typeface="Cambria Math"/>
              </a:rPr>
              <a:t> </a:t>
            </a:r>
            <a:r>
              <a:rPr sz="3600" spc="104" baseline="11574" dirty="0">
                <a:solidFill>
                  <a:srgbClr val="7030A0"/>
                </a:solidFill>
                <a:latin typeface="Cambria Math"/>
                <a:cs typeface="Cambria Math"/>
              </a:rPr>
              <a:t>𝑠i1𝑒</a:t>
            </a:r>
            <a:r>
              <a:rPr sz="1800" spc="70" dirty="0">
                <a:solidFill>
                  <a:srgbClr val="7030A0"/>
                </a:solidFill>
                <a:latin typeface="Cambria Math"/>
                <a:cs typeface="Cambria Math"/>
              </a:rPr>
              <a:t>𝑠𝑒𝑎𝑟𝑐3_𝑠𝑝𝑎𝑐𝑒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7417" y="2986532"/>
            <a:ext cx="34372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105" dirty="0">
                <a:latin typeface="Cambria Math"/>
                <a:cs typeface="Cambria Math"/>
              </a:rPr>
              <a:t>(</a:t>
            </a:r>
            <a:r>
              <a:rPr sz="2400" spc="105" dirty="0">
                <a:solidFill>
                  <a:srgbClr val="0070C0"/>
                </a:solidFill>
                <a:latin typeface="Cambria Math"/>
                <a:cs typeface="Cambria Math"/>
              </a:rPr>
              <a:t>𝑡i𝑚𝑒</a:t>
            </a:r>
            <a:r>
              <a:rPr sz="2700" spc="157" baseline="-15432" dirty="0">
                <a:solidFill>
                  <a:srgbClr val="0070C0"/>
                </a:solidFill>
                <a:latin typeface="Cambria Math"/>
                <a:cs typeface="Cambria Math"/>
              </a:rPr>
              <a:t>𝑡𝑟𝑎i𝑛</a:t>
            </a:r>
            <a:r>
              <a:rPr sz="2700" spc="300" baseline="-15432" dirty="0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70C0"/>
                </a:solidFill>
                <a:latin typeface="Cambria Math"/>
                <a:cs typeface="Cambria Math"/>
              </a:rPr>
              <a:t>+</a:t>
            </a:r>
            <a:r>
              <a:rPr sz="2400" spc="-10" dirty="0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sz="2400" spc="110" dirty="0">
                <a:solidFill>
                  <a:srgbClr val="0070C0"/>
                </a:solidFill>
                <a:latin typeface="Cambria Math"/>
                <a:cs typeface="Cambria Math"/>
              </a:rPr>
              <a:t>𝑡i𝑚𝑒</a:t>
            </a:r>
            <a:r>
              <a:rPr sz="2700" spc="165" baseline="-15432" dirty="0">
                <a:solidFill>
                  <a:srgbClr val="0070C0"/>
                </a:solidFill>
                <a:latin typeface="Cambria Math"/>
                <a:cs typeface="Cambria Math"/>
              </a:rPr>
              <a:t>𝑒𝑣𝑎𝑙</a:t>
            </a:r>
            <a:r>
              <a:rPr sz="2400" spc="11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20549" y="2394343"/>
            <a:ext cx="938530" cy="487045"/>
            <a:chOff x="5620549" y="2394343"/>
            <a:chExt cx="938530" cy="487045"/>
          </a:xfrm>
        </p:grpSpPr>
        <p:sp>
          <p:nvSpPr>
            <p:cNvPr id="9" name="object 9"/>
            <p:cNvSpPr/>
            <p:nvPr/>
          </p:nvSpPr>
          <p:spPr>
            <a:xfrm>
              <a:off x="5626899" y="2400693"/>
              <a:ext cx="925830" cy="474345"/>
            </a:xfrm>
            <a:custGeom>
              <a:avLst/>
              <a:gdLst/>
              <a:ahLst/>
              <a:cxnLst/>
              <a:rect l="l" t="t" r="r" b="b"/>
              <a:pathLst>
                <a:path w="925829" h="474344">
                  <a:moveTo>
                    <a:pt x="694118" y="0"/>
                  </a:moveTo>
                  <a:lnTo>
                    <a:pt x="231368" y="0"/>
                  </a:lnTo>
                  <a:lnTo>
                    <a:pt x="231368" y="236905"/>
                  </a:lnTo>
                  <a:lnTo>
                    <a:pt x="0" y="236905"/>
                  </a:lnTo>
                  <a:lnTo>
                    <a:pt x="462749" y="473811"/>
                  </a:lnTo>
                  <a:lnTo>
                    <a:pt x="925499" y="236905"/>
                  </a:lnTo>
                  <a:lnTo>
                    <a:pt x="694118" y="236905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6899" y="2400693"/>
              <a:ext cx="925830" cy="474345"/>
            </a:xfrm>
            <a:custGeom>
              <a:avLst/>
              <a:gdLst/>
              <a:ahLst/>
              <a:cxnLst/>
              <a:rect l="l" t="t" r="r" b="b"/>
              <a:pathLst>
                <a:path w="925829" h="474344">
                  <a:moveTo>
                    <a:pt x="0" y="236906"/>
                  </a:moveTo>
                  <a:lnTo>
                    <a:pt x="231375" y="236906"/>
                  </a:lnTo>
                  <a:lnTo>
                    <a:pt x="231375" y="0"/>
                  </a:lnTo>
                  <a:lnTo>
                    <a:pt x="694124" y="0"/>
                  </a:lnTo>
                  <a:lnTo>
                    <a:pt x="694124" y="236906"/>
                  </a:lnTo>
                  <a:lnTo>
                    <a:pt x="925499" y="236906"/>
                  </a:lnTo>
                  <a:lnTo>
                    <a:pt x="462749" y="473812"/>
                  </a:lnTo>
                  <a:lnTo>
                    <a:pt x="0" y="23690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16459" y="4414520"/>
            <a:ext cx="217995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6045" marR="5080" indent="-93980">
              <a:lnSpc>
                <a:spcPct val="102899"/>
              </a:lnSpc>
              <a:spcBef>
                <a:spcPts val="25"/>
              </a:spcBef>
            </a:pPr>
            <a:r>
              <a:rPr sz="2100" b="1" spc="10" dirty="0">
                <a:solidFill>
                  <a:srgbClr val="7030A0"/>
                </a:solidFill>
                <a:latin typeface="Verdana"/>
                <a:cs typeface="Verdana"/>
              </a:rPr>
              <a:t>(1)</a:t>
            </a:r>
            <a:r>
              <a:rPr sz="2100" b="1" spc="-20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100" b="1" spc="15" dirty="0">
                <a:solidFill>
                  <a:srgbClr val="7030A0"/>
                </a:solidFill>
                <a:latin typeface="Verdana"/>
                <a:cs typeface="Verdana"/>
              </a:rPr>
              <a:t>Shrink</a:t>
            </a:r>
            <a:r>
              <a:rPr sz="2100" b="1" spc="-20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100" b="1" spc="10" dirty="0">
                <a:solidFill>
                  <a:srgbClr val="7030A0"/>
                </a:solidFill>
                <a:latin typeface="Verdana"/>
                <a:cs typeface="Verdana"/>
              </a:rPr>
              <a:t>the </a:t>
            </a:r>
            <a:r>
              <a:rPr sz="2100" b="1" spc="-700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100" b="1" spc="10" dirty="0">
                <a:solidFill>
                  <a:srgbClr val="7030A0"/>
                </a:solidFill>
                <a:latin typeface="Verdana"/>
                <a:cs typeface="Verdana"/>
              </a:rPr>
              <a:t>search</a:t>
            </a:r>
            <a:r>
              <a:rPr sz="2100" b="1" spc="-5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100" b="1" spc="10" dirty="0">
                <a:solidFill>
                  <a:srgbClr val="7030A0"/>
                </a:solidFill>
                <a:latin typeface="Verdana"/>
                <a:cs typeface="Verdana"/>
              </a:rPr>
              <a:t>space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8090" y="4380992"/>
            <a:ext cx="3500754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505459">
              <a:lnSpc>
                <a:spcPct val="102899"/>
              </a:lnSpc>
              <a:spcBef>
                <a:spcPts val="25"/>
              </a:spcBef>
            </a:pPr>
            <a:r>
              <a:rPr sz="2100" b="1" spc="10" dirty="0">
                <a:solidFill>
                  <a:srgbClr val="008F00"/>
                </a:solidFill>
                <a:latin typeface="Verdana"/>
                <a:cs typeface="Verdana"/>
              </a:rPr>
              <a:t>(2)</a:t>
            </a:r>
            <a:r>
              <a:rPr sz="2100" b="1" spc="15" dirty="0">
                <a:solidFill>
                  <a:srgbClr val="008F00"/>
                </a:solidFill>
                <a:latin typeface="Verdana"/>
                <a:cs typeface="Verdana"/>
              </a:rPr>
              <a:t> Improve </a:t>
            </a:r>
            <a:r>
              <a:rPr sz="2100" b="1" spc="10" dirty="0">
                <a:solidFill>
                  <a:srgbClr val="008F00"/>
                </a:solidFill>
                <a:latin typeface="Verdana"/>
                <a:cs typeface="Verdana"/>
              </a:rPr>
              <a:t>the </a:t>
            </a:r>
            <a:r>
              <a:rPr sz="2100" b="1" spc="15" dirty="0">
                <a:solidFill>
                  <a:srgbClr val="008F00"/>
                </a:solidFill>
                <a:latin typeface="Verdana"/>
                <a:cs typeface="Verdana"/>
              </a:rPr>
              <a:t> optimization</a:t>
            </a:r>
            <a:r>
              <a:rPr sz="2100" b="1" spc="-30" dirty="0">
                <a:solidFill>
                  <a:srgbClr val="008F00"/>
                </a:solidFill>
                <a:latin typeface="Verdana"/>
                <a:cs typeface="Verdana"/>
              </a:rPr>
              <a:t> </a:t>
            </a:r>
            <a:r>
              <a:rPr sz="2100" b="1" spc="10" dirty="0">
                <a:solidFill>
                  <a:srgbClr val="008F00"/>
                </a:solidFill>
                <a:latin typeface="Verdana"/>
                <a:cs typeface="Verdana"/>
              </a:rPr>
              <a:t>algorithm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43123" y="4301744"/>
            <a:ext cx="2427605" cy="995044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45110" marR="5080" indent="-233045">
              <a:lnSpc>
                <a:spcPct val="103800"/>
              </a:lnSpc>
              <a:spcBef>
                <a:spcPts val="5"/>
              </a:spcBef>
            </a:pPr>
            <a:r>
              <a:rPr sz="2100" b="1" spc="10" dirty="0">
                <a:solidFill>
                  <a:srgbClr val="0070C0"/>
                </a:solidFill>
                <a:latin typeface="Verdana"/>
                <a:cs typeface="Verdana"/>
              </a:rPr>
              <a:t>(3) Simplify the </a:t>
            </a:r>
            <a:r>
              <a:rPr sz="2100" b="1" spc="-705" dirty="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sz="2100" b="1" spc="15" dirty="0">
                <a:solidFill>
                  <a:srgbClr val="0070C0"/>
                </a:solidFill>
                <a:latin typeface="Verdana"/>
                <a:cs typeface="Verdana"/>
              </a:rPr>
              <a:t>performance</a:t>
            </a:r>
            <a:endParaRPr sz="2100">
              <a:latin typeface="Verdana"/>
              <a:cs typeface="Verdana"/>
            </a:endParaRPr>
          </a:p>
          <a:p>
            <a:pPr marL="414655">
              <a:lnSpc>
                <a:spcPts val="2495"/>
              </a:lnSpc>
            </a:pPr>
            <a:r>
              <a:rPr sz="2100" b="1" spc="10" dirty="0">
                <a:solidFill>
                  <a:srgbClr val="0070C0"/>
                </a:solidFill>
                <a:latin typeface="Verdana"/>
                <a:cs typeface="Verdana"/>
              </a:rPr>
              <a:t>evaluation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602" y="5517832"/>
            <a:ext cx="10863580" cy="4622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350"/>
              </a:spcBef>
            </a:pPr>
            <a:r>
              <a:rPr sz="2400" b="1" spc="-5" dirty="0">
                <a:latin typeface="Verdana"/>
                <a:cs typeface="Verdana"/>
              </a:rPr>
              <a:t>Goal: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Improve</a:t>
            </a:r>
            <a:r>
              <a:rPr sz="2400" dirty="0">
                <a:latin typeface="Verdana"/>
                <a:cs typeface="Verdana"/>
              </a:rPr>
              <a:t> the </a:t>
            </a:r>
            <a:r>
              <a:rPr sz="2400" spc="-5" dirty="0">
                <a:latin typeface="Verdana"/>
                <a:cs typeface="Verdana"/>
              </a:rPr>
              <a:t>efficiency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NAS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 three </a:t>
            </a:r>
            <a:r>
              <a:rPr sz="2400" spc="-5" dirty="0">
                <a:latin typeface="Verdana"/>
                <a:cs typeface="Verdana"/>
              </a:rPr>
              <a:t>main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components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49934" y="3542881"/>
            <a:ext cx="114300" cy="727075"/>
          </a:xfrm>
          <a:custGeom>
            <a:avLst/>
            <a:gdLst/>
            <a:ahLst/>
            <a:cxnLst/>
            <a:rect l="l" t="t" r="r" b="b"/>
            <a:pathLst>
              <a:path w="114300" h="727075">
                <a:moveTo>
                  <a:pt x="76200" y="95250"/>
                </a:moveTo>
                <a:lnTo>
                  <a:pt x="38100" y="95250"/>
                </a:lnTo>
                <a:lnTo>
                  <a:pt x="38087" y="726719"/>
                </a:lnTo>
                <a:lnTo>
                  <a:pt x="76187" y="726719"/>
                </a:lnTo>
                <a:lnTo>
                  <a:pt x="76200" y="95250"/>
                </a:lnTo>
                <a:close/>
              </a:path>
              <a:path w="114300" h="727075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27075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2714" y="3507587"/>
            <a:ext cx="398145" cy="662940"/>
          </a:xfrm>
          <a:custGeom>
            <a:avLst/>
            <a:gdLst/>
            <a:ahLst/>
            <a:cxnLst/>
            <a:rect l="l" t="t" r="r" b="b"/>
            <a:pathLst>
              <a:path w="398145" h="662939">
                <a:moveTo>
                  <a:pt x="74116" y="89071"/>
                </a:moveTo>
                <a:lnTo>
                  <a:pt x="41211" y="108299"/>
                </a:lnTo>
                <a:lnTo>
                  <a:pt x="365239" y="662813"/>
                </a:lnTo>
                <a:lnTo>
                  <a:pt x="398132" y="643597"/>
                </a:lnTo>
                <a:lnTo>
                  <a:pt x="74116" y="89071"/>
                </a:lnTo>
                <a:close/>
              </a:path>
              <a:path w="398145" h="662939">
                <a:moveTo>
                  <a:pt x="0" y="0"/>
                </a:moveTo>
                <a:lnTo>
                  <a:pt x="8318" y="127520"/>
                </a:lnTo>
                <a:lnTo>
                  <a:pt x="41211" y="108299"/>
                </a:lnTo>
                <a:lnTo>
                  <a:pt x="31597" y="91846"/>
                </a:lnTo>
                <a:lnTo>
                  <a:pt x="64503" y="72618"/>
                </a:lnTo>
                <a:lnTo>
                  <a:pt x="102272" y="72618"/>
                </a:lnTo>
                <a:lnTo>
                  <a:pt x="107010" y="69850"/>
                </a:lnTo>
                <a:lnTo>
                  <a:pt x="0" y="0"/>
                </a:lnTo>
                <a:close/>
              </a:path>
              <a:path w="398145" h="662939">
                <a:moveTo>
                  <a:pt x="64503" y="72618"/>
                </a:moveTo>
                <a:lnTo>
                  <a:pt x="31597" y="91846"/>
                </a:lnTo>
                <a:lnTo>
                  <a:pt x="41211" y="108299"/>
                </a:lnTo>
                <a:lnTo>
                  <a:pt x="74116" y="89071"/>
                </a:lnTo>
                <a:lnTo>
                  <a:pt x="64503" y="72618"/>
                </a:lnTo>
                <a:close/>
              </a:path>
              <a:path w="398145" h="662939">
                <a:moveTo>
                  <a:pt x="102272" y="72618"/>
                </a:moveTo>
                <a:lnTo>
                  <a:pt x="64503" y="72618"/>
                </a:lnTo>
                <a:lnTo>
                  <a:pt x="74116" y="89071"/>
                </a:lnTo>
                <a:lnTo>
                  <a:pt x="102272" y="72618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9396" y="3496005"/>
            <a:ext cx="377190" cy="674370"/>
          </a:xfrm>
          <a:custGeom>
            <a:avLst/>
            <a:gdLst/>
            <a:ahLst/>
            <a:cxnLst/>
            <a:rect l="l" t="t" r="r" b="b"/>
            <a:pathLst>
              <a:path w="377189" h="674370">
                <a:moveTo>
                  <a:pt x="305610" y="91434"/>
                </a:moveTo>
                <a:lnTo>
                  <a:pt x="0" y="655713"/>
                </a:lnTo>
                <a:lnTo>
                  <a:pt x="33502" y="673862"/>
                </a:lnTo>
                <a:lnTo>
                  <a:pt x="339110" y="109577"/>
                </a:lnTo>
                <a:lnTo>
                  <a:pt x="305610" y="91434"/>
                </a:lnTo>
                <a:close/>
              </a:path>
              <a:path w="377189" h="674370">
                <a:moveTo>
                  <a:pt x="374352" y="74688"/>
                </a:moveTo>
                <a:lnTo>
                  <a:pt x="314680" y="74688"/>
                </a:lnTo>
                <a:lnTo>
                  <a:pt x="348183" y="92824"/>
                </a:lnTo>
                <a:lnTo>
                  <a:pt x="339110" y="109577"/>
                </a:lnTo>
                <a:lnTo>
                  <a:pt x="372617" y="127723"/>
                </a:lnTo>
                <a:lnTo>
                  <a:pt x="374352" y="74688"/>
                </a:lnTo>
                <a:close/>
              </a:path>
              <a:path w="377189" h="674370">
                <a:moveTo>
                  <a:pt x="314680" y="74688"/>
                </a:moveTo>
                <a:lnTo>
                  <a:pt x="305610" y="91434"/>
                </a:lnTo>
                <a:lnTo>
                  <a:pt x="339110" y="109577"/>
                </a:lnTo>
                <a:lnTo>
                  <a:pt x="348183" y="92824"/>
                </a:lnTo>
                <a:lnTo>
                  <a:pt x="314680" y="74688"/>
                </a:lnTo>
                <a:close/>
              </a:path>
              <a:path w="377189" h="674370">
                <a:moveTo>
                  <a:pt x="376796" y="0"/>
                </a:moveTo>
                <a:lnTo>
                  <a:pt x="272110" y="73291"/>
                </a:lnTo>
                <a:lnTo>
                  <a:pt x="305610" y="91434"/>
                </a:lnTo>
                <a:lnTo>
                  <a:pt x="314680" y="74688"/>
                </a:lnTo>
                <a:lnTo>
                  <a:pt x="374352" y="74688"/>
                </a:lnTo>
                <a:lnTo>
                  <a:pt x="376796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8972" y="3447884"/>
            <a:ext cx="330200" cy="720725"/>
          </a:xfrm>
          <a:custGeom>
            <a:avLst/>
            <a:gdLst/>
            <a:ahLst/>
            <a:cxnLst/>
            <a:rect l="l" t="t" r="r" b="b"/>
            <a:pathLst>
              <a:path w="330200" h="720725">
                <a:moveTo>
                  <a:pt x="259501" y="97638"/>
                </a:moveTo>
                <a:lnTo>
                  <a:pt x="0" y="705434"/>
                </a:lnTo>
                <a:lnTo>
                  <a:pt x="35051" y="720394"/>
                </a:lnTo>
                <a:lnTo>
                  <a:pt x="294541" y="112599"/>
                </a:lnTo>
                <a:lnTo>
                  <a:pt x="259501" y="97638"/>
                </a:lnTo>
                <a:close/>
              </a:path>
              <a:path w="330200" h="720725">
                <a:moveTo>
                  <a:pt x="326720" y="80124"/>
                </a:moveTo>
                <a:lnTo>
                  <a:pt x="266979" y="80124"/>
                </a:lnTo>
                <a:lnTo>
                  <a:pt x="302018" y="95084"/>
                </a:lnTo>
                <a:lnTo>
                  <a:pt x="294541" y="112599"/>
                </a:lnTo>
                <a:lnTo>
                  <a:pt x="329577" y="127558"/>
                </a:lnTo>
                <a:lnTo>
                  <a:pt x="326720" y="80124"/>
                </a:lnTo>
                <a:close/>
              </a:path>
              <a:path w="330200" h="720725">
                <a:moveTo>
                  <a:pt x="266979" y="80124"/>
                </a:moveTo>
                <a:lnTo>
                  <a:pt x="259501" y="97638"/>
                </a:lnTo>
                <a:lnTo>
                  <a:pt x="294541" y="112599"/>
                </a:lnTo>
                <a:lnTo>
                  <a:pt x="302018" y="95084"/>
                </a:lnTo>
                <a:lnTo>
                  <a:pt x="266979" y="80124"/>
                </a:lnTo>
                <a:close/>
              </a:path>
              <a:path w="330200" h="720725">
                <a:moveTo>
                  <a:pt x="321894" y="0"/>
                </a:moveTo>
                <a:lnTo>
                  <a:pt x="224459" y="82676"/>
                </a:lnTo>
                <a:lnTo>
                  <a:pt x="259501" y="97638"/>
                </a:lnTo>
                <a:lnTo>
                  <a:pt x="266979" y="80124"/>
                </a:lnTo>
                <a:lnTo>
                  <a:pt x="326720" y="80124"/>
                </a:lnTo>
                <a:lnTo>
                  <a:pt x="32189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941208" y="0"/>
            <a:ext cx="4251325" cy="1951989"/>
            <a:chOff x="7941208" y="0"/>
            <a:chExt cx="4251325" cy="1951989"/>
          </a:xfrm>
        </p:grpSpPr>
        <p:sp>
          <p:nvSpPr>
            <p:cNvPr id="20" name="object 20"/>
            <p:cNvSpPr/>
            <p:nvPr/>
          </p:nvSpPr>
          <p:spPr>
            <a:xfrm>
              <a:off x="7941208" y="0"/>
              <a:ext cx="4251325" cy="1951989"/>
            </a:xfrm>
            <a:custGeom>
              <a:avLst/>
              <a:gdLst/>
              <a:ahLst/>
              <a:cxnLst/>
              <a:rect l="l" t="t" r="r" b="b"/>
              <a:pathLst>
                <a:path w="4251325" h="1951989">
                  <a:moveTo>
                    <a:pt x="4250791" y="0"/>
                  </a:moveTo>
                  <a:lnTo>
                    <a:pt x="0" y="0"/>
                  </a:lnTo>
                  <a:lnTo>
                    <a:pt x="0" y="1951799"/>
                  </a:lnTo>
                  <a:lnTo>
                    <a:pt x="4250791" y="1951799"/>
                  </a:lnTo>
                  <a:lnTo>
                    <a:pt x="425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39859" y="225640"/>
              <a:ext cx="1318895" cy="548005"/>
            </a:xfrm>
            <a:custGeom>
              <a:avLst/>
              <a:gdLst/>
              <a:ahLst/>
              <a:cxnLst/>
              <a:rect l="l" t="t" r="r" b="b"/>
              <a:pathLst>
                <a:path w="1318895" h="548005">
                  <a:moveTo>
                    <a:pt x="0" y="91244"/>
                  </a:moveTo>
                  <a:lnTo>
                    <a:pt x="7170" y="55727"/>
                  </a:lnTo>
                  <a:lnTo>
                    <a:pt x="26724" y="26724"/>
                  </a:lnTo>
                  <a:lnTo>
                    <a:pt x="55727" y="7170"/>
                  </a:lnTo>
                  <a:lnTo>
                    <a:pt x="91244" y="0"/>
                  </a:lnTo>
                  <a:lnTo>
                    <a:pt x="1227650" y="0"/>
                  </a:lnTo>
                  <a:lnTo>
                    <a:pt x="1263171" y="7170"/>
                  </a:lnTo>
                  <a:lnTo>
                    <a:pt x="1292175" y="26724"/>
                  </a:lnTo>
                  <a:lnTo>
                    <a:pt x="1311730" y="55727"/>
                  </a:lnTo>
                  <a:lnTo>
                    <a:pt x="1318900" y="91244"/>
                  </a:lnTo>
                  <a:lnTo>
                    <a:pt x="1318900" y="456212"/>
                  </a:lnTo>
                  <a:lnTo>
                    <a:pt x="1311730" y="491728"/>
                  </a:lnTo>
                  <a:lnTo>
                    <a:pt x="1292175" y="520731"/>
                  </a:lnTo>
                  <a:lnTo>
                    <a:pt x="1263171" y="540285"/>
                  </a:lnTo>
                  <a:lnTo>
                    <a:pt x="1227650" y="547456"/>
                  </a:lnTo>
                  <a:lnTo>
                    <a:pt x="91244" y="547456"/>
                  </a:lnTo>
                  <a:lnTo>
                    <a:pt x="55727" y="540285"/>
                  </a:lnTo>
                  <a:lnTo>
                    <a:pt x="26724" y="520731"/>
                  </a:lnTo>
                  <a:lnTo>
                    <a:pt x="7170" y="491728"/>
                  </a:lnTo>
                  <a:lnTo>
                    <a:pt x="0" y="456212"/>
                  </a:lnTo>
                  <a:lnTo>
                    <a:pt x="0" y="912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696081" y="241299"/>
            <a:ext cx="807085" cy="485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4135" marR="5080" indent="-52069">
              <a:lnSpc>
                <a:spcPts val="1700"/>
              </a:lnSpc>
              <a:spcBef>
                <a:spcPts val="340"/>
              </a:spcBef>
            </a:pPr>
            <a:r>
              <a:rPr sz="1600" b="1" dirty="0">
                <a:solidFill>
                  <a:srgbClr val="7030A0"/>
                </a:solidFill>
                <a:latin typeface="Verdana"/>
                <a:cs typeface="Verdana"/>
              </a:rPr>
              <a:t>S</a:t>
            </a:r>
            <a:r>
              <a:rPr sz="1600" b="1" spc="-5" dirty="0">
                <a:solidFill>
                  <a:srgbClr val="7030A0"/>
                </a:solidFill>
                <a:latin typeface="Verdana"/>
                <a:cs typeface="Verdana"/>
              </a:rPr>
              <a:t>e</a:t>
            </a:r>
            <a:r>
              <a:rPr sz="1600" b="1" spc="5" dirty="0">
                <a:solidFill>
                  <a:srgbClr val="7030A0"/>
                </a:solidFill>
                <a:latin typeface="Verdana"/>
                <a:cs typeface="Verdana"/>
              </a:rPr>
              <a:t>a</a:t>
            </a:r>
            <a:r>
              <a:rPr sz="1600" b="1" dirty="0">
                <a:solidFill>
                  <a:srgbClr val="7030A0"/>
                </a:solidFill>
                <a:latin typeface="Verdana"/>
                <a:cs typeface="Verdana"/>
              </a:rPr>
              <a:t>r</a:t>
            </a:r>
            <a:r>
              <a:rPr sz="1600" b="1" spc="-5" dirty="0">
                <a:solidFill>
                  <a:srgbClr val="7030A0"/>
                </a:solidFill>
                <a:latin typeface="Verdana"/>
                <a:cs typeface="Verdana"/>
              </a:rPr>
              <a:t>c</a:t>
            </a:r>
            <a:r>
              <a:rPr sz="1600" b="1" dirty="0">
                <a:solidFill>
                  <a:srgbClr val="7030A0"/>
                </a:solidFill>
                <a:latin typeface="Verdana"/>
                <a:cs typeface="Verdana"/>
              </a:rPr>
              <a:t>h  Space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28380" y="1060818"/>
            <a:ext cx="1565910" cy="581660"/>
          </a:xfrm>
          <a:custGeom>
            <a:avLst/>
            <a:gdLst/>
            <a:ahLst/>
            <a:cxnLst/>
            <a:rect l="l" t="t" r="r" b="b"/>
            <a:pathLst>
              <a:path w="1565909" h="581660">
                <a:moveTo>
                  <a:pt x="0" y="96904"/>
                </a:moveTo>
                <a:lnTo>
                  <a:pt x="7615" y="59185"/>
                </a:lnTo>
                <a:lnTo>
                  <a:pt x="28382" y="28382"/>
                </a:lnTo>
                <a:lnTo>
                  <a:pt x="59185" y="7615"/>
                </a:lnTo>
                <a:lnTo>
                  <a:pt x="96904" y="0"/>
                </a:lnTo>
                <a:lnTo>
                  <a:pt x="1468860" y="0"/>
                </a:lnTo>
                <a:lnTo>
                  <a:pt x="1506580" y="7615"/>
                </a:lnTo>
                <a:lnTo>
                  <a:pt x="1537380" y="28382"/>
                </a:lnTo>
                <a:lnTo>
                  <a:pt x="1558146" y="59185"/>
                </a:lnTo>
                <a:lnTo>
                  <a:pt x="1565760" y="96904"/>
                </a:lnTo>
                <a:lnTo>
                  <a:pt x="1565760" y="484511"/>
                </a:lnTo>
                <a:lnTo>
                  <a:pt x="1558146" y="522231"/>
                </a:lnTo>
                <a:lnTo>
                  <a:pt x="1537380" y="553033"/>
                </a:lnTo>
                <a:lnTo>
                  <a:pt x="1506580" y="573801"/>
                </a:lnTo>
                <a:lnTo>
                  <a:pt x="1468860" y="581416"/>
                </a:lnTo>
                <a:lnTo>
                  <a:pt x="96904" y="581416"/>
                </a:lnTo>
                <a:lnTo>
                  <a:pt x="59185" y="573801"/>
                </a:lnTo>
                <a:lnTo>
                  <a:pt x="28382" y="553033"/>
                </a:lnTo>
                <a:lnTo>
                  <a:pt x="7615" y="522231"/>
                </a:lnTo>
                <a:lnTo>
                  <a:pt x="0" y="484511"/>
                </a:lnTo>
                <a:lnTo>
                  <a:pt x="0" y="9690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67522" y="1094740"/>
            <a:ext cx="1487805" cy="485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41605" marR="5080" indent="-129539">
              <a:lnSpc>
                <a:spcPts val="1700"/>
              </a:lnSpc>
              <a:spcBef>
                <a:spcPts val="340"/>
              </a:spcBef>
            </a:pPr>
            <a:r>
              <a:rPr sz="1600" b="1" dirty="0">
                <a:solidFill>
                  <a:srgbClr val="0070C0"/>
                </a:solidFill>
                <a:latin typeface="Verdana"/>
                <a:cs typeface="Verdana"/>
              </a:rPr>
              <a:t>Pe</a:t>
            </a:r>
            <a:r>
              <a:rPr sz="1600" b="1" spc="5" dirty="0">
                <a:solidFill>
                  <a:srgbClr val="0070C0"/>
                </a:solidFill>
                <a:latin typeface="Verdana"/>
                <a:cs typeface="Verdana"/>
              </a:rPr>
              <a:t>r</a:t>
            </a:r>
            <a:r>
              <a:rPr sz="1600" b="1" spc="-5" dirty="0">
                <a:solidFill>
                  <a:srgbClr val="0070C0"/>
                </a:solidFill>
                <a:latin typeface="Verdana"/>
                <a:cs typeface="Verdana"/>
              </a:rPr>
              <a:t>f</a:t>
            </a:r>
            <a:r>
              <a:rPr sz="1600" b="1" dirty="0">
                <a:solidFill>
                  <a:srgbClr val="0070C0"/>
                </a:solidFill>
                <a:latin typeface="Verdana"/>
                <a:cs typeface="Verdana"/>
              </a:rPr>
              <a:t>o</a:t>
            </a:r>
            <a:r>
              <a:rPr sz="1600" b="1" spc="5" dirty="0">
                <a:solidFill>
                  <a:srgbClr val="0070C0"/>
                </a:solidFill>
                <a:latin typeface="Verdana"/>
                <a:cs typeface="Verdana"/>
              </a:rPr>
              <a:t>r</a:t>
            </a:r>
            <a:r>
              <a:rPr sz="1600" b="1" spc="-10" dirty="0">
                <a:solidFill>
                  <a:srgbClr val="0070C0"/>
                </a:solidFill>
                <a:latin typeface="Verdana"/>
                <a:cs typeface="Verdana"/>
              </a:rPr>
              <a:t>m</a:t>
            </a:r>
            <a:r>
              <a:rPr sz="1600" b="1" spc="5" dirty="0">
                <a:solidFill>
                  <a:srgbClr val="0070C0"/>
                </a:solidFill>
                <a:latin typeface="Verdana"/>
                <a:cs typeface="Verdana"/>
              </a:rPr>
              <a:t>a</a:t>
            </a:r>
            <a:r>
              <a:rPr sz="1600" b="1" spc="-5" dirty="0">
                <a:solidFill>
                  <a:srgbClr val="0070C0"/>
                </a:solidFill>
                <a:latin typeface="Verdana"/>
                <a:cs typeface="Verdana"/>
              </a:rPr>
              <a:t>nc</a:t>
            </a:r>
            <a:r>
              <a:rPr sz="1600" b="1" dirty="0">
                <a:solidFill>
                  <a:srgbClr val="0070C0"/>
                </a:solidFill>
                <a:latin typeface="Verdana"/>
                <a:cs typeface="Verdana"/>
              </a:rPr>
              <a:t>e  </a:t>
            </a:r>
            <a:r>
              <a:rPr sz="1600" b="1" spc="-5" dirty="0">
                <a:solidFill>
                  <a:srgbClr val="0070C0"/>
                </a:solidFill>
                <a:latin typeface="Verdana"/>
                <a:cs typeface="Verdana"/>
              </a:rPr>
              <a:t>Evaluation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3947" y="1046530"/>
            <a:ext cx="2212340" cy="623570"/>
            <a:chOff x="9793947" y="1046530"/>
            <a:chExt cx="2212340" cy="623570"/>
          </a:xfrm>
        </p:grpSpPr>
        <p:sp>
          <p:nvSpPr>
            <p:cNvPr id="26" name="object 26"/>
            <p:cNvSpPr/>
            <p:nvPr/>
          </p:nvSpPr>
          <p:spPr>
            <a:xfrm>
              <a:off x="9793947" y="1299705"/>
              <a:ext cx="626110" cy="114300"/>
            </a:xfrm>
            <a:custGeom>
              <a:avLst/>
              <a:gdLst/>
              <a:ahLst/>
              <a:cxnLst/>
              <a:rect l="l" t="t" r="r" b="b"/>
              <a:pathLst>
                <a:path w="626109" h="114300">
                  <a:moveTo>
                    <a:pt x="512356" y="0"/>
                  </a:moveTo>
                  <a:lnTo>
                    <a:pt x="511962" y="38092"/>
                  </a:lnTo>
                  <a:lnTo>
                    <a:pt x="531012" y="38290"/>
                  </a:lnTo>
                  <a:lnTo>
                    <a:pt x="530618" y="76390"/>
                  </a:lnTo>
                  <a:lnTo>
                    <a:pt x="511566" y="76390"/>
                  </a:lnTo>
                  <a:lnTo>
                    <a:pt x="511175" y="114287"/>
                  </a:lnTo>
                  <a:lnTo>
                    <a:pt x="588981" y="76390"/>
                  </a:lnTo>
                  <a:lnTo>
                    <a:pt x="530618" y="76390"/>
                  </a:lnTo>
                  <a:lnTo>
                    <a:pt x="511568" y="76192"/>
                  </a:lnTo>
                  <a:lnTo>
                    <a:pt x="589388" y="76192"/>
                  </a:lnTo>
                  <a:lnTo>
                    <a:pt x="626059" y="58331"/>
                  </a:lnTo>
                  <a:lnTo>
                    <a:pt x="512356" y="0"/>
                  </a:lnTo>
                  <a:close/>
                </a:path>
                <a:path w="626109" h="114300">
                  <a:moveTo>
                    <a:pt x="511962" y="38092"/>
                  </a:moveTo>
                  <a:lnTo>
                    <a:pt x="511568" y="76192"/>
                  </a:lnTo>
                  <a:lnTo>
                    <a:pt x="530618" y="76390"/>
                  </a:lnTo>
                  <a:lnTo>
                    <a:pt x="531012" y="38290"/>
                  </a:lnTo>
                  <a:lnTo>
                    <a:pt x="511962" y="38092"/>
                  </a:lnTo>
                  <a:close/>
                </a:path>
                <a:path w="626109" h="114300">
                  <a:moveTo>
                    <a:pt x="393" y="32778"/>
                  </a:moveTo>
                  <a:lnTo>
                    <a:pt x="0" y="70865"/>
                  </a:lnTo>
                  <a:lnTo>
                    <a:pt x="511568" y="76192"/>
                  </a:lnTo>
                  <a:lnTo>
                    <a:pt x="511962" y="38092"/>
                  </a:lnTo>
                  <a:lnTo>
                    <a:pt x="393" y="32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420007" y="1060818"/>
              <a:ext cx="1572260" cy="594995"/>
            </a:xfrm>
            <a:custGeom>
              <a:avLst/>
              <a:gdLst/>
              <a:ahLst/>
              <a:cxnLst/>
              <a:rect l="l" t="t" r="r" b="b"/>
              <a:pathLst>
                <a:path w="1572259" h="594994">
                  <a:moveTo>
                    <a:pt x="0" y="99075"/>
                  </a:moveTo>
                  <a:lnTo>
                    <a:pt x="7785" y="60510"/>
                  </a:lnTo>
                  <a:lnTo>
                    <a:pt x="29018" y="29018"/>
                  </a:lnTo>
                  <a:lnTo>
                    <a:pt x="60510" y="7785"/>
                  </a:lnTo>
                  <a:lnTo>
                    <a:pt x="99075" y="0"/>
                  </a:lnTo>
                  <a:lnTo>
                    <a:pt x="1472570" y="0"/>
                  </a:lnTo>
                  <a:lnTo>
                    <a:pt x="1511137" y="7785"/>
                  </a:lnTo>
                  <a:lnTo>
                    <a:pt x="1542630" y="29018"/>
                  </a:lnTo>
                  <a:lnTo>
                    <a:pt x="1563864" y="60510"/>
                  </a:lnTo>
                  <a:lnTo>
                    <a:pt x="1571650" y="99075"/>
                  </a:lnTo>
                  <a:lnTo>
                    <a:pt x="1571650" y="495364"/>
                  </a:lnTo>
                  <a:lnTo>
                    <a:pt x="1563864" y="533928"/>
                  </a:lnTo>
                  <a:lnTo>
                    <a:pt x="1542630" y="565420"/>
                  </a:lnTo>
                  <a:lnTo>
                    <a:pt x="1511137" y="586653"/>
                  </a:lnTo>
                  <a:lnTo>
                    <a:pt x="1472570" y="594439"/>
                  </a:lnTo>
                  <a:lnTo>
                    <a:pt x="99075" y="594439"/>
                  </a:lnTo>
                  <a:lnTo>
                    <a:pt x="60510" y="586653"/>
                  </a:lnTo>
                  <a:lnTo>
                    <a:pt x="29018" y="565420"/>
                  </a:lnTo>
                  <a:lnTo>
                    <a:pt x="7785" y="533928"/>
                  </a:lnTo>
                  <a:lnTo>
                    <a:pt x="0" y="495364"/>
                  </a:lnTo>
                  <a:lnTo>
                    <a:pt x="0" y="9907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460494" y="1055116"/>
            <a:ext cx="149098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5080" indent="-167005">
              <a:lnSpc>
                <a:spcPct val="108800"/>
              </a:lnSpc>
              <a:spcBef>
                <a:spcPts val="100"/>
              </a:spcBef>
            </a:pPr>
            <a:r>
              <a:rPr sz="1600" b="1" dirty="0">
                <a:solidFill>
                  <a:srgbClr val="008F00"/>
                </a:solidFill>
                <a:latin typeface="Verdana"/>
                <a:cs typeface="Verdana"/>
              </a:rPr>
              <a:t>O</a:t>
            </a:r>
            <a:r>
              <a:rPr sz="1600" b="1" spc="5" dirty="0">
                <a:solidFill>
                  <a:srgbClr val="008F00"/>
                </a:solidFill>
                <a:latin typeface="Verdana"/>
                <a:cs typeface="Verdana"/>
              </a:rPr>
              <a:t>p</a:t>
            </a:r>
            <a:r>
              <a:rPr sz="1600" b="1" spc="-5" dirty="0">
                <a:solidFill>
                  <a:srgbClr val="008F00"/>
                </a:solidFill>
                <a:latin typeface="Verdana"/>
                <a:cs typeface="Verdana"/>
              </a:rPr>
              <a:t>t</a:t>
            </a:r>
            <a:r>
              <a:rPr sz="1600" b="1" dirty="0">
                <a:solidFill>
                  <a:srgbClr val="008F00"/>
                </a:solidFill>
                <a:latin typeface="Verdana"/>
                <a:cs typeface="Verdana"/>
              </a:rPr>
              <a:t>i</a:t>
            </a:r>
            <a:r>
              <a:rPr sz="1600" b="1" spc="-10" dirty="0">
                <a:solidFill>
                  <a:srgbClr val="008F00"/>
                </a:solidFill>
                <a:latin typeface="Verdana"/>
                <a:cs typeface="Verdana"/>
              </a:rPr>
              <a:t>m</a:t>
            </a:r>
            <a:r>
              <a:rPr sz="1600" b="1" dirty="0">
                <a:solidFill>
                  <a:srgbClr val="008F00"/>
                </a:solidFill>
                <a:latin typeface="Verdana"/>
                <a:cs typeface="Verdana"/>
              </a:rPr>
              <a:t>i</a:t>
            </a:r>
            <a:r>
              <a:rPr sz="1600" b="1" spc="-10" dirty="0">
                <a:solidFill>
                  <a:srgbClr val="008F00"/>
                </a:solidFill>
                <a:latin typeface="Verdana"/>
                <a:cs typeface="Verdana"/>
              </a:rPr>
              <a:t>z</a:t>
            </a:r>
            <a:r>
              <a:rPr sz="1600" b="1" spc="5" dirty="0">
                <a:solidFill>
                  <a:srgbClr val="008F00"/>
                </a:solidFill>
                <a:latin typeface="Verdana"/>
                <a:cs typeface="Verdana"/>
              </a:rPr>
              <a:t>a</a:t>
            </a:r>
            <a:r>
              <a:rPr sz="1600" b="1" spc="-5" dirty="0">
                <a:solidFill>
                  <a:srgbClr val="008F00"/>
                </a:solidFill>
                <a:latin typeface="Verdana"/>
                <a:cs typeface="Verdana"/>
              </a:rPr>
              <a:t>t</a:t>
            </a:r>
            <a:r>
              <a:rPr sz="1600" b="1" dirty="0">
                <a:solidFill>
                  <a:srgbClr val="008F00"/>
                </a:solidFill>
                <a:latin typeface="Verdana"/>
                <a:cs typeface="Verdana"/>
              </a:rPr>
              <a:t>ion  </a:t>
            </a:r>
            <a:r>
              <a:rPr sz="1600" b="1" spc="-5" dirty="0">
                <a:solidFill>
                  <a:srgbClr val="008F00"/>
                </a:solidFill>
                <a:latin typeface="Verdana"/>
                <a:cs typeface="Verdana"/>
              </a:rPr>
              <a:t>Algorithm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69197" y="556285"/>
            <a:ext cx="2266950" cy="501015"/>
          </a:xfrm>
          <a:custGeom>
            <a:avLst/>
            <a:gdLst/>
            <a:ahLst/>
            <a:cxnLst/>
            <a:rect l="l" t="t" r="r" b="b"/>
            <a:pathLst>
              <a:path w="2266950" h="501015">
                <a:moveTo>
                  <a:pt x="460616" y="53403"/>
                </a:moveTo>
                <a:lnTo>
                  <a:pt x="453669" y="15938"/>
                </a:lnTo>
                <a:lnTo>
                  <a:pt x="408101" y="24472"/>
                </a:lnTo>
                <a:lnTo>
                  <a:pt x="364185" y="36830"/>
                </a:lnTo>
                <a:lnTo>
                  <a:pt x="322097" y="52806"/>
                </a:lnTo>
                <a:lnTo>
                  <a:pt x="282041" y="72224"/>
                </a:lnTo>
                <a:lnTo>
                  <a:pt x="244170" y="94881"/>
                </a:lnTo>
                <a:lnTo>
                  <a:pt x="208686" y="120573"/>
                </a:lnTo>
                <a:lnTo>
                  <a:pt x="175742" y="149110"/>
                </a:lnTo>
                <a:lnTo>
                  <a:pt x="145516" y="180301"/>
                </a:lnTo>
                <a:lnTo>
                  <a:pt x="118186" y="213944"/>
                </a:lnTo>
                <a:lnTo>
                  <a:pt x="93941" y="249847"/>
                </a:lnTo>
                <a:lnTo>
                  <a:pt x="72948" y="287807"/>
                </a:lnTo>
                <a:lnTo>
                  <a:pt x="55384" y="327634"/>
                </a:lnTo>
                <a:lnTo>
                  <a:pt x="41605" y="368363"/>
                </a:lnTo>
                <a:lnTo>
                  <a:pt x="38620" y="384962"/>
                </a:lnTo>
                <a:lnTo>
                  <a:pt x="0" y="379971"/>
                </a:lnTo>
                <a:lnTo>
                  <a:pt x="42075" y="500646"/>
                </a:lnTo>
                <a:lnTo>
                  <a:pt x="103365" y="409460"/>
                </a:lnTo>
                <a:lnTo>
                  <a:pt x="113372" y="394589"/>
                </a:lnTo>
                <a:lnTo>
                  <a:pt x="76441" y="389839"/>
                </a:lnTo>
                <a:lnTo>
                  <a:pt x="78232" y="379653"/>
                </a:lnTo>
                <a:lnTo>
                  <a:pt x="78473" y="378256"/>
                </a:lnTo>
                <a:lnTo>
                  <a:pt x="78955" y="376834"/>
                </a:lnTo>
                <a:lnTo>
                  <a:pt x="91478" y="339839"/>
                </a:lnTo>
                <a:lnTo>
                  <a:pt x="107772" y="303237"/>
                </a:lnTo>
                <a:lnTo>
                  <a:pt x="127254" y="268338"/>
                </a:lnTo>
                <a:lnTo>
                  <a:pt x="149720" y="235318"/>
                </a:lnTo>
                <a:lnTo>
                  <a:pt x="175044" y="204368"/>
                </a:lnTo>
                <a:lnTo>
                  <a:pt x="203047" y="175679"/>
                </a:lnTo>
                <a:lnTo>
                  <a:pt x="233578" y="149415"/>
                </a:lnTo>
                <a:lnTo>
                  <a:pt x="266458" y="125780"/>
                </a:lnTo>
                <a:lnTo>
                  <a:pt x="301548" y="104952"/>
                </a:lnTo>
                <a:lnTo>
                  <a:pt x="338658" y="87122"/>
                </a:lnTo>
                <a:lnTo>
                  <a:pt x="377647" y="72466"/>
                </a:lnTo>
                <a:lnTo>
                  <a:pt x="418350" y="61163"/>
                </a:lnTo>
                <a:lnTo>
                  <a:pt x="460616" y="53403"/>
                </a:lnTo>
                <a:close/>
              </a:path>
              <a:path w="2266950" h="501015">
                <a:moveTo>
                  <a:pt x="2266772" y="453656"/>
                </a:moveTo>
                <a:lnTo>
                  <a:pt x="2258237" y="408089"/>
                </a:lnTo>
                <a:lnTo>
                  <a:pt x="2245880" y="364172"/>
                </a:lnTo>
                <a:lnTo>
                  <a:pt x="2229904" y="322097"/>
                </a:lnTo>
                <a:lnTo>
                  <a:pt x="2210485" y="282028"/>
                </a:lnTo>
                <a:lnTo>
                  <a:pt x="2187829" y="244170"/>
                </a:lnTo>
                <a:lnTo>
                  <a:pt x="2162137" y="208673"/>
                </a:lnTo>
                <a:lnTo>
                  <a:pt x="2133600" y="175729"/>
                </a:lnTo>
                <a:lnTo>
                  <a:pt x="2102408" y="145503"/>
                </a:lnTo>
                <a:lnTo>
                  <a:pt x="2068766" y="118173"/>
                </a:lnTo>
                <a:lnTo>
                  <a:pt x="2032876" y="93929"/>
                </a:lnTo>
                <a:lnTo>
                  <a:pt x="2004060" y="78003"/>
                </a:lnTo>
                <a:lnTo>
                  <a:pt x="1994903" y="72936"/>
                </a:lnTo>
                <a:lnTo>
                  <a:pt x="1955076" y="55372"/>
                </a:lnTo>
                <a:lnTo>
                  <a:pt x="1914347" y="41592"/>
                </a:lnTo>
                <a:lnTo>
                  <a:pt x="1913407" y="41351"/>
                </a:lnTo>
                <a:lnTo>
                  <a:pt x="1897748" y="38620"/>
                </a:lnTo>
                <a:lnTo>
                  <a:pt x="1898154" y="35471"/>
                </a:lnTo>
                <a:lnTo>
                  <a:pt x="1902739" y="0"/>
                </a:lnTo>
                <a:lnTo>
                  <a:pt x="1782064" y="42062"/>
                </a:lnTo>
                <a:lnTo>
                  <a:pt x="1888121" y="113360"/>
                </a:lnTo>
                <a:lnTo>
                  <a:pt x="1892871" y="76454"/>
                </a:lnTo>
                <a:lnTo>
                  <a:pt x="1904390" y="78460"/>
                </a:lnTo>
                <a:lnTo>
                  <a:pt x="1942871" y="91465"/>
                </a:lnTo>
                <a:lnTo>
                  <a:pt x="1979472" y="107772"/>
                </a:lnTo>
                <a:lnTo>
                  <a:pt x="2014372" y="127241"/>
                </a:lnTo>
                <a:lnTo>
                  <a:pt x="2047392" y="149707"/>
                </a:lnTo>
                <a:lnTo>
                  <a:pt x="2078342" y="175031"/>
                </a:lnTo>
                <a:lnTo>
                  <a:pt x="2107031" y="203034"/>
                </a:lnTo>
                <a:lnTo>
                  <a:pt x="2133295" y="233565"/>
                </a:lnTo>
                <a:lnTo>
                  <a:pt x="2156930" y="266458"/>
                </a:lnTo>
                <a:lnTo>
                  <a:pt x="2177758" y="301536"/>
                </a:lnTo>
                <a:lnTo>
                  <a:pt x="2195588" y="338658"/>
                </a:lnTo>
                <a:lnTo>
                  <a:pt x="2210244" y="377647"/>
                </a:lnTo>
                <a:lnTo>
                  <a:pt x="2221547" y="418350"/>
                </a:lnTo>
                <a:lnTo>
                  <a:pt x="2229307" y="460603"/>
                </a:lnTo>
                <a:lnTo>
                  <a:pt x="2266772" y="453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20160" y="3497579"/>
            <a:ext cx="424815" cy="682625"/>
          </a:xfrm>
          <a:custGeom>
            <a:avLst/>
            <a:gdLst/>
            <a:ahLst/>
            <a:cxnLst/>
            <a:rect l="l" t="t" r="r" b="b"/>
            <a:pathLst>
              <a:path w="424815" h="682625">
                <a:moveTo>
                  <a:pt x="75614" y="87800"/>
                </a:moveTo>
                <a:lnTo>
                  <a:pt x="43048" y="107580"/>
                </a:lnTo>
                <a:lnTo>
                  <a:pt x="392049" y="682167"/>
                </a:lnTo>
                <a:lnTo>
                  <a:pt x="424611" y="662381"/>
                </a:lnTo>
                <a:lnTo>
                  <a:pt x="75614" y="87800"/>
                </a:lnTo>
                <a:close/>
              </a:path>
              <a:path w="424815" h="682625">
                <a:moveTo>
                  <a:pt x="0" y="0"/>
                </a:moveTo>
                <a:lnTo>
                  <a:pt x="10490" y="127355"/>
                </a:lnTo>
                <a:lnTo>
                  <a:pt x="43048" y="107580"/>
                </a:lnTo>
                <a:lnTo>
                  <a:pt x="33159" y="91300"/>
                </a:lnTo>
                <a:lnTo>
                  <a:pt x="65722" y="71513"/>
                </a:lnTo>
                <a:lnTo>
                  <a:pt x="102428" y="71513"/>
                </a:lnTo>
                <a:lnTo>
                  <a:pt x="108178" y="68021"/>
                </a:lnTo>
                <a:lnTo>
                  <a:pt x="0" y="0"/>
                </a:lnTo>
                <a:close/>
              </a:path>
              <a:path w="424815" h="682625">
                <a:moveTo>
                  <a:pt x="65722" y="71513"/>
                </a:moveTo>
                <a:lnTo>
                  <a:pt x="33159" y="91300"/>
                </a:lnTo>
                <a:lnTo>
                  <a:pt x="43048" y="107580"/>
                </a:lnTo>
                <a:lnTo>
                  <a:pt x="75614" y="87800"/>
                </a:lnTo>
                <a:lnTo>
                  <a:pt x="65722" y="71513"/>
                </a:lnTo>
                <a:close/>
              </a:path>
              <a:path w="424815" h="682625">
                <a:moveTo>
                  <a:pt x="102428" y="71513"/>
                </a:moveTo>
                <a:lnTo>
                  <a:pt x="65722" y="71513"/>
                </a:lnTo>
                <a:lnTo>
                  <a:pt x="75614" y="87800"/>
                </a:lnTo>
                <a:lnTo>
                  <a:pt x="102428" y="7151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Vivienne</a:t>
            </a:r>
            <a:r>
              <a:rPr spc="-35" dirty="0"/>
              <a:t> </a:t>
            </a:r>
            <a:r>
              <a:rPr spc="-5" dirty="0"/>
              <a:t>Sze</a:t>
            </a:r>
            <a:r>
              <a:rPr spc="-35" dirty="0"/>
              <a:t> </a:t>
            </a:r>
            <a:r>
              <a:rPr dirty="0"/>
              <a:t>(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157465" y="6277553"/>
            <a:ext cx="100139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Verdana"/>
                <a:cs typeface="Verdana"/>
              </a:rPr>
              <a:t>@</a:t>
            </a:r>
            <a:r>
              <a:rPr sz="1200" spc="-5" dirty="0">
                <a:latin typeface="Verdana"/>
                <a:cs typeface="Verdana"/>
              </a:rPr>
              <a:t>eems_mi</a:t>
            </a:r>
            <a:r>
              <a:rPr sz="1200" dirty="0">
                <a:latin typeface="Verdana"/>
                <a:cs typeface="Verdana"/>
              </a:rPr>
              <a:t>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NeurIPS</a:t>
            </a:r>
            <a:r>
              <a:rPr spc="-50" dirty="0"/>
              <a:t> </a:t>
            </a:r>
            <a:r>
              <a:rPr spc="-5" dirty="0"/>
              <a:t>2019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957877" y="6277553"/>
            <a:ext cx="36703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99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12125</Words>
  <Application>Microsoft Office PowerPoint</Application>
  <PresentationFormat>Widescreen</PresentationFormat>
  <Paragraphs>3286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0" baseType="lpstr">
      <vt:lpstr>MS UI Gothic</vt:lpstr>
      <vt:lpstr>Arial</vt:lpstr>
      <vt:lpstr>Arial MT</vt:lpstr>
      <vt:lpstr>Calibri</vt:lpstr>
      <vt:lpstr>Cambria Math</vt:lpstr>
      <vt:lpstr>Consolas</vt:lpstr>
      <vt:lpstr>Symbol</vt:lpstr>
      <vt:lpstr>Times New Roman</vt:lpstr>
      <vt:lpstr>Trebuchet MS</vt:lpstr>
      <vt:lpstr>Verdana</vt:lpstr>
      <vt:lpstr>Wingdings</vt:lpstr>
      <vt:lpstr>Office Theme</vt:lpstr>
      <vt:lpstr>Efficient Processing of Deep Neural Networks:  from Algorithms to Hardware Architectures</vt:lpstr>
      <vt:lpstr>Compute Demands for Deep Neural Networks</vt:lpstr>
      <vt:lpstr>Processing at the “Edge” instead of the “Cloud”</vt:lpstr>
      <vt:lpstr>Deep Neural Networks for Self-Driving Cars</vt:lpstr>
      <vt:lpstr>Existing Processors Consume Too Much Power</vt:lpstr>
      <vt:lpstr>Transistors Are Not Getting More Efficient</vt:lpstr>
      <vt:lpstr>Goals of this Tutorial</vt:lpstr>
      <vt:lpstr>Goals of this Tutorial</vt:lpstr>
      <vt:lpstr>Goals of this Tutorial</vt:lpstr>
      <vt:lpstr>Tutorial Overview</vt:lpstr>
      <vt:lpstr>What are Deep Neural Networks?</vt:lpstr>
      <vt:lpstr>Weighted Sums</vt:lpstr>
      <vt:lpstr>Popular Types of Layers in DNNs</vt:lpstr>
      <vt:lpstr>High-Dimensional Convolution in CNN</vt:lpstr>
      <vt:lpstr>High-Dimensional Convolution in CNN</vt:lpstr>
      <vt:lpstr>High-Dimensional Convolution in CNN</vt:lpstr>
      <vt:lpstr>High-Dimensional Convolution in CNN</vt:lpstr>
      <vt:lpstr>High-Dimensional Convolution in CNN</vt:lpstr>
      <vt:lpstr>High-Dimensional Convolution in CNN</vt:lpstr>
      <vt:lpstr>High-Dimensional Convolution in CNN</vt:lpstr>
      <vt:lpstr>Define Shape for Each Layer</vt:lpstr>
      <vt:lpstr>Layers with Varying Shapes</vt:lpstr>
      <vt:lpstr>Popular DNN Models</vt:lpstr>
      <vt:lpstr>Key Metrics and Design  Objectives</vt:lpstr>
      <vt:lpstr>Key Metrics: Much more than OPS/W!</vt:lpstr>
      <vt:lpstr>Key Design Objectives of DNN Processor</vt:lpstr>
      <vt:lpstr>Eyexam: Performance Evaluation Framework</vt:lpstr>
      <vt:lpstr>Eyexam: Performance Evaluation Framework</vt:lpstr>
      <vt:lpstr>Eyexam: Performance Evaluation Framework</vt:lpstr>
      <vt:lpstr>Eyexam: Performance Evaluation Framework</vt:lpstr>
      <vt:lpstr>Key Design Objectives of DNN Processor</vt:lpstr>
      <vt:lpstr>Key Design Objectives of DNN Processor</vt:lpstr>
      <vt:lpstr>Specifications to Evaluate Metrics</vt:lpstr>
      <vt:lpstr>Comprehensive Coverage for Evaluation</vt:lpstr>
      <vt:lpstr>Example Evaluation Process</vt:lpstr>
      <vt:lpstr>CPU &amp; GPU Platforms</vt:lpstr>
      <vt:lpstr>CPUs and GPUs Targeting DNNs</vt:lpstr>
      <vt:lpstr>Map DNN to a Matrix Multiplication</vt:lpstr>
      <vt:lpstr>Map DNN to a Matrix Multiplication</vt:lpstr>
      <vt:lpstr>CPU, GPU Libraries for Matrix Multiplication</vt:lpstr>
      <vt:lpstr>Tiling Matrix Multiplication</vt:lpstr>
      <vt:lpstr>Analogy: Gauss’s Multiplication Algorithm</vt:lpstr>
      <vt:lpstr>Reduce Operations in Matrix Multiplication</vt:lpstr>
      <vt:lpstr>Reduce Instruction Overhead</vt:lpstr>
      <vt:lpstr>Design Considerations for CPU and GPU</vt:lpstr>
      <vt:lpstr>Specialized / Domain-  Specific Hardware</vt:lpstr>
      <vt:lpstr>Properties We Can Leverage</vt:lpstr>
      <vt:lpstr>Properties We Can Leverage</vt:lpstr>
      <vt:lpstr>Highly-Parallel Compute Paradigms</vt:lpstr>
      <vt:lpstr>Advantages of Spatial Architecture</vt:lpstr>
      <vt:lpstr>How to Map the Dataflow?</vt:lpstr>
      <vt:lpstr>PowerPoint Presentation</vt:lpstr>
      <vt:lpstr>Data Movement is Expensive</vt:lpstr>
      <vt:lpstr>Weight Stationary (WS)</vt:lpstr>
      <vt:lpstr>Output Stationary (OS)</vt:lpstr>
      <vt:lpstr>Input Stationary (IS)</vt:lpstr>
      <vt:lpstr>Row Stationary Dataflow</vt:lpstr>
      <vt:lpstr>Row Stationary Dataflow</vt:lpstr>
      <vt:lpstr>Eyeriss: Deep Neural Network Accelerator</vt:lpstr>
      <vt:lpstr>Features: Energy vs. Accuracy</vt:lpstr>
      <vt:lpstr>Break for Q&amp;A</vt:lpstr>
      <vt:lpstr>Algorithm (DNN Model)  &amp; Hardware Co-Design</vt:lpstr>
      <vt:lpstr>Algorithm &amp; Hardware Co-Design</vt:lpstr>
      <vt:lpstr>Reduced Precision</vt:lpstr>
      <vt:lpstr>Why Reduce Precision (i.e., Reduce Bit Width)?</vt:lpstr>
      <vt:lpstr>Impact of Reduced Precision on Energy &amp; Area</vt:lpstr>
      <vt:lpstr>What Determines Bit Width?</vt:lpstr>
      <vt:lpstr>What Determines Bit Width?</vt:lpstr>
      <vt:lpstr>What Determines Bit Width?</vt:lpstr>
      <vt:lpstr>What Determines Bit Width?</vt:lpstr>
      <vt:lpstr>Commercial Products Support Reduced Precision</vt:lpstr>
      <vt:lpstr>Reduced Precision in Research</vt:lpstr>
      <vt:lpstr>Precision Scalable MACs for Varying Precision</vt:lpstr>
      <vt:lpstr>Design Considerations for Reduced Precision</vt:lpstr>
      <vt:lpstr>Sparsity</vt:lpstr>
      <vt:lpstr>Why Increase Sparsity?</vt:lpstr>
      <vt:lpstr>Sparsity in Activation Data</vt:lpstr>
      <vt:lpstr>Data Gating / Zero Skipping</vt:lpstr>
      <vt:lpstr>Apply Compression to Reduce Data Movement</vt:lpstr>
      <vt:lpstr>Pruning – Make Weights Sparse</vt:lpstr>
      <vt:lpstr>Unstructured or Structured Sparsity</vt:lpstr>
      <vt:lpstr>Design Considerations for Sparsity</vt:lpstr>
      <vt:lpstr>Efficient Network  Architectures</vt:lpstr>
      <vt:lpstr>Efficient DNN Models</vt:lpstr>
      <vt:lpstr>Manual Network Design</vt:lpstr>
      <vt:lpstr>Reduce Spatial Size (R, S): Stacked Filter</vt:lpstr>
      <vt:lpstr>Reduce Channels (C): 1x1 Convolution</vt:lpstr>
      <vt:lpstr>Reduce Channels (C): 1x1 Convolution</vt:lpstr>
      <vt:lpstr>Reduce Channels (C): 1x1 Convolution</vt:lpstr>
      <vt:lpstr>GoogLeNet:1x1 Convolution</vt:lpstr>
      <vt:lpstr>Reduce Channels (C): Group of Filters</vt:lpstr>
      <vt:lpstr>Reduce Channels (C): Group of Filters</vt:lpstr>
      <vt:lpstr>Reduce Channels (C): Group of Filters</vt:lpstr>
      <vt:lpstr>Reduce Filters (M): Feature Map Reuse</vt:lpstr>
      <vt:lpstr>Layer Pooling: Simplify FC Layers</vt:lpstr>
      <vt:lpstr>Layer Pooling: Simplify FC Layers</vt:lpstr>
      <vt:lpstr>Network/Neural Architecture Search (NAS)</vt:lpstr>
      <vt:lpstr>Network/Neural Architecture Search (NAS)</vt:lpstr>
      <vt:lpstr>Evaluate NAS Search Time</vt:lpstr>
      <vt:lpstr>(1) Shrink the Search Space</vt:lpstr>
      <vt:lpstr>(1) Shrink the Search Space</vt:lpstr>
      <vt:lpstr>(1) Shrink the Search Space</vt:lpstr>
      <vt:lpstr>(2) Improve Optimization Algorithm</vt:lpstr>
      <vt:lpstr>(3) Simplify the Performance Evaluation</vt:lpstr>
      <vt:lpstr>(3) Simplify the Performance Evaluation</vt:lpstr>
      <vt:lpstr>(3) Simplify the Performance Evaluation</vt:lpstr>
      <vt:lpstr>Design Considerations for NAS</vt:lpstr>
      <vt:lpstr>Hardware In the Loop</vt:lpstr>
      <vt:lpstr>How to Evaluate Complexity of DNN Model?</vt:lpstr>
      <vt:lpstr>Energy-Aware Pruning</vt:lpstr>
      <vt:lpstr>NetAdapt: Platform-Aware DNN Adaptation</vt:lpstr>
      <vt:lpstr>Improved Latency vs. Accuracy Tradeoff</vt:lpstr>
      <vt:lpstr>Design Considerations for Co-Design</vt:lpstr>
      <vt:lpstr>Design Considerations for Co-Design</vt:lpstr>
      <vt:lpstr>Training Approaches for Co-Design</vt:lpstr>
      <vt:lpstr>Flexibility &amp; Scalability</vt:lpstr>
      <vt:lpstr>Many Efficient DNN Design Approaches</vt:lpstr>
      <vt:lpstr>Limitations of Existing DNN Processors</vt:lpstr>
      <vt:lpstr>Limitations of Existing DNN Processors</vt:lpstr>
      <vt:lpstr>Need Flexible Dataflow</vt:lpstr>
      <vt:lpstr>Need Flexible On-Chip Network for Varying Reuse</vt:lpstr>
      <vt:lpstr>Hierarchical Mesh</vt:lpstr>
      <vt:lpstr>Eyeriss v2: Balancing Flexibility and Efficiency</vt:lpstr>
      <vt:lpstr>Design Considerations for Flexibility and Scalability</vt:lpstr>
      <vt:lpstr>Design Considerations for ASIC</vt:lpstr>
      <vt:lpstr>Other Platforms</vt:lpstr>
      <vt:lpstr>Processing In Memory / In Memory Compute</vt:lpstr>
      <vt:lpstr>Field Programmable Gate Array (FPGA)</vt:lpstr>
      <vt:lpstr>DNN Processor Evaluation Tools</vt:lpstr>
      <vt:lpstr>DNN Compilers for Diverse DNN Platforms</vt:lpstr>
      <vt:lpstr>Summary</vt:lpstr>
      <vt:lpstr>Additional Resources</vt:lpstr>
      <vt:lpstr>References (1 of 4)</vt:lpstr>
      <vt:lpstr>References (2 of 4)</vt:lpstr>
      <vt:lpstr>References (3 of 4)</vt:lpstr>
      <vt:lpstr>References (4 of 4)</vt:lpstr>
      <vt:lpstr>NetAdapt: Problem Formulation</vt:lpstr>
      <vt:lpstr>NetAdapt: Simplified Example of One 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Processing of Deep Neural Networks:  from Algorithms to Hardware Architectures</dc:title>
  <cp:lastModifiedBy>Uttej Kallakuri</cp:lastModifiedBy>
  <cp:revision>1</cp:revision>
  <dcterms:created xsi:type="dcterms:W3CDTF">2022-11-07T19:04:15Z</dcterms:created>
  <dcterms:modified xsi:type="dcterms:W3CDTF">2022-11-07T20:05:22Z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2022-11-07T00:00:00Z</vt:filetime>
  </property>
</Properties>
</file>